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452" r:id="rId3"/>
    <p:sldId id="873" r:id="rId4"/>
    <p:sldId id="749" r:id="rId5"/>
    <p:sldId id="819" r:id="rId6"/>
    <p:sldId id="874" r:id="rId7"/>
    <p:sldId id="827" r:id="rId8"/>
    <p:sldId id="752" r:id="rId9"/>
    <p:sldId id="876" r:id="rId10"/>
    <p:sldId id="828" r:id="rId11"/>
    <p:sldId id="753" r:id="rId12"/>
    <p:sldId id="784" r:id="rId13"/>
    <p:sldId id="785" r:id="rId14"/>
    <p:sldId id="786" r:id="rId15"/>
    <p:sldId id="829" r:id="rId16"/>
    <p:sldId id="754" r:id="rId17"/>
    <p:sldId id="830" r:id="rId18"/>
    <p:sldId id="755" r:id="rId19"/>
    <p:sldId id="787" r:id="rId20"/>
    <p:sldId id="788" r:id="rId21"/>
    <p:sldId id="831" r:id="rId22"/>
    <p:sldId id="756" r:id="rId23"/>
    <p:sldId id="821" r:id="rId24"/>
    <p:sldId id="822" r:id="rId25"/>
    <p:sldId id="840" r:id="rId26"/>
    <p:sldId id="792" r:id="rId27"/>
    <p:sldId id="766" r:id="rId28"/>
    <p:sldId id="793" r:id="rId29"/>
    <p:sldId id="767" r:id="rId30"/>
    <p:sldId id="724" r:id="rId31"/>
    <p:sldId id="689" r:id="rId32"/>
    <p:sldId id="708" r:id="rId33"/>
    <p:sldId id="713" r:id="rId34"/>
    <p:sldId id="714" r:id="rId35"/>
    <p:sldId id="723" r:id="rId36"/>
    <p:sldId id="690" r:id="rId37"/>
    <p:sldId id="725" r:id="rId38"/>
    <p:sldId id="717" r:id="rId39"/>
    <p:sldId id="730" r:id="rId40"/>
    <p:sldId id="697" r:id="rId41"/>
    <p:sldId id="731" r:id="rId42"/>
    <p:sldId id="698" r:id="rId43"/>
    <p:sldId id="719" r:id="rId44"/>
    <p:sldId id="709" r:id="rId45"/>
    <p:sldId id="748" r:id="rId46"/>
    <p:sldId id="844" r:id="rId47"/>
    <p:sldId id="845" r:id="rId48"/>
    <p:sldId id="846" r:id="rId49"/>
    <p:sldId id="847" r:id="rId50"/>
    <p:sldId id="848" r:id="rId51"/>
    <p:sldId id="849" r:id="rId52"/>
    <p:sldId id="738" r:id="rId53"/>
    <p:sldId id="855" r:id="rId54"/>
    <p:sldId id="857" r:id="rId55"/>
    <p:sldId id="858" r:id="rId56"/>
    <p:sldId id="86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5000" autoAdjust="0"/>
  </p:normalViewPr>
  <p:slideViewPr>
    <p:cSldViewPr>
      <p:cViewPr varScale="1">
        <p:scale>
          <a:sx n="75" d="100"/>
          <a:sy n="75" d="100"/>
        </p:scale>
        <p:origin x="138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352A6-F472-49D8-AC41-BC62A99FA627}" type="datetimeFigureOut">
              <a:rPr lang="en-IN" smtClean="0"/>
              <a:t>04-10-2021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E7D1F-48CC-45B1-A1ED-BC8E6B7811FE}" type="slidenum">
              <a:rPr lang="en-IN" smtClean="0"/>
              <a:t>‹#›</a:t>
            </a:fld>
            <a:endParaRPr lang="en-IN"/>
          </a:p>
        </p:txBody>
      </p:sp>
    </p:spTree>
    <p:extLst>
      <p:ext uri="{BB962C8B-B14F-4D97-AF65-F5344CB8AC3E}">
        <p14:creationId xmlns:p14="http://schemas.microsoft.com/office/powerpoint/2010/main" val="267419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EF7925-0323-4362-AAFF-5C31CFA56998}"/>
              </a:ext>
            </a:extLst>
          </p:cNvPr>
          <p:cNvSpPr>
            <a:spLocks noGrp="1" noChangeArrowheads="1"/>
          </p:cNvSpPr>
          <p:nvPr>
            <p:ph type="sldNum" sz="quarter" idx="5"/>
          </p:nvPr>
        </p:nvSpPr>
        <p:spPr>
          <a:ln/>
        </p:spPr>
        <p:txBody>
          <a:bodyPr/>
          <a:lstStyle/>
          <a:p>
            <a:fld id="{049C1CD5-D9A6-46BB-9C1D-EEE1A7CCCD91}" type="slidenum">
              <a:rPr lang="en-US" altLang="en-US"/>
              <a:pPr/>
              <a:t>4</a:t>
            </a:fld>
            <a:endParaRPr lang="en-US" altLang="en-US"/>
          </a:p>
        </p:txBody>
      </p:sp>
      <p:sp>
        <p:nvSpPr>
          <p:cNvPr id="933890" name="Rectangle 2">
            <a:extLst>
              <a:ext uri="{FF2B5EF4-FFF2-40B4-BE49-F238E27FC236}">
                <a16:creationId xmlns:a16="http://schemas.microsoft.com/office/drawing/2014/main" id="{DC859BF6-A9CC-4E61-A256-BC92E63FC3A5}"/>
              </a:ext>
            </a:extLst>
          </p:cNvPr>
          <p:cNvSpPr>
            <a:spLocks noGrp="1" noRot="1" noChangeAspect="1" noChangeArrowheads="1" noTextEdit="1"/>
          </p:cNvSpPr>
          <p:nvPr>
            <p:ph type="sldImg"/>
          </p:nvPr>
        </p:nvSpPr>
        <p:spPr>
          <a:ln/>
        </p:spPr>
      </p:sp>
      <p:sp>
        <p:nvSpPr>
          <p:cNvPr id="933891" name="Rectangle 3">
            <a:extLst>
              <a:ext uri="{FF2B5EF4-FFF2-40B4-BE49-F238E27FC236}">
                <a16:creationId xmlns:a16="http://schemas.microsoft.com/office/drawing/2014/main" id="{23DF8322-2CF0-4280-8BE5-7B48501580A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DFC6A7-F21C-41B2-97E6-3289B0480DD0}"/>
              </a:ext>
            </a:extLst>
          </p:cNvPr>
          <p:cNvSpPr>
            <a:spLocks noGrp="1" noChangeArrowheads="1"/>
          </p:cNvSpPr>
          <p:nvPr>
            <p:ph type="sldNum" sz="quarter" idx="5"/>
          </p:nvPr>
        </p:nvSpPr>
        <p:spPr>
          <a:ln/>
        </p:spPr>
        <p:txBody>
          <a:bodyPr/>
          <a:lstStyle/>
          <a:p>
            <a:fld id="{EBA229DC-6675-44E9-94E1-20E48D2B3F34}" type="slidenum">
              <a:rPr lang="en-US" altLang="en-US"/>
              <a:pPr/>
              <a:t>14</a:t>
            </a:fld>
            <a:endParaRPr lang="en-US" altLang="en-US"/>
          </a:p>
        </p:txBody>
      </p:sp>
      <p:sp>
        <p:nvSpPr>
          <p:cNvPr id="945154" name="Rectangle 2">
            <a:extLst>
              <a:ext uri="{FF2B5EF4-FFF2-40B4-BE49-F238E27FC236}">
                <a16:creationId xmlns:a16="http://schemas.microsoft.com/office/drawing/2014/main" id="{D9B49001-B52F-4B2F-94A4-B6C693FB8EF2}"/>
              </a:ext>
            </a:extLst>
          </p:cNvPr>
          <p:cNvSpPr>
            <a:spLocks noGrp="1" noRot="1" noChangeAspect="1" noChangeArrowheads="1" noTextEdit="1"/>
          </p:cNvSpPr>
          <p:nvPr>
            <p:ph type="sldImg"/>
          </p:nvPr>
        </p:nvSpPr>
        <p:spPr>
          <a:ln/>
        </p:spPr>
      </p:sp>
      <p:sp>
        <p:nvSpPr>
          <p:cNvPr id="945155" name="Rectangle 3">
            <a:extLst>
              <a:ext uri="{FF2B5EF4-FFF2-40B4-BE49-F238E27FC236}">
                <a16:creationId xmlns:a16="http://schemas.microsoft.com/office/drawing/2014/main" id="{54618342-F88A-42CF-ABDC-E1D51B616C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78FD65-C6EE-4101-B5EE-5D9948FCFC6B}"/>
              </a:ext>
            </a:extLst>
          </p:cNvPr>
          <p:cNvSpPr>
            <a:spLocks noGrp="1" noChangeArrowheads="1"/>
          </p:cNvSpPr>
          <p:nvPr>
            <p:ph type="sldNum" sz="quarter" idx="5"/>
          </p:nvPr>
        </p:nvSpPr>
        <p:spPr>
          <a:ln/>
        </p:spPr>
        <p:txBody>
          <a:bodyPr/>
          <a:lstStyle/>
          <a:p>
            <a:fld id="{1FC2AB77-EB1A-401C-98B8-2632A956C014}" type="slidenum">
              <a:rPr lang="en-US" altLang="en-US"/>
              <a:pPr/>
              <a:t>15</a:t>
            </a:fld>
            <a:endParaRPr lang="en-US" altLang="en-US"/>
          </a:p>
        </p:txBody>
      </p:sp>
      <p:sp>
        <p:nvSpPr>
          <p:cNvPr id="1038338" name="Rectangle 2">
            <a:extLst>
              <a:ext uri="{FF2B5EF4-FFF2-40B4-BE49-F238E27FC236}">
                <a16:creationId xmlns:a16="http://schemas.microsoft.com/office/drawing/2014/main" id="{EAB1F01F-9EA3-4131-AF6F-5B7F32BAE500}"/>
              </a:ext>
            </a:extLst>
          </p:cNvPr>
          <p:cNvSpPr>
            <a:spLocks noGrp="1" noRot="1" noChangeAspect="1" noChangeArrowheads="1" noTextEdit="1"/>
          </p:cNvSpPr>
          <p:nvPr>
            <p:ph type="sldImg"/>
          </p:nvPr>
        </p:nvSpPr>
        <p:spPr>
          <a:ln/>
        </p:spPr>
      </p:sp>
      <p:sp>
        <p:nvSpPr>
          <p:cNvPr id="1038339" name="Rectangle 3">
            <a:extLst>
              <a:ext uri="{FF2B5EF4-FFF2-40B4-BE49-F238E27FC236}">
                <a16:creationId xmlns:a16="http://schemas.microsoft.com/office/drawing/2014/main" id="{70B96E48-4034-4312-82FD-80D416A141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B4CB04-D4CB-485E-89C6-741667878606}"/>
              </a:ext>
            </a:extLst>
          </p:cNvPr>
          <p:cNvSpPr>
            <a:spLocks noGrp="1" noChangeArrowheads="1"/>
          </p:cNvSpPr>
          <p:nvPr>
            <p:ph type="sldNum" sz="quarter" idx="5"/>
          </p:nvPr>
        </p:nvSpPr>
        <p:spPr>
          <a:ln/>
        </p:spPr>
        <p:txBody>
          <a:bodyPr/>
          <a:lstStyle/>
          <a:p>
            <a:fld id="{00FB0657-AFB5-47AD-93F2-70810954C977}" type="slidenum">
              <a:rPr lang="en-US" altLang="en-US"/>
              <a:pPr/>
              <a:t>16</a:t>
            </a:fld>
            <a:endParaRPr lang="en-US" altLang="en-US"/>
          </a:p>
        </p:txBody>
      </p:sp>
      <p:sp>
        <p:nvSpPr>
          <p:cNvPr id="947202" name="Rectangle 2">
            <a:extLst>
              <a:ext uri="{FF2B5EF4-FFF2-40B4-BE49-F238E27FC236}">
                <a16:creationId xmlns:a16="http://schemas.microsoft.com/office/drawing/2014/main" id="{5E278103-BB6D-4FD2-AA91-F10A1677C2B7}"/>
              </a:ext>
            </a:extLst>
          </p:cNvPr>
          <p:cNvSpPr>
            <a:spLocks noGrp="1" noRot="1" noChangeAspect="1" noChangeArrowheads="1" noTextEdit="1"/>
          </p:cNvSpPr>
          <p:nvPr>
            <p:ph type="sldImg"/>
          </p:nvPr>
        </p:nvSpPr>
        <p:spPr>
          <a:ln/>
        </p:spPr>
      </p:sp>
      <p:sp>
        <p:nvSpPr>
          <p:cNvPr id="947203" name="Rectangle 3">
            <a:extLst>
              <a:ext uri="{FF2B5EF4-FFF2-40B4-BE49-F238E27FC236}">
                <a16:creationId xmlns:a16="http://schemas.microsoft.com/office/drawing/2014/main" id="{886E959D-56F8-4CA3-8068-1BBF37ED85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1976A5-1CDA-4E5D-B61B-03B029C3D893}"/>
              </a:ext>
            </a:extLst>
          </p:cNvPr>
          <p:cNvSpPr>
            <a:spLocks noGrp="1" noChangeArrowheads="1"/>
          </p:cNvSpPr>
          <p:nvPr>
            <p:ph type="sldNum" sz="quarter" idx="5"/>
          </p:nvPr>
        </p:nvSpPr>
        <p:spPr>
          <a:ln/>
        </p:spPr>
        <p:txBody>
          <a:bodyPr/>
          <a:lstStyle/>
          <a:p>
            <a:fld id="{3CCB11FC-6AE6-49C0-B54E-D71363055AF9}" type="slidenum">
              <a:rPr lang="en-US" altLang="en-US"/>
              <a:pPr/>
              <a:t>17</a:t>
            </a:fld>
            <a:endParaRPr lang="en-US" altLang="en-US"/>
          </a:p>
        </p:txBody>
      </p:sp>
      <p:sp>
        <p:nvSpPr>
          <p:cNvPr id="1039362" name="Rectangle 2">
            <a:extLst>
              <a:ext uri="{FF2B5EF4-FFF2-40B4-BE49-F238E27FC236}">
                <a16:creationId xmlns:a16="http://schemas.microsoft.com/office/drawing/2014/main" id="{1488183F-3604-408D-8117-BC9F14A04529}"/>
              </a:ext>
            </a:extLst>
          </p:cNvPr>
          <p:cNvSpPr>
            <a:spLocks noGrp="1" noRot="1" noChangeAspect="1" noChangeArrowheads="1" noTextEdit="1"/>
          </p:cNvSpPr>
          <p:nvPr>
            <p:ph type="sldImg"/>
          </p:nvPr>
        </p:nvSpPr>
        <p:spPr>
          <a:ln/>
        </p:spPr>
      </p:sp>
      <p:sp>
        <p:nvSpPr>
          <p:cNvPr id="1039363" name="Rectangle 3">
            <a:extLst>
              <a:ext uri="{FF2B5EF4-FFF2-40B4-BE49-F238E27FC236}">
                <a16:creationId xmlns:a16="http://schemas.microsoft.com/office/drawing/2014/main" id="{4B9EE3C1-3F50-4827-B092-F61EB12A7A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6DF070-2D1D-4936-B4DB-2D907273DE7D}"/>
              </a:ext>
            </a:extLst>
          </p:cNvPr>
          <p:cNvSpPr>
            <a:spLocks noGrp="1" noChangeArrowheads="1"/>
          </p:cNvSpPr>
          <p:nvPr>
            <p:ph type="sldNum" sz="quarter" idx="5"/>
          </p:nvPr>
        </p:nvSpPr>
        <p:spPr>
          <a:ln/>
        </p:spPr>
        <p:txBody>
          <a:bodyPr/>
          <a:lstStyle/>
          <a:p>
            <a:fld id="{5E5F12EE-A24B-4330-8947-149D15D38E2D}" type="slidenum">
              <a:rPr lang="en-US" altLang="en-US"/>
              <a:pPr/>
              <a:t>18</a:t>
            </a:fld>
            <a:endParaRPr lang="en-US" altLang="en-US"/>
          </a:p>
        </p:txBody>
      </p:sp>
      <p:sp>
        <p:nvSpPr>
          <p:cNvPr id="948226" name="Rectangle 2">
            <a:extLst>
              <a:ext uri="{FF2B5EF4-FFF2-40B4-BE49-F238E27FC236}">
                <a16:creationId xmlns:a16="http://schemas.microsoft.com/office/drawing/2014/main" id="{5A1C0492-65FC-4DBB-A43C-B1A2FD1915B6}"/>
              </a:ext>
            </a:extLst>
          </p:cNvPr>
          <p:cNvSpPr>
            <a:spLocks noGrp="1" noRot="1" noChangeAspect="1" noChangeArrowheads="1" noTextEdit="1"/>
          </p:cNvSpPr>
          <p:nvPr>
            <p:ph type="sldImg"/>
          </p:nvPr>
        </p:nvSpPr>
        <p:spPr>
          <a:ln/>
        </p:spPr>
      </p:sp>
      <p:sp>
        <p:nvSpPr>
          <p:cNvPr id="948227" name="Rectangle 3">
            <a:extLst>
              <a:ext uri="{FF2B5EF4-FFF2-40B4-BE49-F238E27FC236}">
                <a16:creationId xmlns:a16="http://schemas.microsoft.com/office/drawing/2014/main" id="{7F89A52B-ED64-4D10-8681-58BB47CFA2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E5F4C1-549D-4B57-BB62-29EAFAECC278}"/>
              </a:ext>
            </a:extLst>
          </p:cNvPr>
          <p:cNvSpPr>
            <a:spLocks noGrp="1" noChangeArrowheads="1"/>
          </p:cNvSpPr>
          <p:nvPr>
            <p:ph type="sldNum" sz="quarter" idx="5"/>
          </p:nvPr>
        </p:nvSpPr>
        <p:spPr>
          <a:ln/>
        </p:spPr>
        <p:txBody>
          <a:bodyPr/>
          <a:lstStyle/>
          <a:p>
            <a:fld id="{DFAD1128-787F-442C-8EAB-5B900AE40C85}" type="slidenum">
              <a:rPr lang="en-US" altLang="en-US"/>
              <a:pPr/>
              <a:t>19</a:t>
            </a:fld>
            <a:endParaRPr lang="en-US" altLang="en-US"/>
          </a:p>
        </p:txBody>
      </p:sp>
      <p:sp>
        <p:nvSpPr>
          <p:cNvPr id="949250" name="Rectangle 2">
            <a:extLst>
              <a:ext uri="{FF2B5EF4-FFF2-40B4-BE49-F238E27FC236}">
                <a16:creationId xmlns:a16="http://schemas.microsoft.com/office/drawing/2014/main" id="{B864F33F-A785-4524-A8A6-13CE193BDBA2}"/>
              </a:ext>
            </a:extLst>
          </p:cNvPr>
          <p:cNvSpPr>
            <a:spLocks noGrp="1" noRot="1" noChangeAspect="1" noChangeArrowheads="1" noTextEdit="1"/>
          </p:cNvSpPr>
          <p:nvPr>
            <p:ph type="sldImg"/>
          </p:nvPr>
        </p:nvSpPr>
        <p:spPr>
          <a:ln/>
        </p:spPr>
      </p:sp>
      <p:sp>
        <p:nvSpPr>
          <p:cNvPr id="949251" name="Rectangle 3">
            <a:extLst>
              <a:ext uri="{FF2B5EF4-FFF2-40B4-BE49-F238E27FC236}">
                <a16:creationId xmlns:a16="http://schemas.microsoft.com/office/drawing/2014/main" id="{48D22669-16B2-493F-8856-B542A4AACB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21299F-B7AD-4256-8626-6230CD8EEC0D}"/>
              </a:ext>
            </a:extLst>
          </p:cNvPr>
          <p:cNvSpPr>
            <a:spLocks noGrp="1" noChangeArrowheads="1"/>
          </p:cNvSpPr>
          <p:nvPr>
            <p:ph type="sldNum" sz="quarter" idx="5"/>
          </p:nvPr>
        </p:nvSpPr>
        <p:spPr>
          <a:ln/>
        </p:spPr>
        <p:txBody>
          <a:bodyPr/>
          <a:lstStyle/>
          <a:p>
            <a:fld id="{8C25BC62-A2AF-4C66-989D-907329654BC1}" type="slidenum">
              <a:rPr lang="en-US" altLang="en-US"/>
              <a:pPr/>
              <a:t>20</a:t>
            </a:fld>
            <a:endParaRPr lang="en-US" altLang="en-US"/>
          </a:p>
        </p:txBody>
      </p:sp>
      <p:sp>
        <p:nvSpPr>
          <p:cNvPr id="950274" name="Rectangle 2">
            <a:extLst>
              <a:ext uri="{FF2B5EF4-FFF2-40B4-BE49-F238E27FC236}">
                <a16:creationId xmlns:a16="http://schemas.microsoft.com/office/drawing/2014/main" id="{3E50638F-C30C-4D42-A6FA-C49BBBC21B1B}"/>
              </a:ext>
            </a:extLst>
          </p:cNvPr>
          <p:cNvSpPr>
            <a:spLocks noGrp="1" noRot="1" noChangeAspect="1" noChangeArrowheads="1" noTextEdit="1"/>
          </p:cNvSpPr>
          <p:nvPr>
            <p:ph type="sldImg"/>
          </p:nvPr>
        </p:nvSpPr>
        <p:spPr>
          <a:ln/>
        </p:spPr>
      </p:sp>
      <p:sp>
        <p:nvSpPr>
          <p:cNvPr id="950275" name="Rectangle 3">
            <a:extLst>
              <a:ext uri="{FF2B5EF4-FFF2-40B4-BE49-F238E27FC236}">
                <a16:creationId xmlns:a16="http://schemas.microsoft.com/office/drawing/2014/main" id="{F60AA338-15EF-4CD4-8C7C-71C506A8D0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8360A6-9508-43DB-AD83-43B33BF0A695}"/>
              </a:ext>
            </a:extLst>
          </p:cNvPr>
          <p:cNvSpPr>
            <a:spLocks noGrp="1" noChangeArrowheads="1"/>
          </p:cNvSpPr>
          <p:nvPr>
            <p:ph type="sldNum" sz="quarter" idx="5"/>
          </p:nvPr>
        </p:nvSpPr>
        <p:spPr>
          <a:ln/>
        </p:spPr>
        <p:txBody>
          <a:bodyPr/>
          <a:lstStyle/>
          <a:p>
            <a:fld id="{ABA76380-5043-4C19-B56F-F6AB5245E090}" type="slidenum">
              <a:rPr lang="en-US" altLang="en-US"/>
              <a:pPr/>
              <a:t>21</a:t>
            </a:fld>
            <a:endParaRPr lang="en-US" altLang="en-US"/>
          </a:p>
        </p:txBody>
      </p:sp>
      <p:sp>
        <p:nvSpPr>
          <p:cNvPr id="1040386" name="Rectangle 2">
            <a:extLst>
              <a:ext uri="{FF2B5EF4-FFF2-40B4-BE49-F238E27FC236}">
                <a16:creationId xmlns:a16="http://schemas.microsoft.com/office/drawing/2014/main" id="{B2C2F028-5C7D-4AD4-AE04-B0130C18850F}"/>
              </a:ext>
            </a:extLst>
          </p:cNvPr>
          <p:cNvSpPr>
            <a:spLocks noGrp="1" noRot="1" noChangeAspect="1" noChangeArrowheads="1" noTextEdit="1"/>
          </p:cNvSpPr>
          <p:nvPr>
            <p:ph type="sldImg"/>
          </p:nvPr>
        </p:nvSpPr>
        <p:spPr>
          <a:ln/>
        </p:spPr>
      </p:sp>
      <p:sp>
        <p:nvSpPr>
          <p:cNvPr id="1040387" name="Rectangle 3">
            <a:extLst>
              <a:ext uri="{FF2B5EF4-FFF2-40B4-BE49-F238E27FC236}">
                <a16:creationId xmlns:a16="http://schemas.microsoft.com/office/drawing/2014/main" id="{8F970EAF-90FF-4C62-AC00-38577E3E49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A9EA3D-B45F-4647-B9DF-F83C1C34BAB5}"/>
              </a:ext>
            </a:extLst>
          </p:cNvPr>
          <p:cNvSpPr>
            <a:spLocks noGrp="1" noChangeArrowheads="1"/>
          </p:cNvSpPr>
          <p:nvPr>
            <p:ph type="sldNum" sz="quarter" idx="5"/>
          </p:nvPr>
        </p:nvSpPr>
        <p:spPr>
          <a:ln/>
        </p:spPr>
        <p:txBody>
          <a:bodyPr/>
          <a:lstStyle/>
          <a:p>
            <a:fld id="{AC24CD90-1A6A-4E33-9C1E-85B8F76D5EA5}" type="slidenum">
              <a:rPr lang="en-US" altLang="en-US"/>
              <a:pPr/>
              <a:t>22</a:t>
            </a:fld>
            <a:endParaRPr lang="en-US" altLang="en-US"/>
          </a:p>
        </p:txBody>
      </p:sp>
      <p:sp>
        <p:nvSpPr>
          <p:cNvPr id="952322" name="Rectangle 2">
            <a:extLst>
              <a:ext uri="{FF2B5EF4-FFF2-40B4-BE49-F238E27FC236}">
                <a16:creationId xmlns:a16="http://schemas.microsoft.com/office/drawing/2014/main" id="{16F998B2-A739-4120-845B-AB2090860223}"/>
              </a:ext>
            </a:extLst>
          </p:cNvPr>
          <p:cNvSpPr>
            <a:spLocks noGrp="1" noRot="1" noChangeAspect="1" noChangeArrowheads="1" noTextEdit="1"/>
          </p:cNvSpPr>
          <p:nvPr>
            <p:ph type="sldImg"/>
          </p:nvPr>
        </p:nvSpPr>
        <p:spPr>
          <a:ln/>
        </p:spPr>
      </p:sp>
      <p:sp>
        <p:nvSpPr>
          <p:cNvPr id="952323" name="Rectangle 3">
            <a:extLst>
              <a:ext uri="{FF2B5EF4-FFF2-40B4-BE49-F238E27FC236}">
                <a16:creationId xmlns:a16="http://schemas.microsoft.com/office/drawing/2014/main" id="{7C63C360-EB4B-4CDD-86D7-FD60C643AB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C3ED85-5852-4D3B-8C93-EB57F4129DA4}"/>
              </a:ext>
            </a:extLst>
          </p:cNvPr>
          <p:cNvSpPr>
            <a:spLocks noGrp="1" noChangeArrowheads="1"/>
          </p:cNvSpPr>
          <p:nvPr>
            <p:ph type="sldNum" sz="quarter" idx="5"/>
          </p:nvPr>
        </p:nvSpPr>
        <p:spPr>
          <a:ln/>
        </p:spPr>
        <p:txBody>
          <a:bodyPr/>
          <a:lstStyle/>
          <a:p>
            <a:fld id="{891ADA72-8FB4-4FEB-9DD4-A02A6E9D053D}" type="slidenum">
              <a:rPr lang="en-US" altLang="en-US"/>
              <a:pPr/>
              <a:t>26</a:t>
            </a:fld>
            <a:endParaRPr lang="en-US" altLang="en-US"/>
          </a:p>
        </p:txBody>
      </p:sp>
      <p:sp>
        <p:nvSpPr>
          <p:cNvPr id="968706" name="Rectangle 2">
            <a:extLst>
              <a:ext uri="{FF2B5EF4-FFF2-40B4-BE49-F238E27FC236}">
                <a16:creationId xmlns:a16="http://schemas.microsoft.com/office/drawing/2014/main" id="{55AA6F09-DE3E-446A-9557-E488F6986BAA}"/>
              </a:ext>
            </a:extLst>
          </p:cNvPr>
          <p:cNvSpPr>
            <a:spLocks noGrp="1" noRot="1" noChangeAspect="1" noChangeArrowheads="1" noTextEdit="1"/>
          </p:cNvSpPr>
          <p:nvPr>
            <p:ph type="sldImg"/>
          </p:nvPr>
        </p:nvSpPr>
        <p:spPr>
          <a:ln/>
        </p:spPr>
      </p:sp>
      <p:sp>
        <p:nvSpPr>
          <p:cNvPr id="968707" name="Rectangle 3">
            <a:extLst>
              <a:ext uri="{FF2B5EF4-FFF2-40B4-BE49-F238E27FC236}">
                <a16:creationId xmlns:a16="http://schemas.microsoft.com/office/drawing/2014/main" id="{F267506C-9291-442D-A848-AB0F30D979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B5D71B-F0B9-4B85-B017-C9F23F58CCB8}"/>
              </a:ext>
            </a:extLst>
          </p:cNvPr>
          <p:cNvSpPr>
            <a:spLocks noGrp="1" noChangeArrowheads="1"/>
          </p:cNvSpPr>
          <p:nvPr>
            <p:ph type="sldNum" sz="quarter" idx="5"/>
          </p:nvPr>
        </p:nvSpPr>
        <p:spPr>
          <a:ln/>
        </p:spPr>
        <p:txBody>
          <a:bodyPr/>
          <a:lstStyle/>
          <a:p>
            <a:fld id="{92904CC4-A8CF-4068-B85A-E875512E88C0}" type="slidenum">
              <a:rPr lang="en-US" altLang="en-US"/>
              <a:pPr/>
              <a:t>5</a:t>
            </a:fld>
            <a:endParaRPr lang="en-US" altLang="en-US"/>
          </a:p>
        </p:txBody>
      </p:sp>
      <p:sp>
        <p:nvSpPr>
          <p:cNvPr id="1028098" name="Rectangle 2">
            <a:extLst>
              <a:ext uri="{FF2B5EF4-FFF2-40B4-BE49-F238E27FC236}">
                <a16:creationId xmlns:a16="http://schemas.microsoft.com/office/drawing/2014/main" id="{0A2E7253-A779-43C6-9437-94C3D64DBE1B}"/>
              </a:ext>
            </a:extLst>
          </p:cNvPr>
          <p:cNvSpPr>
            <a:spLocks noGrp="1" noRot="1" noChangeAspect="1" noChangeArrowheads="1" noTextEdit="1"/>
          </p:cNvSpPr>
          <p:nvPr>
            <p:ph type="sldImg"/>
          </p:nvPr>
        </p:nvSpPr>
        <p:spPr>
          <a:ln/>
        </p:spPr>
      </p:sp>
      <p:sp>
        <p:nvSpPr>
          <p:cNvPr id="1028099" name="Rectangle 3">
            <a:extLst>
              <a:ext uri="{FF2B5EF4-FFF2-40B4-BE49-F238E27FC236}">
                <a16:creationId xmlns:a16="http://schemas.microsoft.com/office/drawing/2014/main" id="{B5D7351C-FB86-45B8-B3FE-4FF7A71021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3FCF16-EBAB-42AD-B910-A6DF30884D0E}"/>
              </a:ext>
            </a:extLst>
          </p:cNvPr>
          <p:cNvSpPr>
            <a:spLocks noGrp="1" noChangeArrowheads="1"/>
          </p:cNvSpPr>
          <p:nvPr>
            <p:ph type="sldNum" sz="quarter" idx="5"/>
          </p:nvPr>
        </p:nvSpPr>
        <p:spPr>
          <a:ln/>
        </p:spPr>
        <p:txBody>
          <a:bodyPr/>
          <a:lstStyle/>
          <a:p>
            <a:fld id="{9135D3B4-D46B-493C-952D-DA7A7A2B5817}" type="slidenum">
              <a:rPr lang="en-US" altLang="en-US"/>
              <a:pPr/>
              <a:t>27</a:t>
            </a:fld>
            <a:endParaRPr lang="en-US" altLang="en-US"/>
          </a:p>
        </p:txBody>
      </p:sp>
      <p:sp>
        <p:nvSpPr>
          <p:cNvPr id="967682" name="Rectangle 2">
            <a:extLst>
              <a:ext uri="{FF2B5EF4-FFF2-40B4-BE49-F238E27FC236}">
                <a16:creationId xmlns:a16="http://schemas.microsoft.com/office/drawing/2014/main" id="{54382903-0D96-4CED-8E6B-7687A98912E8}"/>
              </a:ext>
            </a:extLst>
          </p:cNvPr>
          <p:cNvSpPr>
            <a:spLocks noGrp="1" noRot="1" noChangeAspect="1" noChangeArrowheads="1" noTextEdit="1"/>
          </p:cNvSpPr>
          <p:nvPr>
            <p:ph type="sldImg"/>
          </p:nvPr>
        </p:nvSpPr>
        <p:spPr>
          <a:ln/>
        </p:spPr>
      </p:sp>
      <p:sp>
        <p:nvSpPr>
          <p:cNvPr id="967683" name="Rectangle 3">
            <a:extLst>
              <a:ext uri="{FF2B5EF4-FFF2-40B4-BE49-F238E27FC236}">
                <a16:creationId xmlns:a16="http://schemas.microsoft.com/office/drawing/2014/main" id="{1D1EF790-FBC7-431F-A6C2-567571E2A6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5E9BA1-0463-4F25-95AA-1724D6AFB537}"/>
              </a:ext>
            </a:extLst>
          </p:cNvPr>
          <p:cNvSpPr>
            <a:spLocks noGrp="1" noChangeArrowheads="1"/>
          </p:cNvSpPr>
          <p:nvPr>
            <p:ph type="sldNum" sz="quarter" idx="5"/>
          </p:nvPr>
        </p:nvSpPr>
        <p:spPr>
          <a:ln/>
        </p:spPr>
        <p:txBody>
          <a:bodyPr/>
          <a:lstStyle/>
          <a:p>
            <a:fld id="{ABAE7C54-12A0-45AB-B123-B1BD68A506AC}" type="slidenum">
              <a:rPr lang="en-US" altLang="en-US"/>
              <a:pPr/>
              <a:t>28</a:t>
            </a:fld>
            <a:endParaRPr lang="en-US" altLang="en-US"/>
          </a:p>
        </p:txBody>
      </p:sp>
      <p:sp>
        <p:nvSpPr>
          <p:cNvPr id="970754" name="Rectangle 2">
            <a:extLst>
              <a:ext uri="{FF2B5EF4-FFF2-40B4-BE49-F238E27FC236}">
                <a16:creationId xmlns:a16="http://schemas.microsoft.com/office/drawing/2014/main" id="{0AEAAE99-C7A0-48E4-8509-D82FF91FD9CD}"/>
              </a:ext>
            </a:extLst>
          </p:cNvPr>
          <p:cNvSpPr>
            <a:spLocks noGrp="1" noRot="1" noChangeAspect="1" noChangeArrowheads="1" noTextEdit="1"/>
          </p:cNvSpPr>
          <p:nvPr>
            <p:ph type="sldImg"/>
          </p:nvPr>
        </p:nvSpPr>
        <p:spPr>
          <a:ln/>
        </p:spPr>
      </p:sp>
      <p:sp>
        <p:nvSpPr>
          <p:cNvPr id="970755" name="Rectangle 3">
            <a:extLst>
              <a:ext uri="{FF2B5EF4-FFF2-40B4-BE49-F238E27FC236}">
                <a16:creationId xmlns:a16="http://schemas.microsoft.com/office/drawing/2014/main" id="{6FC3E264-8643-4046-A3ED-264A7067CF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5766AC-896D-4FEA-B8BF-12116B29C794}"/>
              </a:ext>
            </a:extLst>
          </p:cNvPr>
          <p:cNvSpPr>
            <a:spLocks noGrp="1" noChangeArrowheads="1"/>
          </p:cNvSpPr>
          <p:nvPr>
            <p:ph type="sldNum" sz="quarter" idx="5"/>
          </p:nvPr>
        </p:nvSpPr>
        <p:spPr>
          <a:ln/>
        </p:spPr>
        <p:txBody>
          <a:bodyPr/>
          <a:lstStyle/>
          <a:p>
            <a:fld id="{0647F360-9CA8-4047-9647-C35F895D6A16}" type="slidenum">
              <a:rPr lang="en-US" altLang="en-US"/>
              <a:pPr/>
              <a:t>29</a:t>
            </a:fld>
            <a:endParaRPr lang="en-US" altLang="en-US"/>
          </a:p>
        </p:txBody>
      </p:sp>
      <p:sp>
        <p:nvSpPr>
          <p:cNvPr id="969730" name="Rectangle 2">
            <a:extLst>
              <a:ext uri="{FF2B5EF4-FFF2-40B4-BE49-F238E27FC236}">
                <a16:creationId xmlns:a16="http://schemas.microsoft.com/office/drawing/2014/main" id="{5765DE72-5413-4760-A258-8224FFBE591E}"/>
              </a:ext>
            </a:extLst>
          </p:cNvPr>
          <p:cNvSpPr>
            <a:spLocks noGrp="1" noRot="1" noChangeAspect="1" noChangeArrowheads="1" noTextEdit="1"/>
          </p:cNvSpPr>
          <p:nvPr>
            <p:ph type="sldImg"/>
          </p:nvPr>
        </p:nvSpPr>
        <p:spPr>
          <a:ln/>
        </p:spPr>
      </p:sp>
      <p:sp>
        <p:nvSpPr>
          <p:cNvPr id="969731" name="Rectangle 3">
            <a:extLst>
              <a:ext uri="{FF2B5EF4-FFF2-40B4-BE49-F238E27FC236}">
                <a16:creationId xmlns:a16="http://schemas.microsoft.com/office/drawing/2014/main" id="{2D2CF2D8-7F45-47B1-B15D-538A2F1526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D60C7734-86F9-4042-9B1D-579E2F4B9F11}"/>
              </a:ext>
            </a:extLst>
          </p:cNvPr>
          <p:cNvSpPr>
            <a:spLocks noGrp="1" noRot="1" noChangeAspect="1" noChangeArrowheads="1" noTextEdit="1"/>
          </p:cNvSpPr>
          <p:nvPr>
            <p:ph type="sldImg"/>
          </p:nvPr>
        </p:nvSpPr>
        <p:spPr>
          <a:ln/>
        </p:spPr>
      </p:sp>
      <p:sp>
        <p:nvSpPr>
          <p:cNvPr id="888835" name="Rectangle 3">
            <a:extLst>
              <a:ext uri="{FF2B5EF4-FFF2-40B4-BE49-F238E27FC236}">
                <a16:creationId xmlns:a16="http://schemas.microsoft.com/office/drawing/2014/main" id="{EDB328B3-DA90-4FD7-A4C6-2E54C2DAFF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7121B920-55B4-40B8-9D10-A4932DB86435}"/>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A3356254-ECAE-4E2F-8C4D-5887F772DE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D9914C05-016B-4900-AC18-C9EBCD1D8E65}"/>
              </a:ext>
            </a:extLst>
          </p:cNvPr>
          <p:cNvSpPr>
            <a:spLocks noGrp="1" noRot="1" noChangeAspect="1" noChangeArrowheads="1" noTextEdit="1"/>
          </p:cNvSpPr>
          <p:nvPr>
            <p:ph type="sldImg"/>
          </p:nvPr>
        </p:nvSpPr>
        <p:spPr>
          <a:ln/>
        </p:spPr>
      </p:sp>
      <p:sp>
        <p:nvSpPr>
          <p:cNvPr id="837635" name="Rectangle 3">
            <a:extLst>
              <a:ext uri="{FF2B5EF4-FFF2-40B4-BE49-F238E27FC236}">
                <a16:creationId xmlns:a16="http://schemas.microsoft.com/office/drawing/2014/main" id="{EAC877BC-E403-40D6-BBC5-230B528A14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9E49B8F0-5D83-44F4-8164-54900B8AEB7F}"/>
              </a:ext>
            </a:extLst>
          </p:cNvPr>
          <p:cNvSpPr>
            <a:spLocks noGrp="1" noRot="1" noChangeAspect="1" noChangeArrowheads="1" noTextEdit="1"/>
          </p:cNvSpPr>
          <p:nvPr>
            <p:ph type="sldImg"/>
          </p:nvPr>
        </p:nvSpPr>
        <p:spPr>
          <a:ln/>
        </p:spPr>
      </p:sp>
      <p:sp>
        <p:nvSpPr>
          <p:cNvPr id="838659" name="Rectangle 3">
            <a:extLst>
              <a:ext uri="{FF2B5EF4-FFF2-40B4-BE49-F238E27FC236}">
                <a16:creationId xmlns:a16="http://schemas.microsoft.com/office/drawing/2014/main" id="{242A63A2-248C-4212-A8D9-D8B3DF5A1C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a:extLst>
              <a:ext uri="{FF2B5EF4-FFF2-40B4-BE49-F238E27FC236}">
                <a16:creationId xmlns:a16="http://schemas.microsoft.com/office/drawing/2014/main" id="{67A85758-C3D9-4A28-B6D5-8E53A62CCA30}"/>
              </a:ext>
            </a:extLst>
          </p:cNvPr>
          <p:cNvSpPr>
            <a:spLocks noGrp="1" noRot="1" noChangeAspect="1" noChangeArrowheads="1" noTextEdit="1"/>
          </p:cNvSpPr>
          <p:nvPr>
            <p:ph type="sldImg"/>
          </p:nvPr>
        </p:nvSpPr>
        <p:spPr>
          <a:ln/>
        </p:spPr>
      </p:sp>
      <p:sp>
        <p:nvSpPr>
          <p:cNvPr id="839683" name="Rectangle 3">
            <a:extLst>
              <a:ext uri="{FF2B5EF4-FFF2-40B4-BE49-F238E27FC236}">
                <a16:creationId xmlns:a16="http://schemas.microsoft.com/office/drawing/2014/main" id="{B46E603A-760C-4C6A-A090-1E2269A583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a:extLst>
              <a:ext uri="{FF2B5EF4-FFF2-40B4-BE49-F238E27FC236}">
                <a16:creationId xmlns:a16="http://schemas.microsoft.com/office/drawing/2014/main" id="{DDCF2B33-3D2A-4A49-87B8-50830A583836}"/>
              </a:ext>
            </a:extLst>
          </p:cNvPr>
          <p:cNvSpPr>
            <a:spLocks noGrp="1" noRot="1" noChangeAspect="1" noChangeArrowheads="1" noTextEdit="1"/>
          </p:cNvSpPr>
          <p:nvPr>
            <p:ph type="sldImg"/>
          </p:nvPr>
        </p:nvSpPr>
        <p:spPr>
          <a:ln/>
        </p:spPr>
      </p:sp>
      <p:sp>
        <p:nvSpPr>
          <p:cNvPr id="889859" name="Rectangle 3">
            <a:extLst>
              <a:ext uri="{FF2B5EF4-FFF2-40B4-BE49-F238E27FC236}">
                <a16:creationId xmlns:a16="http://schemas.microsoft.com/office/drawing/2014/main" id="{1EC6447C-9BAD-40E3-8854-4D6BFACA3A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7179CE36-9335-47BD-8B0E-F35FA0240EAC}"/>
              </a:ext>
            </a:extLst>
          </p:cNvPr>
          <p:cNvSpPr>
            <a:spLocks noGrp="1" noRot="1" noChangeAspect="1" noChangeArrowheads="1" noTextEdit="1"/>
          </p:cNvSpPr>
          <p:nvPr>
            <p:ph type="sldImg"/>
          </p:nvPr>
        </p:nvSpPr>
        <p:spPr>
          <a:ln/>
        </p:spPr>
      </p:sp>
      <p:sp>
        <p:nvSpPr>
          <p:cNvPr id="840707" name="Rectangle 3">
            <a:extLst>
              <a:ext uri="{FF2B5EF4-FFF2-40B4-BE49-F238E27FC236}">
                <a16:creationId xmlns:a16="http://schemas.microsoft.com/office/drawing/2014/main" id="{EDCC1DCA-89A6-4571-B6FF-A110B31E0C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CCDFE7-96BC-4CC7-AEFE-92859BA0D296}"/>
              </a:ext>
            </a:extLst>
          </p:cNvPr>
          <p:cNvSpPr>
            <a:spLocks noGrp="1" noChangeArrowheads="1"/>
          </p:cNvSpPr>
          <p:nvPr>
            <p:ph type="sldNum" sz="quarter" idx="5"/>
          </p:nvPr>
        </p:nvSpPr>
        <p:spPr>
          <a:ln/>
        </p:spPr>
        <p:txBody>
          <a:bodyPr/>
          <a:lstStyle/>
          <a:p>
            <a:fld id="{4EC5257B-4844-40A9-B37D-28EA27027C09}" type="slidenum">
              <a:rPr lang="en-US" altLang="en-US"/>
              <a:pPr/>
              <a:t>7</a:t>
            </a:fld>
            <a:endParaRPr lang="en-US" altLang="en-US"/>
          </a:p>
        </p:txBody>
      </p:sp>
      <p:sp>
        <p:nvSpPr>
          <p:cNvPr id="1036290" name="Rectangle 2">
            <a:extLst>
              <a:ext uri="{FF2B5EF4-FFF2-40B4-BE49-F238E27FC236}">
                <a16:creationId xmlns:a16="http://schemas.microsoft.com/office/drawing/2014/main" id="{6AB9AD5D-1B0F-4D0B-903F-251B755F0454}"/>
              </a:ext>
            </a:extLst>
          </p:cNvPr>
          <p:cNvSpPr>
            <a:spLocks noGrp="1" noRot="1" noChangeAspect="1" noChangeArrowheads="1" noTextEdit="1"/>
          </p:cNvSpPr>
          <p:nvPr>
            <p:ph type="sldImg"/>
          </p:nvPr>
        </p:nvSpPr>
        <p:spPr>
          <a:ln/>
        </p:spPr>
      </p:sp>
      <p:sp>
        <p:nvSpPr>
          <p:cNvPr id="1036291" name="Rectangle 3">
            <a:extLst>
              <a:ext uri="{FF2B5EF4-FFF2-40B4-BE49-F238E27FC236}">
                <a16:creationId xmlns:a16="http://schemas.microsoft.com/office/drawing/2014/main" id="{8BF096B3-522B-4529-BE5A-14B85AA157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5A3F8ED9-0CAB-48C2-BCE0-22EC3EFC29AA}"/>
              </a:ext>
            </a:extLst>
          </p:cNvPr>
          <p:cNvSpPr>
            <a:spLocks noGrp="1" noRot="1" noChangeAspect="1" noChangeArrowheads="1" noTextEdit="1"/>
          </p:cNvSpPr>
          <p:nvPr>
            <p:ph type="sldImg"/>
          </p:nvPr>
        </p:nvSpPr>
        <p:spPr>
          <a:ln/>
        </p:spPr>
      </p:sp>
      <p:sp>
        <p:nvSpPr>
          <p:cNvPr id="891907" name="Rectangle 3">
            <a:extLst>
              <a:ext uri="{FF2B5EF4-FFF2-40B4-BE49-F238E27FC236}">
                <a16:creationId xmlns:a16="http://schemas.microsoft.com/office/drawing/2014/main" id="{576A0AAE-7581-4EA7-A5E3-3B6762A83B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a:extLst>
              <a:ext uri="{FF2B5EF4-FFF2-40B4-BE49-F238E27FC236}">
                <a16:creationId xmlns:a16="http://schemas.microsoft.com/office/drawing/2014/main" id="{59B92322-36CE-4BF3-B8E5-3AAD3F3E997F}"/>
              </a:ext>
            </a:extLst>
          </p:cNvPr>
          <p:cNvSpPr>
            <a:spLocks noGrp="1" noRot="1" noChangeAspect="1" noChangeArrowheads="1" noTextEdit="1"/>
          </p:cNvSpPr>
          <p:nvPr>
            <p:ph type="sldImg"/>
          </p:nvPr>
        </p:nvSpPr>
        <p:spPr>
          <a:ln/>
        </p:spPr>
      </p:sp>
      <p:sp>
        <p:nvSpPr>
          <p:cNvPr id="846851" name="Rectangle 3">
            <a:extLst>
              <a:ext uri="{FF2B5EF4-FFF2-40B4-BE49-F238E27FC236}">
                <a16:creationId xmlns:a16="http://schemas.microsoft.com/office/drawing/2014/main" id="{DA6C7D25-DCDA-4042-ACF6-3E4A09A6CD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AF7F945F-D73B-413B-9CFE-FA49D235CADF}"/>
              </a:ext>
            </a:extLst>
          </p:cNvPr>
          <p:cNvSpPr>
            <a:spLocks noGrp="1" noRot="1" noChangeAspect="1" noChangeArrowheads="1" noTextEdit="1"/>
          </p:cNvSpPr>
          <p:nvPr>
            <p:ph type="sldImg"/>
          </p:nvPr>
        </p:nvSpPr>
        <p:spPr>
          <a:ln/>
        </p:spPr>
      </p:sp>
      <p:sp>
        <p:nvSpPr>
          <p:cNvPr id="896003" name="Rectangle 3">
            <a:extLst>
              <a:ext uri="{FF2B5EF4-FFF2-40B4-BE49-F238E27FC236}">
                <a16:creationId xmlns:a16="http://schemas.microsoft.com/office/drawing/2014/main" id="{58AE355F-1CE3-4BCF-9C62-E191E780D4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9E19D409-1C42-42F0-83FF-E0BEF374B2D9}"/>
              </a:ext>
            </a:extLst>
          </p:cNvPr>
          <p:cNvSpPr>
            <a:spLocks noGrp="1" noRot="1" noChangeAspect="1" noChangeArrowheads="1" noTextEdit="1"/>
          </p:cNvSpPr>
          <p:nvPr>
            <p:ph type="sldImg"/>
          </p:nvPr>
        </p:nvSpPr>
        <p:spPr>
          <a:ln/>
        </p:spPr>
      </p:sp>
      <p:sp>
        <p:nvSpPr>
          <p:cNvPr id="851971" name="Rectangle 3">
            <a:extLst>
              <a:ext uri="{FF2B5EF4-FFF2-40B4-BE49-F238E27FC236}">
                <a16:creationId xmlns:a16="http://schemas.microsoft.com/office/drawing/2014/main" id="{74701736-23FD-42D4-8297-AAC166211D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E23B28DC-F20E-4AD3-9842-27A937D112EF}"/>
              </a:ext>
            </a:extLst>
          </p:cNvPr>
          <p:cNvSpPr>
            <a:spLocks noGrp="1" noRot="1" noChangeAspect="1" noChangeArrowheads="1" noTextEdit="1"/>
          </p:cNvSpPr>
          <p:nvPr>
            <p:ph type="sldImg"/>
          </p:nvPr>
        </p:nvSpPr>
        <p:spPr>
          <a:ln/>
        </p:spPr>
      </p:sp>
      <p:sp>
        <p:nvSpPr>
          <p:cNvPr id="897027" name="Rectangle 3">
            <a:extLst>
              <a:ext uri="{FF2B5EF4-FFF2-40B4-BE49-F238E27FC236}">
                <a16:creationId xmlns:a16="http://schemas.microsoft.com/office/drawing/2014/main" id="{90E297D7-659F-456B-9F12-05B871393D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800FA8EF-E83F-4BD2-94A0-21B454089F6C}"/>
              </a:ext>
            </a:extLst>
          </p:cNvPr>
          <p:cNvSpPr>
            <a:spLocks noGrp="1" noRot="1" noChangeAspect="1" noChangeArrowheads="1" noTextEdit="1"/>
          </p:cNvSpPr>
          <p:nvPr>
            <p:ph type="sldImg"/>
          </p:nvPr>
        </p:nvSpPr>
        <p:spPr>
          <a:ln/>
        </p:spPr>
      </p:sp>
      <p:sp>
        <p:nvSpPr>
          <p:cNvPr id="852995" name="Rectangle 3">
            <a:extLst>
              <a:ext uri="{FF2B5EF4-FFF2-40B4-BE49-F238E27FC236}">
                <a16:creationId xmlns:a16="http://schemas.microsoft.com/office/drawing/2014/main" id="{9BF7EA05-8F05-4B10-8C74-1E119078DD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1060138C-4628-4434-811A-BE32B80151F5}"/>
              </a:ext>
            </a:extLst>
          </p:cNvPr>
          <p:cNvSpPr>
            <a:spLocks noGrp="1" noRot="1" noChangeAspect="1" noChangeArrowheads="1" noTextEdit="1"/>
          </p:cNvSpPr>
          <p:nvPr>
            <p:ph type="sldImg"/>
          </p:nvPr>
        </p:nvSpPr>
        <p:spPr>
          <a:ln/>
        </p:spPr>
      </p:sp>
      <p:sp>
        <p:nvSpPr>
          <p:cNvPr id="854019" name="Rectangle 3">
            <a:extLst>
              <a:ext uri="{FF2B5EF4-FFF2-40B4-BE49-F238E27FC236}">
                <a16:creationId xmlns:a16="http://schemas.microsoft.com/office/drawing/2014/main" id="{F7131056-77D8-41A5-8B1D-B0B9A9A665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EC7B81C7-A465-47A2-B75F-BC580FD60803}"/>
              </a:ext>
            </a:extLst>
          </p:cNvPr>
          <p:cNvSpPr>
            <a:spLocks noGrp="1" noRot="1" noChangeAspect="1" noChangeArrowheads="1" noTextEdit="1"/>
          </p:cNvSpPr>
          <p:nvPr>
            <p:ph type="sldImg"/>
          </p:nvPr>
        </p:nvSpPr>
        <p:spPr>
          <a:ln/>
        </p:spPr>
      </p:sp>
      <p:sp>
        <p:nvSpPr>
          <p:cNvPr id="858115" name="Rectangle 3">
            <a:extLst>
              <a:ext uri="{FF2B5EF4-FFF2-40B4-BE49-F238E27FC236}">
                <a16:creationId xmlns:a16="http://schemas.microsoft.com/office/drawing/2014/main" id="{4D48A247-1C09-43AB-93CD-2CDB9D1985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a:extLst>
              <a:ext uri="{FF2B5EF4-FFF2-40B4-BE49-F238E27FC236}">
                <a16:creationId xmlns:a16="http://schemas.microsoft.com/office/drawing/2014/main" id="{0F0C0C43-A39B-407A-BBF0-E193153FB406}"/>
              </a:ext>
            </a:extLst>
          </p:cNvPr>
          <p:cNvSpPr>
            <a:spLocks noGrp="1" noRot="1" noChangeAspect="1" noChangeArrowheads="1" noTextEdit="1"/>
          </p:cNvSpPr>
          <p:nvPr>
            <p:ph type="sldImg"/>
          </p:nvPr>
        </p:nvSpPr>
        <p:spPr>
          <a:ln/>
        </p:spPr>
      </p:sp>
      <p:sp>
        <p:nvSpPr>
          <p:cNvPr id="925699" name="Rectangle 3">
            <a:extLst>
              <a:ext uri="{FF2B5EF4-FFF2-40B4-BE49-F238E27FC236}">
                <a16:creationId xmlns:a16="http://schemas.microsoft.com/office/drawing/2014/main" id="{BACB678F-9A57-429A-B8BE-52D59A6662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197220-D89B-4212-BF98-150B5B6D5F6C}"/>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2A873F18-87F7-4A28-8890-7A2DCCD34C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720210-B47D-46C3-88E5-E3DAEB87BE52}"/>
              </a:ext>
            </a:extLst>
          </p:cNvPr>
          <p:cNvSpPr>
            <a:spLocks noGrp="1" noChangeArrowheads="1"/>
          </p:cNvSpPr>
          <p:nvPr>
            <p:ph type="sldNum" sz="quarter" idx="5"/>
          </p:nvPr>
        </p:nvSpPr>
        <p:spPr>
          <a:ln/>
        </p:spPr>
        <p:txBody>
          <a:bodyPr/>
          <a:lstStyle/>
          <a:p>
            <a:fld id="{A61238FC-672C-4949-9EE0-455D04FF58E7}" type="slidenum">
              <a:rPr lang="en-US" altLang="en-US"/>
              <a:pPr/>
              <a:t>8</a:t>
            </a:fld>
            <a:endParaRPr lang="en-US" altLang="en-US"/>
          </a:p>
        </p:txBody>
      </p:sp>
      <p:sp>
        <p:nvSpPr>
          <p:cNvPr id="941058" name="Rectangle 2">
            <a:extLst>
              <a:ext uri="{FF2B5EF4-FFF2-40B4-BE49-F238E27FC236}">
                <a16:creationId xmlns:a16="http://schemas.microsoft.com/office/drawing/2014/main" id="{FD83818E-49F2-460C-84D4-50D487D10126}"/>
              </a:ext>
            </a:extLst>
          </p:cNvPr>
          <p:cNvSpPr>
            <a:spLocks noGrp="1" noRot="1" noChangeAspect="1" noChangeArrowheads="1" noTextEdit="1"/>
          </p:cNvSpPr>
          <p:nvPr>
            <p:ph type="sldImg"/>
          </p:nvPr>
        </p:nvSpPr>
        <p:spPr>
          <a:ln/>
        </p:spPr>
      </p:sp>
      <p:sp>
        <p:nvSpPr>
          <p:cNvPr id="941059" name="Rectangle 3">
            <a:extLst>
              <a:ext uri="{FF2B5EF4-FFF2-40B4-BE49-F238E27FC236}">
                <a16:creationId xmlns:a16="http://schemas.microsoft.com/office/drawing/2014/main" id="{A6092FFC-0F07-4097-A367-F319884F49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CD9ACE38-DD4D-4BE2-BFF2-313864846E31}"/>
              </a:ext>
            </a:extLst>
          </p:cNvPr>
          <p:cNvSpPr>
            <a:spLocks noGrp="1" noRot="1" noChangeAspect="1" noChangeArrowheads="1" noTextEdit="1"/>
          </p:cNvSpPr>
          <p:nvPr>
            <p:ph type="sldImg"/>
          </p:nvPr>
        </p:nvSpPr>
        <p:spPr>
          <a:ln/>
        </p:spPr>
      </p:sp>
      <p:sp>
        <p:nvSpPr>
          <p:cNvPr id="861187" name="Rectangle 3">
            <a:extLst>
              <a:ext uri="{FF2B5EF4-FFF2-40B4-BE49-F238E27FC236}">
                <a16:creationId xmlns:a16="http://schemas.microsoft.com/office/drawing/2014/main" id="{EF8F020D-E064-4B44-9B2D-0920326855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88B5EAD8-0919-4876-8F46-A6D817138A7B}"/>
              </a:ext>
            </a:extLst>
          </p:cNvPr>
          <p:cNvSpPr>
            <a:spLocks noGrp="1" noRot="1" noChangeAspect="1" noChangeArrowheads="1" noTextEdit="1"/>
          </p:cNvSpPr>
          <p:nvPr>
            <p:ph type="sldImg"/>
          </p:nvPr>
        </p:nvSpPr>
        <p:spPr>
          <a:ln/>
        </p:spPr>
      </p:sp>
      <p:sp>
        <p:nvSpPr>
          <p:cNvPr id="862211" name="Rectangle 3">
            <a:extLst>
              <a:ext uri="{FF2B5EF4-FFF2-40B4-BE49-F238E27FC236}">
                <a16:creationId xmlns:a16="http://schemas.microsoft.com/office/drawing/2014/main" id="{A7CFA83C-7591-4CB7-8811-B9EBE81815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AA11C238-2C2A-4ACE-9E59-79B8D9B36C4F}"/>
              </a:ext>
            </a:extLst>
          </p:cNvPr>
          <p:cNvSpPr>
            <a:spLocks noGrp="1" noRot="1" noChangeAspect="1" noChangeArrowheads="1" noTextEdit="1"/>
          </p:cNvSpPr>
          <p:nvPr>
            <p:ph type="sldImg"/>
          </p:nvPr>
        </p:nvSpPr>
        <p:spPr>
          <a:ln/>
        </p:spPr>
      </p:sp>
      <p:sp>
        <p:nvSpPr>
          <p:cNvPr id="864259" name="Rectangle 3">
            <a:extLst>
              <a:ext uri="{FF2B5EF4-FFF2-40B4-BE49-F238E27FC236}">
                <a16:creationId xmlns:a16="http://schemas.microsoft.com/office/drawing/2014/main" id="{B4722985-9C35-4325-B6EF-2DF4CB4C77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3964B821-5F92-4314-AB7B-54B0060CECCF}"/>
              </a:ext>
            </a:extLst>
          </p:cNvPr>
          <p:cNvSpPr>
            <a:spLocks noGrp="1" noRot="1" noChangeAspect="1" noChangeArrowheads="1" noTextEdit="1"/>
          </p:cNvSpPr>
          <p:nvPr>
            <p:ph type="sldImg"/>
          </p:nvPr>
        </p:nvSpPr>
        <p:spPr>
          <a:ln/>
        </p:spPr>
      </p:sp>
      <p:sp>
        <p:nvSpPr>
          <p:cNvPr id="865283" name="Rectangle 3">
            <a:extLst>
              <a:ext uri="{FF2B5EF4-FFF2-40B4-BE49-F238E27FC236}">
                <a16:creationId xmlns:a16="http://schemas.microsoft.com/office/drawing/2014/main" id="{48A7C01F-52AD-4057-BC15-0FAA16F158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65F8BE81-1984-4939-89BF-1F6814BBCA29}"/>
              </a:ext>
            </a:extLst>
          </p:cNvPr>
          <p:cNvSpPr>
            <a:spLocks noGrp="1" noRot="1" noChangeAspect="1" noChangeArrowheads="1" noTextEdit="1"/>
          </p:cNvSpPr>
          <p:nvPr>
            <p:ph type="sldImg"/>
          </p:nvPr>
        </p:nvSpPr>
        <p:spPr>
          <a:ln/>
        </p:spPr>
      </p:sp>
      <p:sp>
        <p:nvSpPr>
          <p:cNvPr id="866307" name="Rectangle 3">
            <a:extLst>
              <a:ext uri="{FF2B5EF4-FFF2-40B4-BE49-F238E27FC236}">
                <a16:creationId xmlns:a16="http://schemas.microsoft.com/office/drawing/2014/main" id="{E49CA21C-BF8B-4676-9FC7-DC4869FC34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C54A9365-4086-4F92-BD2B-03D166AFD626}"/>
              </a:ext>
            </a:extLst>
          </p:cNvPr>
          <p:cNvSpPr>
            <a:spLocks noGrp="1" noRot="1" noChangeAspect="1" noChangeArrowheads="1" noTextEdit="1"/>
          </p:cNvSpPr>
          <p:nvPr>
            <p:ph type="sldImg"/>
          </p:nvPr>
        </p:nvSpPr>
        <p:spPr>
          <a:ln/>
        </p:spPr>
      </p:sp>
      <p:sp>
        <p:nvSpPr>
          <p:cNvPr id="867331" name="Rectangle 3">
            <a:extLst>
              <a:ext uri="{FF2B5EF4-FFF2-40B4-BE49-F238E27FC236}">
                <a16:creationId xmlns:a16="http://schemas.microsoft.com/office/drawing/2014/main" id="{0AF3A8CC-4199-47A8-B5C6-C63BD27BD4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F852AE7F-428D-47EC-8170-20EE6869E785}"/>
              </a:ext>
            </a:extLst>
          </p:cNvPr>
          <p:cNvSpPr>
            <a:spLocks noGrp="1" noRot="1" noChangeAspect="1" noChangeArrowheads="1" noTextEdit="1"/>
          </p:cNvSpPr>
          <p:nvPr>
            <p:ph type="sldImg"/>
          </p:nvPr>
        </p:nvSpPr>
        <p:spPr>
          <a:ln/>
        </p:spPr>
      </p:sp>
      <p:sp>
        <p:nvSpPr>
          <p:cNvPr id="874499" name="Rectangle 3">
            <a:extLst>
              <a:ext uri="{FF2B5EF4-FFF2-40B4-BE49-F238E27FC236}">
                <a16:creationId xmlns:a16="http://schemas.microsoft.com/office/drawing/2014/main" id="{7882A0E0-154C-406A-B900-4DE6DCFC97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B604DA46-625E-4D9F-98D8-2BABAF44C7A0}"/>
              </a:ext>
            </a:extLst>
          </p:cNvPr>
          <p:cNvSpPr>
            <a:spLocks noGrp="1" noRot="1" noChangeAspect="1" noChangeArrowheads="1" noTextEdit="1"/>
          </p:cNvSpPr>
          <p:nvPr>
            <p:ph type="sldImg"/>
          </p:nvPr>
        </p:nvSpPr>
        <p:spPr>
          <a:ln/>
        </p:spPr>
      </p:sp>
      <p:sp>
        <p:nvSpPr>
          <p:cNvPr id="876547" name="Rectangle 3">
            <a:extLst>
              <a:ext uri="{FF2B5EF4-FFF2-40B4-BE49-F238E27FC236}">
                <a16:creationId xmlns:a16="http://schemas.microsoft.com/office/drawing/2014/main" id="{5BCED576-B8DC-4F3D-9CC5-5A4ABAE569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F7234A68-2ECA-41C9-8D70-5BCA82019459}"/>
              </a:ext>
            </a:extLst>
          </p:cNvPr>
          <p:cNvSpPr>
            <a:spLocks noGrp="1" noRot="1" noChangeAspect="1" noChangeArrowheads="1" noTextEdit="1"/>
          </p:cNvSpPr>
          <p:nvPr>
            <p:ph type="sldImg"/>
          </p:nvPr>
        </p:nvSpPr>
        <p:spPr>
          <a:ln/>
        </p:spPr>
      </p:sp>
      <p:sp>
        <p:nvSpPr>
          <p:cNvPr id="877571" name="Rectangle 3">
            <a:extLst>
              <a:ext uri="{FF2B5EF4-FFF2-40B4-BE49-F238E27FC236}">
                <a16:creationId xmlns:a16="http://schemas.microsoft.com/office/drawing/2014/main" id="{710DFB3B-5E4B-4131-8E9F-21F157665C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AEC43A66-4FFD-4677-A35E-8760FC218781}"/>
              </a:ext>
            </a:extLst>
          </p:cNvPr>
          <p:cNvSpPr>
            <a:spLocks noGrp="1" noRot="1" noChangeAspect="1" noChangeArrowheads="1" noTextEdit="1"/>
          </p:cNvSpPr>
          <p:nvPr>
            <p:ph type="sldImg"/>
          </p:nvPr>
        </p:nvSpPr>
        <p:spPr>
          <a:ln/>
        </p:spPr>
      </p:sp>
      <p:sp>
        <p:nvSpPr>
          <p:cNvPr id="879619" name="Rectangle 3">
            <a:extLst>
              <a:ext uri="{FF2B5EF4-FFF2-40B4-BE49-F238E27FC236}">
                <a16:creationId xmlns:a16="http://schemas.microsoft.com/office/drawing/2014/main" id="{E3B8B9C0-C055-4096-9A43-BD05248D3D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720210-B47D-46C3-88E5-E3DAEB87BE52}"/>
              </a:ext>
            </a:extLst>
          </p:cNvPr>
          <p:cNvSpPr>
            <a:spLocks noGrp="1" noChangeArrowheads="1"/>
          </p:cNvSpPr>
          <p:nvPr>
            <p:ph type="sldNum" sz="quarter" idx="5"/>
          </p:nvPr>
        </p:nvSpPr>
        <p:spPr>
          <a:ln/>
        </p:spPr>
        <p:txBody>
          <a:bodyPr/>
          <a:lstStyle/>
          <a:p>
            <a:fld id="{A61238FC-672C-4949-9EE0-455D04FF58E7}" type="slidenum">
              <a:rPr lang="en-US" altLang="en-US"/>
              <a:pPr/>
              <a:t>9</a:t>
            </a:fld>
            <a:endParaRPr lang="en-US" altLang="en-US"/>
          </a:p>
        </p:txBody>
      </p:sp>
      <p:sp>
        <p:nvSpPr>
          <p:cNvPr id="941058" name="Rectangle 2">
            <a:extLst>
              <a:ext uri="{FF2B5EF4-FFF2-40B4-BE49-F238E27FC236}">
                <a16:creationId xmlns:a16="http://schemas.microsoft.com/office/drawing/2014/main" id="{FD83818E-49F2-460C-84D4-50D487D10126}"/>
              </a:ext>
            </a:extLst>
          </p:cNvPr>
          <p:cNvSpPr>
            <a:spLocks noGrp="1" noRot="1" noChangeAspect="1" noChangeArrowheads="1" noTextEdit="1"/>
          </p:cNvSpPr>
          <p:nvPr>
            <p:ph type="sldImg"/>
          </p:nvPr>
        </p:nvSpPr>
        <p:spPr>
          <a:ln/>
        </p:spPr>
      </p:sp>
      <p:sp>
        <p:nvSpPr>
          <p:cNvPr id="941059" name="Rectangle 3">
            <a:extLst>
              <a:ext uri="{FF2B5EF4-FFF2-40B4-BE49-F238E27FC236}">
                <a16:creationId xmlns:a16="http://schemas.microsoft.com/office/drawing/2014/main" id="{A6092FFC-0F07-4097-A367-F319884F49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7258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1231C7-4763-4857-8E8B-7A1F903CDB6D}"/>
              </a:ext>
            </a:extLst>
          </p:cNvPr>
          <p:cNvSpPr>
            <a:spLocks noGrp="1" noChangeArrowheads="1"/>
          </p:cNvSpPr>
          <p:nvPr>
            <p:ph type="sldNum" sz="quarter" idx="5"/>
          </p:nvPr>
        </p:nvSpPr>
        <p:spPr>
          <a:ln/>
        </p:spPr>
        <p:txBody>
          <a:bodyPr/>
          <a:lstStyle/>
          <a:p>
            <a:fld id="{32E199C7-493D-49E6-9460-91DB9127F83C}" type="slidenum">
              <a:rPr lang="en-US" altLang="en-US"/>
              <a:pPr/>
              <a:t>10</a:t>
            </a:fld>
            <a:endParaRPr lang="en-US" altLang="en-US"/>
          </a:p>
        </p:txBody>
      </p:sp>
      <p:sp>
        <p:nvSpPr>
          <p:cNvPr id="1037314" name="Rectangle 2">
            <a:extLst>
              <a:ext uri="{FF2B5EF4-FFF2-40B4-BE49-F238E27FC236}">
                <a16:creationId xmlns:a16="http://schemas.microsoft.com/office/drawing/2014/main" id="{86EDEEC1-0473-4EF8-BB19-123289EBA47D}"/>
              </a:ext>
            </a:extLst>
          </p:cNvPr>
          <p:cNvSpPr>
            <a:spLocks noGrp="1" noRot="1" noChangeAspect="1" noChangeArrowheads="1" noTextEdit="1"/>
          </p:cNvSpPr>
          <p:nvPr>
            <p:ph type="sldImg"/>
          </p:nvPr>
        </p:nvSpPr>
        <p:spPr>
          <a:ln/>
        </p:spPr>
      </p:sp>
      <p:sp>
        <p:nvSpPr>
          <p:cNvPr id="1037315" name="Rectangle 3">
            <a:extLst>
              <a:ext uri="{FF2B5EF4-FFF2-40B4-BE49-F238E27FC236}">
                <a16:creationId xmlns:a16="http://schemas.microsoft.com/office/drawing/2014/main" id="{1E1C41EA-C267-4CD4-8561-4342D6D0F1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FF16A9-D87B-4515-98FF-3C4E1CA79906}"/>
              </a:ext>
            </a:extLst>
          </p:cNvPr>
          <p:cNvSpPr>
            <a:spLocks noGrp="1" noChangeArrowheads="1"/>
          </p:cNvSpPr>
          <p:nvPr>
            <p:ph type="sldNum" sz="quarter" idx="5"/>
          </p:nvPr>
        </p:nvSpPr>
        <p:spPr>
          <a:ln/>
        </p:spPr>
        <p:txBody>
          <a:bodyPr/>
          <a:lstStyle/>
          <a:p>
            <a:fld id="{99A2C3B5-0E04-4AC3-9214-454C1246C199}" type="slidenum">
              <a:rPr lang="en-US" altLang="en-US"/>
              <a:pPr/>
              <a:t>11</a:t>
            </a:fld>
            <a:endParaRPr lang="en-US" altLang="en-US"/>
          </a:p>
        </p:txBody>
      </p:sp>
      <p:sp>
        <p:nvSpPr>
          <p:cNvPr id="942082" name="Rectangle 2">
            <a:extLst>
              <a:ext uri="{FF2B5EF4-FFF2-40B4-BE49-F238E27FC236}">
                <a16:creationId xmlns:a16="http://schemas.microsoft.com/office/drawing/2014/main" id="{607B0747-69E5-4598-9840-1BA8B7310860}"/>
              </a:ext>
            </a:extLst>
          </p:cNvPr>
          <p:cNvSpPr>
            <a:spLocks noGrp="1" noRot="1" noChangeAspect="1" noChangeArrowheads="1" noTextEdit="1"/>
          </p:cNvSpPr>
          <p:nvPr>
            <p:ph type="sldImg"/>
          </p:nvPr>
        </p:nvSpPr>
        <p:spPr>
          <a:ln/>
        </p:spPr>
      </p:sp>
      <p:sp>
        <p:nvSpPr>
          <p:cNvPr id="942083" name="Rectangle 3">
            <a:extLst>
              <a:ext uri="{FF2B5EF4-FFF2-40B4-BE49-F238E27FC236}">
                <a16:creationId xmlns:a16="http://schemas.microsoft.com/office/drawing/2014/main" id="{3EA22A47-2745-4EAA-A358-451E7CA4E8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951BDC-5FCB-40F5-8819-FDE4D139E828}"/>
              </a:ext>
            </a:extLst>
          </p:cNvPr>
          <p:cNvSpPr>
            <a:spLocks noGrp="1" noChangeArrowheads="1"/>
          </p:cNvSpPr>
          <p:nvPr>
            <p:ph type="sldNum" sz="quarter" idx="5"/>
          </p:nvPr>
        </p:nvSpPr>
        <p:spPr>
          <a:ln/>
        </p:spPr>
        <p:txBody>
          <a:bodyPr/>
          <a:lstStyle/>
          <a:p>
            <a:fld id="{BDC9D3C5-C71E-4983-8FC5-7931B09FB087}" type="slidenum">
              <a:rPr lang="en-US" altLang="en-US"/>
              <a:pPr/>
              <a:t>12</a:t>
            </a:fld>
            <a:endParaRPr lang="en-US" altLang="en-US"/>
          </a:p>
        </p:txBody>
      </p:sp>
      <p:sp>
        <p:nvSpPr>
          <p:cNvPr id="943106" name="Rectangle 2">
            <a:extLst>
              <a:ext uri="{FF2B5EF4-FFF2-40B4-BE49-F238E27FC236}">
                <a16:creationId xmlns:a16="http://schemas.microsoft.com/office/drawing/2014/main" id="{751D7A14-861C-401F-AB5C-83EADC0ABB10}"/>
              </a:ext>
            </a:extLst>
          </p:cNvPr>
          <p:cNvSpPr>
            <a:spLocks noGrp="1" noRot="1" noChangeAspect="1" noChangeArrowheads="1" noTextEdit="1"/>
          </p:cNvSpPr>
          <p:nvPr>
            <p:ph type="sldImg"/>
          </p:nvPr>
        </p:nvSpPr>
        <p:spPr>
          <a:ln/>
        </p:spPr>
      </p:sp>
      <p:sp>
        <p:nvSpPr>
          <p:cNvPr id="943107" name="Rectangle 3">
            <a:extLst>
              <a:ext uri="{FF2B5EF4-FFF2-40B4-BE49-F238E27FC236}">
                <a16:creationId xmlns:a16="http://schemas.microsoft.com/office/drawing/2014/main" id="{9039BDC3-4D54-4967-A9A1-12ACEF05A4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6E6AFB-D3C1-4C00-81C4-D91D79E64820}"/>
              </a:ext>
            </a:extLst>
          </p:cNvPr>
          <p:cNvSpPr>
            <a:spLocks noGrp="1" noChangeArrowheads="1"/>
          </p:cNvSpPr>
          <p:nvPr>
            <p:ph type="sldNum" sz="quarter" idx="5"/>
          </p:nvPr>
        </p:nvSpPr>
        <p:spPr>
          <a:ln/>
        </p:spPr>
        <p:txBody>
          <a:bodyPr/>
          <a:lstStyle/>
          <a:p>
            <a:fld id="{88CCE5AE-A490-4807-9060-729E1F5311A0}" type="slidenum">
              <a:rPr lang="en-US" altLang="en-US"/>
              <a:pPr/>
              <a:t>13</a:t>
            </a:fld>
            <a:endParaRPr lang="en-US" altLang="en-US"/>
          </a:p>
        </p:txBody>
      </p:sp>
      <p:sp>
        <p:nvSpPr>
          <p:cNvPr id="944130" name="Rectangle 2">
            <a:extLst>
              <a:ext uri="{FF2B5EF4-FFF2-40B4-BE49-F238E27FC236}">
                <a16:creationId xmlns:a16="http://schemas.microsoft.com/office/drawing/2014/main" id="{8299EF8E-1377-4E8F-9AFA-DCB1E932821A}"/>
              </a:ext>
            </a:extLst>
          </p:cNvPr>
          <p:cNvSpPr>
            <a:spLocks noGrp="1" noRot="1" noChangeAspect="1" noChangeArrowheads="1" noTextEdit="1"/>
          </p:cNvSpPr>
          <p:nvPr>
            <p:ph type="sldImg"/>
          </p:nvPr>
        </p:nvSpPr>
        <p:spPr>
          <a:ln/>
        </p:spPr>
      </p:sp>
      <p:sp>
        <p:nvSpPr>
          <p:cNvPr id="944131" name="Rectangle 3">
            <a:extLst>
              <a:ext uri="{FF2B5EF4-FFF2-40B4-BE49-F238E27FC236}">
                <a16:creationId xmlns:a16="http://schemas.microsoft.com/office/drawing/2014/main" id="{D9F7303B-60DA-4446-BD07-E7412192BE4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496E9AE-60FC-4E46-BD1A-B060946B5DA5}" type="datetimeFigureOut">
              <a:rPr lang="en-US" smtClean="0"/>
              <a:pPr/>
              <a:t>10/4/2021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7A21A1E-B1DF-44F5-8FC4-4191500173D3}"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96E9AE-60FC-4E46-BD1A-B060946B5DA5}" type="datetimeFigureOut">
              <a:rPr lang="en-US" smtClean="0"/>
              <a:pPr/>
              <a:t>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96E9AE-60FC-4E46-BD1A-B060946B5DA5}" type="datetimeFigureOut">
              <a:rPr lang="en-US" smtClean="0"/>
              <a:pPr/>
              <a:t>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496E9AE-60FC-4E46-BD1A-B060946B5DA5}" type="datetimeFigureOut">
              <a:rPr lang="en-US" smtClean="0"/>
              <a:pPr/>
              <a:t>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1A1E-B1DF-44F5-8FC4-4191500173D3}"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96E9AE-60FC-4E46-BD1A-B060946B5DA5}" type="datetimeFigureOut">
              <a:rPr lang="en-US" smtClean="0"/>
              <a:pPr/>
              <a:t>10/4/2021</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7A21A1E-B1DF-44F5-8FC4-4191500173D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496E9AE-60FC-4E46-BD1A-B060946B5DA5}" type="datetimeFigureOut">
              <a:rPr lang="en-US" smtClean="0"/>
              <a:pPr/>
              <a:t>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496E9AE-60FC-4E46-BD1A-B060946B5DA5}" type="datetimeFigureOut">
              <a:rPr lang="en-US" smtClean="0"/>
              <a:pPr/>
              <a:t>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1A1E-B1DF-44F5-8FC4-4191500173D3}"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496E9AE-60FC-4E46-BD1A-B060946B5DA5}" type="datetimeFigureOut">
              <a:rPr lang="en-US" smtClean="0"/>
              <a:pPr/>
              <a:t>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1A1E-B1DF-44F5-8FC4-4191500173D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6E9AE-60FC-4E46-BD1A-B060946B5DA5}" type="datetimeFigureOut">
              <a:rPr lang="en-US" smtClean="0"/>
              <a:pPr/>
              <a:t>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1A1E-B1DF-44F5-8FC4-4191500173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96E9AE-60FC-4E46-BD1A-B060946B5DA5}" type="datetimeFigureOut">
              <a:rPr lang="en-US" smtClean="0"/>
              <a:pPr/>
              <a:t>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1A1E-B1DF-44F5-8FC4-4191500173D3}"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96E9AE-60FC-4E46-BD1A-B060946B5DA5}" type="datetimeFigureOut">
              <a:rPr lang="en-US" smtClean="0"/>
              <a:pPr/>
              <a:t>10/4/2021</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E7A21A1E-B1DF-44F5-8FC4-4191500173D3}"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96E9AE-60FC-4E46-BD1A-B060946B5DA5}" type="datetimeFigureOut">
              <a:rPr lang="en-US" smtClean="0"/>
              <a:pPr/>
              <a:t>10/4/2021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7A21A1E-B1DF-44F5-8FC4-4191500173D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751870"/>
            <a:ext cx="6400800" cy="1600200"/>
          </a:xfrm>
        </p:spPr>
        <p:txBody>
          <a:bodyPr/>
          <a:lstStyle/>
          <a:p>
            <a:r>
              <a:rPr lang="en-IN" dirty="0" err="1"/>
              <a:t>Dr.</a:t>
            </a:r>
            <a:r>
              <a:rPr lang="en-IN" dirty="0"/>
              <a:t> Manmohan Sharma</a:t>
            </a:r>
          </a:p>
          <a:p>
            <a:r>
              <a:rPr lang="en-IN" dirty="0"/>
              <a:t>School of Computer Applications</a:t>
            </a:r>
          </a:p>
          <a:p>
            <a:r>
              <a:rPr lang="en-IN" dirty="0"/>
              <a:t>Lovely Professional University</a:t>
            </a:r>
          </a:p>
        </p:txBody>
      </p:sp>
      <p:sp>
        <p:nvSpPr>
          <p:cNvPr id="2" name="Title 1"/>
          <p:cNvSpPr>
            <a:spLocks noGrp="1"/>
          </p:cNvSpPr>
          <p:nvPr>
            <p:ph type="ctrTitle"/>
          </p:nvPr>
        </p:nvSpPr>
        <p:spPr>
          <a:xfrm>
            <a:off x="0" y="1505930"/>
            <a:ext cx="9144000" cy="1470025"/>
          </a:xfrm>
        </p:spPr>
        <p:txBody>
          <a:bodyPr>
            <a:normAutofit fontScale="90000"/>
          </a:bodyPr>
          <a:lstStyle/>
          <a:p>
            <a:r>
              <a:rPr lang="en-IN" sz="3600" dirty="0"/>
              <a:t>CAP275: Data Communication and Networking</a:t>
            </a:r>
            <a:br>
              <a:rPr lang="en-IN" dirty="0"/>
            </a:br>
            <a:r>
              <a:rPr lang="en-IN" dirty="0"/>
              <a:t>Unit-2: Physical Layer - Line Coding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a:extLst>
              <a:ext uri="{FF2B5EF4-FFF2-40B4-BE49-F238E27FC236}">
                <a16:creationId xmlns:a16="http://schemas.microsoft.com/office/drawing/2014/main" id="{670B8352-F997-4B15-AF9D-43851A7415D3}"/>
              </a:ext>
            </a:extLst>
          </p:cNvPr>
          <p:cNvSpPr>
            <a:spLocks noGrp="1" noChangeArrowheads="1"/>
          </p:cNvSpPr>
          <p:nvPr>
            <p:ph type="title"/>
          </p:nvPr>
        </p:nvSpPr>
        <p:spPr bwMode="auto">
          <a:xfrm>
            <a:off x="323528" y="620688"/>
            <a:ext cx="8134672" cy="7200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dirty="0">
                <a:solidFill>
                  <a:schemeClr val="tx1"/>
                </a:solidFill>
              </a:rPr>
              <a:t>Polar-NRZ</a:t>
            </a:r>
          </a:p>
        </p:txBody>
      </p:sp>
      <p:sp>
        <p:nvSpPr>
          <p:cNvPr id="1016835" name="Rectangle 3">
            <a:extLst>
              <a:ext uri="{FF2B5EF4-FFF2-40B4-BE49-F238E27FC236}">
                <a16:creationId xmlns:a16="http://schemas.microsoft.com/office/drawing/2014/main" id="{D811F3AD-AE7C-4166-BB57-EBC1CF789DF4}"/>
              </a:ext>
            </a:extLst>
          </p:cNvPr>
          <p:cNvSpPr>
            <a:spLocks noGrp="1" noChangeArrowheads="1"/>
          </p:cNvSpPr>
          <p:nvPr>
            <p:ph type="body" idx="1"/>
          </p:nvPr>
        </p:nvSpPr>
        <p:spPr bwMode="auto">
          <a:xfrm>
            <a:off x="323528" y="1340768"/>
            <a:ext cx="8496944" cy="446449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90000"/>
              </a:lnSpc>
            </a:pPr>
            <a:r>
              <a:rPr lang="en-US" altLang="en-US" sz="2800" dirty="0"/>
              <a:t>The voltages are on both sides of the time axis.</a:t>
            </a:r>
          </a:p>
          <a:p>
            <a:pPr algn="just">
              <a:lnSpc>
                <a:spcPct val="90000"/>
              </a:lnSpc>
            </a:pPr>
            <a:r>
              <a:rPr lang="en-US" altLang="en-US" sz="2800" dirty="0"/>
              <a:t>Polar NRZ scheme can be implemented with two voltages. E.g. +V for 1 and -V for 0.</a:t>
            </a:r>
          </a:p>
          <a:p>
            <a:pPr algn="just">
              <a:lnSpc>
                <a:spcPct val="90000"/>
              </a:lnSpc>
            </a:pPr>
            <a:r>
              <a:rPr lang="en-US" altLang="en-US" sz="2800" dirty="0"/>
              <a:t>There are two versions: </a:t>
            </a:r>
          </a:p>
          <a:p>
            <a:pPr lvl="1" algn="just">
              <a:lnSpc>
                <a:spcPct val="90000"/>
              </a:lnSpc>
            </a:pPr>
            <a:r>
              <a:rPr lang="en-US" altLang="en-US" sz="2400" dirty="0"/>
              <a:t>NZR - Level (NRZ-L) - positive voltage for one symbol and negative for the other</a:t>
            </a:r>
          </a:p>
          <a:p>
            <a:pPr lvl="1" algn="just">
              <a:lnSpc>
                <a:spcPct val="90000"/>
              </a:lnSpc>
            </a:pPr>
            <a:r>
              <a:rPr lang="en-US" altLang="en-US" sz="2400" dirty="0"/>
              <a:t>NRZ - Inversion (NRZ-I) - the change or lack of change in polarity determines the value of a symbol. E.g. a “1” symbol inverts the polarity a “0” does not.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Line 2">
            <a:extLst>
              <a:ext uri="{FF2B5EF4-FFF2-40B4-BE49-F238E27FC236}">
                <a16:creationId xmlns:a16="http://schemas.microsoft.com/office/drawing/2014/main" id="{7DCD6C13-48B9-4EB1-99B5-BB0625B9F16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3" name="Line 3">
            <a:extLst>
              <a:ext uri="{FF2B5EF4-FFF2-40B4-BE49-F238E27FC236}">
                <a16:creationId xmlns:a16="http://schemas.microsoft.com/office/drawing/2014/main" id="{71C72322-3A0E-4A41-9D6A-3ADCD04781D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a:extLst>
              <a:ext uri="{FF2B5EF4-FFF2-40B4-BE49-F238E27FC236}">
                <a16:creationId xmlns:a16="http://schemas.microsoft.com/office/drawing/2014/main" id="{D427842F-0AC5-4A19-A32A-3582CF1D1821}"/>
              </a:ext>
            </a:extLst>
          </p:cNvPr>
          <p:cNvSpPr txBox="1">
            <a:spLocks noChangeArrowheads="1"/>
          </p:cNvSpPr>
          <p:nvPr/>
        </p:nvSpPr>
        <p:spPr bwMode="auto">
          <a:xfrm>
            <a:off x="304800" y="762000"/>
            <a:ext cx="519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4.6  </a:t>
            </a:r>
            <a:r>
              <a:rPr lang="en-US" altLang="en-US" b="1" i="1" baseline="0"/>
              <a:t>Polar NRZ-L and NRZ-I schemes</a:t>
            </a:r>
          </a:p>
        </p:txBody>
      </p:sp>
      <p:sp>
        <p:nvSpPr>
          <p:cNvPr id="865285" name="Line 5">
            <a:extLst>
              <a:ext uri="{FF2B5EF4-FFF2-40B4-BE49-F238E27FC236}">
                <a16:creationId xmlns:a16="http://schemas.microsoft.com/office/drawing/2014/main" id="{E616C674-932D-4840-8E86-07A41E0BD30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5286" name="Picture 6">
            <a:extLst>
              <a:ext uri="{FF2B5EF4-FFF2-40B4-BE49-F238E27FC236}">
                <a16:creationId xmlns:a16="http://schemas.microsoft.com/office/drawing/2014/main" id="{501098E2-D01B-4C3D-AC57-9CE8A2EE1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2133600"/>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1319DD39-3868-4702-AFE9-BD1A627B583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27" name="Rectangle 3">
            <a:extLst>
              <a:ext uri="{FF2B5EF4-FFF2-40B4-BE49-F238E27FC236}">
                <a16:creationId xmlns:a16="http://schemas.microsoft.com/office/drawing/2014/main" id="{BCA6C406-0901-41A1-892C-7607CED2797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28" name="Rectangle 4">
            <a:extLst>
              <a:ext uri="{FF2B5EF4-FFF2-40B4-BE49-F238E27FC236}">
                <a16:creationId xmlns:a16="http://schemas.microsoft.com/office/drawing/2014/main" id="{5D459DA6-C9DB-48C7-8A39-8CDCEA6EECC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29" name="Rectangle 5">
            <a:extLst>
              <a:ext uri="{FF2B5EF4-FFF2-40B4-BE49-F238E27FC236}">
                <a16:creationId xmlns:a16="http://schemas.microsoft.com/office/drawing/2014/main" id="{5E6AD61B-9763-4342-A6D1-2C0623DF169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0" name="Rectangle 6">
            <a:extLst>
              <a:ext uri="{FF2B5EF4-FFF2-40B4-BE49-F238E27FC236}">
                <a16:creationId xmlns:a16="http://schemas.microsoft.com/office/drawing/2014/main" id="{329ACC1F-06F2-4FA7-83AC-1512FA496CC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1" name="Rectangle 7">
            <a:extLst>
              <a:ext uri="{FF2B5EF4-FFF2-40B4-BE49-F238E27FC236}">
                <a16:creationId xmlns:a16="http://schemas.microsoft.com/office/drawing/2014/main" id="{3B715318-B732-4215-91CD-D0A2BF6291A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2" name="Rectangle 8">
            <a:extLst>
              <a:ext uri="{FF2B5EF4-FFF2-40B4-BE49-F238E27FC236}">
                <a16:creationId xmlns:a16="http://schemas.microsoft.com/office/drawing/2014/main" id="{4F18E71C-962D-42DB-8591-252B3B6B838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7033" name="Line 9">
            <a:extLst>
              <a:ext uri="{FF2B5EF4-FFF2-40B4-BE49-F238E27FC236}">
                <a16:creationId xmlns:a16="http://schemas.microsoft.com/office/drawing/2014/main" id="{FAE15BFE-06BD-449D-B047-5B4874275439}"/>
              </a:ext>
            </a:extLst>
          </p:cNvPr>
          <p:cNvSpPr>
            <a:spLocks noChangeShapeType="1"/>
          </p:cNvSpPr>
          <p:nvPr/>
        </p:nvSpPr>
        <p:spPr bwMode="auto">
          <a:xfrm>
            <a:off x="251520" y="2204863"/>
            <a:ext cx="8712968" cy="1"/>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7034" name="Line 10">
            <a:extLst>
              <a:ext uri="{FF2B5EF4-FFF2-40B4-BE49-F238E27FC236}">
                <a16:creationId xmlns:a16="http://schemas.microsoft.com/office/drawing/2014/main" id="{A3C2C1B5-9A2F-44DB-A1B6-63BCEA236FD6}"/>
              </a:ext>
            </a:extLst>
          </p:cNvPr>
          <p:cNvSpPr>
            <a:spLocks noChangeShapeType="1"/>
          </p:cNvSpPr>
          <p:nvPr/>
        </p:nvSpPr>
        <p:spPr bwMode="auto">
          <a:xfrm flipV="1">
            <a:off x="251520" y="4293096"/>
            <a:ext cx="8712968"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7035" name="Rectangle 11">
            <a:extLst>
              <a:ext uri="{FF2B5EF4-FFF2-40B4-BE49-F238E27FC236}">
                <a16:creationId xmlns:a16="http://schemas.microsoft.com/office/drawing/2014/main" id="{A624D320-45DE-423B-AA39-81DF9C31FC31}"/>
              </a:ext>
            </a:extLst>
          </p:cNvPr>
          <p:cNvSpPr>
            <a:spLocks noChangeArrowheads="1"/>
          </p:cNvSpPr>
          <p:nvPr/>
        </p:nvSpPr>
        <p:spPr bwMode="auto">
          <a:xfrm>
            <a:off x="251520" y="2225675"/>
            <a:ext cx="8712968"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b="1" baseline="0" dirty="0">
                <a:latin typeface="Arial" panose="020B0604020202020204" pitchFamily="34" charset="0"/>
              </a:rPr>
              <a:t>In NRZ-L the level of the voltage determines the value of the bit. </a:t>
            </a:r>
            <a:br>
              <a:rPr lang="en-US" altLang="en-US" sz="3200" b="1" baseline="0" dirty="0">
                <a:latin typeface="Arial" panose="020B0604020202020204" pitchFamily="34" charset="0"/>
              </a:rPr>
            </a:br>
            <a:r>
              <a:rPr lang="en-US" altLang="en-US" sz="3200" b="1" baseline="0" dirty="0">
                <a:latin typeface="Arial" panose="020B0604020202020204" pitchFamily="34" charset="0"/>
              </a:rPr>
              <a:t>In NRZ-I the inversion or the lack of inversion determines the value of the bit.</a:t>
            </a:r>
          </a:p>
        </p:txBody>
      </p:sp>
      <p:grpSp>
        <p:nvGrpSpPr>
          <p:cNvPr id="897036" name="Group 12">
            <a:extLst>
              <a:ext uri="{FF2B5EF4-FFF2-40B4-BE49-F238E27FC236}">
                <a16:creationId xmlns:a16="http://schemas.microsoft.com/office/drawing/2014/main" id="{61D6E9D4-1997-4AA7-86E8-A0FF14BCC3B5}"/>
              </a:ext>
            </a:extLst>
          </p:cNvPr>
          <p:cNvGrpSpPr>
            <a:grpSpLocks/>
          </p:cNvGrpSpPr>
          <p:nvPr/>
        </p:nvGrpSpPr>
        <p:grpSpPr bwMode="auto">
          <a:xfrm>
            <a:off x="457200" y="1447800"/>
            <a:ext cx="1143000" cy="566738"/>
            <a:chOff x="1200" y="1248"/>
            <a:chExt cx="720" cy="357"/>
          </a:xfrm>
        </p:grpSpPr>
        <p:pic>
          <p:nvPicPr>
            <p:cNvPr id="897037" name="Picture 13">
              <a:extLst>
                <a:ext uri="{FF2B5EF4-FFF2-40B4-BE49-F238E27FC236}">
                  <a16:creationId xmlns:a16="http://schemas.microsoft.com/office/drawing/2014/main" id="{031D9906-54F8-47EE-8259-C9E56930E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8" name="Text Box 14">
              <a:extLst>
                <a:ext uri="{FF2B5EF4-FFF2-40B4-BE49-F238E27FC236}">
                  <a16:creationId xmlns:a16="http://schemas.microsoft.com/office/drawing/2014/main" id="{B60A6D72-A1BB-4785-9469-FB868E20B5A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6CF36399-A767-46F7-B87B-5E15964941B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1" name="Rectangle 3">
            <a:extLst>
              <a:ext uri="{FF2B5EF4-FFF2-40B4-BE49-F238E27FC236}">
                <a16:creationId xmlns:a16="http://schemas.microsoft.com/office/drawing/2014/main" id="{D34AB64D-7F6B-4281-B399-66691DD1A7B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2" name="Rectangle 4">
            <a:extLst>
              <a:ext uri="{FF2B5EF4-FFF2-40B4-BE49-F238E27FC236}">
                <a16:creationId xmlns:a16="http://schemas.microsoft.com/office/drawing/2014/main" id="{BEFAAF32-9574-4401-BC8F-960EF8ED0DA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3" name="Rectangle 5">
            <a:extLst>
              <a:ext uri="{FF2B5EF4-FFF2-40B4-BE49-F238E27FC236}">
                <a16:creationId xmlns:a16="http://schemas.microsoft.com/office/drawing/2014/main" id="{1427CBCC-351A-4483-B10A-F1D65137B3A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4" name="Rectangle 6">
            <a:extLst>
              <a:ext uri="{FF2B5EF4-FFF2-40B4-BE49-F238E27FC236}">
                <a16:creationId xmlns:a16="http://schemas.microsoft.com/office/drawing/2014/main" id="{BA9CBA8C-9539-431C-B750-7301CD91C0F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5" name="Rectangle 7">
            <a:extLst>
              <a:ext uri="{FF2B5EF4-FFF2-40B4-BE49-F238E27FC236}">
                <a16:creationId xmlns:a16="http://schemas.microsoft.com/office/drawing/2014/main" id="{620CE684-5888-4096-86CD-5B372EB4AA2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6" name="Rectangle 8">
            <a:extLst>
              <a:ext uri="{FF2B5EF4-FFF2-40B4-BE49-F238E27FC236}">
                <a16:creationId xmlns:a16="http://schemas.microsoft.com/office/drawing/2014/main" id="{3F8409A4-DB6E-4D29-8533-D28DA63E27F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8057" name="Line 9">
            <a:extLst>
              <a:ext uri="{FF2B5EF4-FFF2-40B4-BE49-F238E27FC236}">
                <a16:creationId xmlns:a16="http://schemas.microsoft.com/office/drawing/2014/main" id="{E53B801D-E9D5-4B1A-A0AE-80F86FCFB1E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58" name="Line 10">
            <a:extLst>
              <a:ext uri="{FF2B5EF4-FFF2-40B4-BE49-F238E27FC236}">
                <a16:creationId xmlns:a16="http://schemas.microsoft.com/office/drawing/2014/main" id="{45B4E493-C884-4E45-9673-DA6A5F6FE2A3}"/>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59" name="Rectangle 11">
            <a:extLst>
              <a:ext uri="{FF2B5EF4-FFF2-40B4-BE49-F238E27FC236}">
                <a16:creationId xmlns:a16="http://schemas.microsoft.com/office/drawing/2014/main" id="{37465333-BEFE-47DC-BE20-C30AD31B71DE}"/>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NRZ-L and NRZ-I both have an average signal rate of N/2 Bd.</a:t>
            </a:r>
          </a:p>
        </p:txBody>
      </p:sp>
      <p:grpSp>
        <p:nvGrpSpPr>
          <p:cNvPr id="898060" name="Group 12">
            <a:extLst>
              <a:ext uri="{FF2B5EF4-FFF2-40B4-BE49-F238E27FC236}">
                <a16:creationId xmlns:a16="http://schemas.microsoft.com/office/drawing/2014/main" id="{A20DB3FC-9553-459B-A4D2-08F70A605489}"/>
              </a:ext>
            </a:extLst>
          </p:cNvPr>
          <p:cNvGrpSpPr>
            <a:grpSpLocks/>
          </p:cNvGrpSpPr>
          <p:nvPr/>
        </p:nvGrpSpPr>
        <p:grpSpPr bwMode="auto">
          <a:xfrm>
            <a:off x="457200" y="1981200"/>
            <a:ext cx="1143000" cy="566738"/>
            <a:chOff x="1200" y="1248"/>
            <a:chExt cx="720" cy="357"/>
          </a:xfrm>
        </p:grpSpPr>
        <p:pic>
          <p:nvPicPr>
            <p:cNvPr id="898061" name="Picture 13">
              <a:extLst>
                <a:ext uri="{FF2B5EF4-FFF2-40B4-BE49-F238E27FC236}">
                  <a16:creationId xmlns:a16="http://schemas.microsoft.com/office/drawing/2014/main" id="{09659F9F-52E0-45A3-95A3-BDEFB5FAE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8062" name="Text Box 14">
              <a:extLst>
                <a:ext uri="{FF2B5EF4-FFF2-40B4-BE49-F238E27FC236}">
                  <a16:creationId xmlns:a16="http://schemas.microsoft.com/office/drawing/2014/main" id="{8E1AEC84-442D-436D-B160-7FD9FEC2B3C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7195A3FB-6A82-4DCB-A988-4AD044C3336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5" name="Rectangle 3">
            <a:extLst>
              <a:ext uri="{FF2B5EF4-FFF2-40B4-BE49-F238E27FC236}">
                <a16:creationId xmlns:a16="http://schemas.microsoft.com/office/drawing/2014/main" id="{BCA84893-1385-4741-846A-9349C8923D3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6" name="Rectangle 4">
            <a:extLst>
              <a:ext uri="{FF2B5EF4-FFF2-40B4-BE49-F238E27FC236}">
                <a16:creationId xmlns:a16="http://schemas.microsoft.com/office/drawing/2014/main" id="{07B69DEE-DCDA-42EB-ABA8-5C2E5880FC7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7" name="Rectangle 5">
            <a:extLst>
              <a:ext uri="{FF2B5EF4-FFF2-40B4-BE49-F238E27FC236}">
                <a16:creationId xmlns:a16="http://schemas.microsoft.com/office/drawing/2014/main" id="{90B43E0E-253C-46EF-B014-EC9FC6724C7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8" name="Rectangle 6">
            <a:extLst>
              <a:ext uri="{FF2B5EF4-FFF2-40B4-BE49-F238E27FC236}">
                <a16:creationId xmlns:a16="http://schemas.microsoft.com/office/drawing/2014/main" id="{FE59DCFF-9993-4DBF-9415-C5D5A164B5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79" name="Rectangle 7">
            <a:extLst>
              <a:ext uri="{FF2B5EF4-FFF2-40B4-BE49-F238E27FC236}">
                <a16:creationId xmlns:a16="http://schemas.microsoft.com/office/drawing/2014/main" id="{7770B95C-F745-436F-88D2-C5EA532BD5F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80" name="Rectangle 8">
            <a:extLst>
              <a:ext uri="{FF2B5EF4-FFF2-40B4-BE49-F238E27FC236}">
                <a16:creationId xmlns:a16="http://schemas.microsoft.com/office/drawing/2014/main" id="{4678C7DD-7A0E-4636-8218-E012403789D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899081" name="Line 9">
            <a:extLst>
              <a:ext uri="{FF2B5EF4-FFF2-40B4-BE49-F238E27FC236}">
                <a16:creationId xmlns:a16="http://schemas.microsoft.com/office/drawing/2014/main" id="{56D8601E-5A19-4AC5-BE5F-BED428D95CDC}"/>
              </a:ext>
            </a:extLst>
          </p:cNvPr>
          <p:cNvSpPr>
            <a:spLocks noChangeShapeType="1"/>
          </p:cNvSpPr>
          <p:nvPr/>
        </p:nvSpPr>
        <p:spPr bwMode="auto">
          <a:xfrm flipV="1">
            <a:off x="251520" y="1954538"/>
            <a:ext cx="8712966" cy="3175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9082" name="Line 10">
            <a:extLst>
              <a:ext uri="{FF2B5EF4-FFF2-40B4-BE49-F238E27FC236}">
                <a16:creationId xmlns:a16="http://schemas.microsoft.com/office/drawing/2014/main" id="{ECDB8022-3078-4B31-BE92-D6A49F25A042}"/>
              </a:ext>
            </a:extLst>
          </p:cNvPr>
          <p:cNvSpPr>
            <a:spLocks noChangeShapeType="1"/>
          </p:cNvSpPr>
          <p:nvPr/>
        </p:nvSpPr>
        <p:spPr bwMode="auto">
          <a:xfrm>
            <a:off x="458788" y="317376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9083" name="Rectangle 11">
            <a:extLst>
              <a:ext uri="{FF2B5EF4-FFF2-40B4-BE49-F238E27FC236}">
                <a16:creationId xmlns:a16="http://schemas.microsoft.com/office/drawing/2014/main" id="{82188AA4-7E3D-4F9E-92F2-31C389456C05}"/>
              </a:ext>
            </a:extLst>
          </p:cNvPr>
          <p:cNvSpPr>
            <a:spLocks noChangeArrowheads="1"/>
          </p:cNvSpPr>
          <p:nvPr/>
        </p:nvSpPr>
        <p:spPr bwMode="auto">
          <a:xfrm>
            <a:off x="251520" y="2046635"/>
            <a:ext cx="8712966"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b="1" baseline="0" dirty="0">
                <a:latin typeface="Arial" panose="020B0604020202020204" pitchFamily="34" charset="0"/>
              </a:rPr>
              <a:t>NRZ-L and NRZ-I both have a DC component problem and baseline wandering, it is worse for NRZ-L. Both have no self synchronization &amp; no error detection. Both are relatively simple to implement. </a:t>
            </a:r>
          </a:p>
        </p:txBody>
      </p:sp>
      <p:grpSp>
        <p:nvGrpSpPr>
          <p:cNvPr id="899084" name="Group 12">
            <a:extLst>
              <a:ext uri="{FF2B5EF4-FFF2-40B4-BE49-F238E27FC236}">
                <a16:creationId xmlns:a16="http://schemas.microsoft.com/office/drawing/2014/main" id="{D4DFA403-AFF0-4284-91D0-FF236F6B84AB}"/>
              </a:ext>
            </a:extLst>
          </p:cNvPr>
          <p:cNvGrpSpPr>
            <a:grpSpLocks/>
          </p:cNvGrpSpPr>
          <p:nvPr/>
        </p:nvGrpSpPr>
        <p:grpSpPr bwMode="auto">
          <a:xfrm>
            <a:off x="457200" y="1268760"/>
            <a:ext cx="1143000" cy="566738"/>
            <a:chOff x="1200" y="1248"/>
            <a:chExt cx="720" cy="357"/>
          </a:xfrm>
        </p:grpSpPr>
        <p:pic>
          <p:nvPicPr>
            <p:cNvPr id="899085" name="Picture 13">
              <a:extLst>
                <a:ext uri="{FF2B5EF4-FFF2-40B4-BE49-F238E27FC236}">
                  <a16:creationId xmlns:a16="http://schemas.microsoft.com/office/drawing/2014/main" id="{79007969-4387-45A7-850C-F2AAD3577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a:extLst>
                <a:ext uri="{FF2B5EF4-FFF2-40B4-BE49-F238E27FC236}">
                  <a16:creationId xmlns:a16="http://schemas.microsoft.com/office/drawing/2014/main" id="{9DB73C66-48B2-48D0-8657-C56E2728733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
        <p:nvSpPr>
          <p:cNvPr id="16" name="Line 9">
            <a:extLst>
              <a:ext uri="{FF2B5EF4-FFF2-40B4-BE49-F238E27FC236}">
                <a16:creationId xmlns:a16="http://schemas.microsoft.com/office/drawing/2014/main" id="{2BFD4FB2-DE32-4590-8D69-321B2A722AD3}"/>
              </a:ext>
            </a:extLst>
          </p:cNvPr>
          <p:cNvSpPr>
            <a:spLocks noChangeShapeType="1"/>
          </p:cNvSpPr>
          <p:nvPr/>
        </p:nvSpPr>
        <p:spPr bwMode="auto">
          <a:xfrm flipV="1">
            <a:off x="238417" y="5105658"/>
            <a:ext cx="8712967" cy="31729"/>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a:extLst>
              <a:ext uri="{FF2B5EF4-FFF2-40B4-BE49-F238E27FC236}">
                <a16:creationId xmlns:a16="http://schemas.microsoft.com/office/drawing/2014/main" id="{443C423A-E5C3-4117-9CE4-DFAD1D19B30B}"/>
              </a:ext>
            </a:extLst>
          </p:cNvPr>
          <p:cNvSpPr>
            <a:spLocks noGrp="1" noChangeArrowheads="1"/>
          </p:cNvSpPr>
          <p:nvPr>
            <p:ph type="title"/>
          </p:nvPr>
        </p:nvSpPr>
        <p:spPr bwMode="auto">
          <a:xfrm>
            <a:off x="609600" y="381000"/>
            <a:ext cx="7772400" cy="83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Polar - RZ</a:t>
            </a:r>
          </a:p>
        </p:txBody>
      </p:sp>
      <p:sp>
        <p:nvSpPr>
          <p:cNvPr id="1017859" name="Rectangle 3">
            <a:extLst>
              <a:ext uri="{FF2B5EF4-FFF2-40B4-BE49-F238E27FC236}">
                <a16:creationId xmlns:a16="http://schemas.microsoft.com/office/drawing/2014/main" id="{E4539BCF-10B3-4FD1-B17C-D66116F5B618}"/>
              </a:ext>
            </a:extLst>
          </p:cNvPr>
          <p:cNvSpPr>
            <a:spLocks noGrp="1" noChangeArrowheads="1"/>
          </p:cNvSpPr>
          <p:nvPr>
            <p:ph type="body" idx="1"/>
          </p:nvPr>
        </p:nvSpPr>
        <p:spPr bwMode="auto">
          <a:xfrm>
            <a:off x="533400" y="1295400"/>
            <a:ext cx="8359080" cy="5105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90000"/>
              </a:lnSpc>
            </a:pPr>
            <a:r>
              <a:rPr lang="en-US" altLang="en-US" sz="2800" dirty="0"/>
              <a:t>The Return to Zero (RZ) scheme uses three voltage values. +, 0, -. </a:t>
            </a:r>
          </a:p>
          <a:p>
            <a:pPr algn="just">
              <a:lnSpc>
                <a:spcPct val="90000"/>
              </a:lnSpc>
            </a:pPr>
            <a:r>
              <a:rPr lang="en-US" altLang="en-US" sz="2800" dirty="0"/>
              <a:t>Each symbol has a transition in the middle. Either from high to zero or from low to zero.</a:t>
            </a:r>
          </a:p>
          <a:p>
            <a:pPr algn="just">
              <a:lnSpc>
                <a:spcPct val="90000"/>
              </a:lnSpc>
            </a:pPr>
            <a:r>
              <a:rPr lang="en-US" altLang="en-US" sz="2800" dirty="0"/>
              <a:t>This scheme has more signal transitions (two per symbol) and therefore requires a wider bandwidth.</a:t>
            </a:r>
          </a:p>
          <a:p>
            <a:pPr algn="just">
              <a:lnSpc>
                <a:spcPct val="90000"/>
              </a:lnSpc>
            </a:pPr>
            <a:r>
              <a:rPr lang="en-US" altLang="en-US" sz="2800" dirty="0"/>
              <a:t>No DC components or baseline wandering.</a:t>
            </a:r>
          </a:p>
          <a:p>
            <a:pPr algn="just">
              <a:lnSpc>
                <a:spcPct val="90000"/>
              </a:lnSpc>
            </a:pPr>
            <a:r>
              <a:rPr lang="en-US" altLang="en-US" sz="2800" dirty="0"/>
              <a:t>Self synchronization - transition indicates symbol value.</a:t>
            </a:r>
          </a:p>
          <a:p>
            <a:pPr algn="just">
              <a:lnSpc>
                <a:spcPct val="90000"/>
              </a:lnSpc>
            </a:pPr>
            <a:r>
              <a:rPr lang="en-US" altLang="en-US" sz="2800" dirty="0"/>
              <a:t>More complex as it uses three voltage level. It has no error detection capability.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a:extLst>
              <a:ext uri="{FF2B5EF4-FFF2-40B4-BE49-F238E27FC236}">
                <a16:creationId xmlns:a16="http://schemas.microsoft.com/office/drawing/2014/main" id="{FD8DFB3B-83BC-48D4-9E17-BC571D71E0E8}"/>
              </a:ext>
            </a:extLst>
          </p:cNvPr>
          <p:cNvSpPr>
            <a:spLocks noChangeShapeType="1"/>
          </p:cNvSpPr>
          <p:nvPr/>
        </p:nvSpPr>
        <p:spPr bwMode="auto">
          <a:xfrm>
            <a:off x="201488" y="260648"/>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7" name="Line 3">
            <a:extLst>
              <a:ext uri="{FF2B5EF4-FFF2-40B4-BE49-F238E27FC236}">
                <a16:creationId xmlns:a16="http://schemas.microsoft.com/office/drawing/2014/main" id="{2CD1D995-B7B9-44F6-BDA7-750AA250D90A}"/>
              </a:ext>
            </a:extLst>
          </p:cNvPr>
          <p:cNvSpPr>
            <a:spLocks noChangeShapeType="1"/>
          </p:cNvSpPr>
          <p:nvPr/>
        </p:nvSpPr>
        <p:spPr bwMode="auto">
          <a:xfrm>
            <a:off x="201488" y="109884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a:extLst>
              <a:ext uri="{FF2B5EF4-FFF2-40B4-BE49-F238E27FC236}">
                <a16:creationId xmlns:a16="http://schemas.microsoft.com/office/drawing/2014/main" id="{0C70D4B1-DAA2-46B2-970C-C6A49BC4A1F5}"/>
              </a:ext>
            </a:extLst>
          </p:cNvPr>
          <p:cNvSpPr txBox="1">
            <a:spLocks noChangeArrowheads="1"/>
          </p:cNvSpPr>
          <p:nvPr/>
        </p:nvSpPr>
        <p:spPr bwMode="auto">
          <a:xfrm>
            <a:off x="353888" y="489248"/>
            <a:ext cx="1690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a:t>Polar RZ scheme</a:t>
            </a:r>
          </a:p>
        </p:txBody>
      </p:sp>
      <p:sp>
        <p:nvSpPr>
          <p:cNvPr id="866309" name="Line 5">
            <a:extLst>
              <a:ext uri="{FF2B5EF4-FFF2-40B4-BE49-F238E27FC236}">
                <a16:creationId xmlns:a16="http://schemas.microsoft.com/office/drawing/2014/main" id="{87323713-BDE3-4FF7-A4F0-DD58EDBFD39C}"/>
              </a:ext>
            </a:extLst>
          </p:cNvPr>
          <p:cNvSpPr>
            <a:spLocks noChangeShapeType="1"/>
          </p:cNvSpPr>
          <p:nvPr/>
        </p:nvSpPr>
        <p:spPr bwMode="auto">
          <a:xfrm>
            <a:off x="152400" y="6453336"/>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122" name="Picture 2" descr="Polar RZ">
            <a:extLst>
              <a:ext uri="{FF2B5EF4-FFF2-40B4-BE49-F238E27FC236}">
                <a16:creationId xmlns:a16="http://schemas.microsoft.com/office/drawing/2014/main" id="{D32E6266-A67C-43B2-ACD9-E59CFEF86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33" y="1339118"/>
            <a:ext cx="8367167" cy="4950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a:extLst>
              <a:ext uri="{FF2B5EF4-FFF2-40B4-BE49-F238E27FC236}">
                <a16:creationId xmlns:a16="http://schemas.microsoft.com/office/drawing/2014/main" id="{E9D6BC36-8633-42BB-90E3-A67C9CECCC6F}"/>
              </a:ext>
            </a:extLst>
          </p:cNvPr>
          <p:cNvSpPr>
            <a:spLocks noGrp="1" noChangeArrowheads="1"/>
          </p:cNvSpPr>
          <p:nvPr>
            <p:ph type="title"/>
          </p:nvPr>
        </p:nvSpPr>
        <p:spPr bwMode="auto">
          <a:xfrm>
            <a:off x="179512" y="332656"/>
            <a:ext cx="8856984" cy="122413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altLang="en-US" sz="4000" b="1" dirty="0">
                <a:solidFill>
                  <a:schemeClr val="tx1"/>
                </a:solidFill>
              </a:rPr>
              <a:t>Polar - </a:t>
            </a:r>
            <a:r>
              <a:rPr lang="en-US" altLang="en-US" sz="4000" b="1" dirty="0" err="1">
                <a:solidFill>
                  <a:schemeClr val="tx1"/>
                </a:solidFill>
              </a:rPr>
              <a:t>Biphase</a:t>
            </a:r>
            <a:r>
              <a:rPr lang="en-US" altLang="en-US" sz="4000" b="1" dirty="0">
                <a:solidFill>
                  <a:schemeClr val="tx1"/>
                </a:solidFill>
              </a:rPr>
              <a:t>: </a:t>
            </a:r>
            <a:br>
              <a:rPr lang="en-US" altLang="en-US" sz="4000" b="1" dirty="0">
                <a:solidFill>
                  <a:schemeClr val="tx1"/>
                </a:solidFill>
              </a:rPr>
            </a:br>
            <a:r>
              <a:rPr lang="en-US" altLang="en-US" sz="4000" b="1" dirty="0">
                <a:solidFill>
                  <a:schemeClr val="tx1"/>
                </a:solidFill>
              </a:rPr>
              <a:t>Manchester and Differential Manchester</a:t>
            </a:r>
            <a:endParaRPr lang="en-US" altLang="en-US" b="1" dirty="0">
              <a:solidFill>
                <a:schemeClr val="tx1"/>
              </a:solidFill>
            </a:endParaRPr>
          </a:p>
        </p:txBody>
      </p:sp>
      <p:sp>
        <p:nvSpPr>
          <p:cNvPr id="1018883" name="Rectangle 3">
            <a:extLst>
              <a:ext uri="{FF2B5EF4-FFF2-40B4-BE49-F238E27FC236}">
                <a16:creationId xmlns:a16="http://schemas.microsoft.com/office/drawing/2014/main" id="{06FC02B1-43CA-4B3C-A460-0AA762EC176F}"/>
              </a:ext>
            </a:extLst>
          </p:cNvPr>
          <p:cNvSpPr>
            <a:spLocks noGrp="1" noChangeArrowheads="1"/>
          </p:cNvSpPr>
          <p:nvPr>
            <p:ph type="body" idx="1"/>
          </p:nvPr>
        </p:nvSpPr>
        <p:spPr bwMode="auto">
          <a:xfrm>
            <a:off x="179512" y="1700808"/>
            <a:ext cx="8712968" cy="468052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a:lnSpc>
                <a:spcPct val="90000"/>
              </a:lnSpc>
            </a:pPr>
            <a:r>
              <a:rPr lang="en-US" altLang="en-US" sz="3200" b="1" dirty="0"/>
              <a:t>Manchester </a:t>
            </a:r>
            <a:r>
              <a:rPr lang="en-US" altLang="en-US" sz="3200" dirty="0"/>
              <a:t>coding consists of combining the NRZ-L and RZ schemes.</a:t>
            </a:r>
          </a:p>
          <a:p>
            <a:pPr lvl="1" algn="just">
              <a:lnSpc>
                <a:spcPct val="90000"/>
              </a:lnSpc>
            </a:pPr>
            <a:r>
              <a:rPr lang="en-US" altLang="en-US" sz="2800" dirty="0"/>
              <a:t>Every symbol has a level transition in the middle: from high to low or low to high. Uses only two voltage levels.</a:t>
            </a:r>
          </a:p>
          <a:p>
            <a:pPr algn="just">
              <a:lnSpc>
                <a:spcPct val="90000"/>
              </a:lnSpc>
            </a:pPr>
            <a:r>
              <a:rPr lang="en-US" altLang="en-US" sz="3200" b="1" dirty="0"/>
              <a:t>Differential Manchester </a:t>
            </a:r>
            <a:r>
              <a:rPr lang="en-US" altLang="en-US" sz="3200" dirty="0"/>
              <a:t>coding consists of combining the NRZ-I and RZ schemes.</a:t>
            </a:r>
          </a:p>
          <a:p>
            <a:pPr lvl="1" algn="just">
              <a:lnSpc>
                <a:spcPct val="90000"/>
              </a:lnSpc>
            </a:pPr>
            <a:r>
              <a:rPr lang="en-US" altLang="en-US" sz="2800" dirty="0"/>
              <a:t>Every symbol has a level transition in the middle. But the level at the beginning of the symbol is determined by the symbol value. One symbol causes a level change the other does not.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Line 2">
            <a:extLst>
              <a:ext uri="{FF2B5EF4-FFF2-40B4-BE49-F238E27FC236}">
                <a16:creationId xmlns:a16="http://schemas.microsoft.com/office/drawing/2014/main" id="{1703F236-5D32-4B12-93A5-72379E8380C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1" name="Line 3">
            <a:extLst>
              <a:ext uri="{FF2B5EF4-FFF2-40B4-BE49-F238E27FC236}">
                <a16:creationId xmlns:a16="http://schemas.microsoft.com/office/drawing/2014/main" id="{CA26A485-1D1B-436A-90E8-64161B41076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a:extLst>
              <a:ext uri="{FF2B5EF4-FFF2-40B4-BE49-F238E27FC236}">
                <a16:creationId xmlns:a16="http://schemas.microsoft.com/office/drawing/2014/main" id="{AF1A53BA-AB7B-44C6-B3FD-8465998DC2C6}"/>
              </a:ext>
            </a:extLst>
          </p:cNvPr>
          <p:cNvSpPr txBox="1">
            <a:spLocks noChangeArrowheads="1"/>
          </p:cNvSpPr>
          <p:nvPr/>
        </p:nvSpPr>
        <p:spPr bwMode="auto">
          <a:xfrm>
            <a:off x="304800" y="762000"/>
            <a:ext cx="842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4.8  </a:t>
            </a:r>
            <a:r>
              <a:rPr lang="en-US" altLang="en-US" b="1" i="1" baseline="0"/>
              <a:t>Polar biphase: Manchester and differential Manchester schemes</a:t>
            </a:r>
          </a:p>
        </p:txBody>
      </p:sp>
      <p:sp>
        <p:nvSpPr>
          <p:cNvPr id="867333" name="Line 5">
            <a:extLst>
              <a:ext uri="{FF2B5EF4-FFF2-40B4-BE49-F238E27FC236}">
                <a16:creationId xmlns:a16="http://schemas.microsoft.com/office/drawing/2014/main" id="{4BB98DFA-CCEA-48D5-B509-B9A07684CF0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7335" name="Picture 7">
            <a:extLst>
              <a:ext uri="{FF2B5EF4-FFF2-40B4-BE49-F238E27FC236}">
                <a16:creationId xmlns:a16="http://schemas.microsoft.com/office/drawing/2014/main" id="{A76079A0-BEF4-4378-AF4B-3F26E3F3B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560513"/>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EFB7CB73-7995-4145-ADF4-867B0AD035E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099" name="Rectangle 3">
            <a:extLst>
              <a:ext uri="{FF2B5EF4-FFF2-40B4-BE49-F238E27FC236}">
                <a16:creationId xmlns:a16="http://schemas.microsoft.com/office/drawing/2014/main" id="{1353634A-C99D-48F1-A9AF-B091E1F2111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0" name="Rectangle 4">
            <a:extLst>
              <a:ext uri="{FF2B5EF4-FFF2-40B4-BE49-F238E27FC236}">
                <a16:creationId xmlns:a16="http://schemas.microsoft.com/office/drawing/2014/main" id="{BAE76D66-606B-471C-B617-461BB1434C7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1" name="Rectangle 5">
            <a:extLst>
              <a:ext uri="{FF2B5EF4-FFF2-40B4-BE49-F238E27FC236}">
                <a16:creationId xmlns:a16="http://schemas.microsoft.com/office/drawing/2014/main" id="{F30A4721-ED04-4B74-9C5A-8C5E68AB869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2" name="Rectangle 6">
            <a:extLst>
              <a:ext uri="{FF2B5EF4-FFF2-40B4-BE49-F238E27FC236}">
                <a16:creationId xmlns:a16="http://schemas.microsoft.com/office/drawing/2014/main" id="{484D59F0-0A33-46D6-993F-5B0B01F38A3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3" name="Rectangle 7">
            <a:extLst>
              <a:ext uri="{FF2B5EF4-FFF2-40B4-BE49-F238E27FC236}">
                <a16:creationId xmlns:a16="http://schemas.microsoft.com/office/drawing/2014/main" id="{C310F26C-AADF-458C-95FC-664D3FCA5B7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4" name="Rectangle 8">
            <a:extLst>
              <a:ext uri="{FF2B5EF4-FFF2-40B4-BE49-F238E27FC236}">
                <a16:creationId xmlns:a16="http://schemas.microsoft.com/office/drawing/2014/main" id="{4AD025A5-3A78-41DD-8CDD-18616BD6440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0105" name="Line 9">
            <a:extLst>
              <a:ext uri="{FF2B5EF4-FFF2-40B4-BE49-F238E27FC236}">
                <a16:creationId xmlns:a16="http://schemas.microsoft.com/office/drawing/2014/main" id="{73F3E780-EB44-4C72-B68D-9A21AF11646B}"/>
              </a:ext>
            </a:extLst>
          </p:cNvPr>
          <p:cNvSpPr>
            <a:spLocks noChangeShapeType="1"/>
          </p:cNvSpPr>
          <p:nvPr/>
        </p:nvSpPr>
        <p:spPr bwMode="auto">
          <a:xfrm>
            <a:off x="457200" y="2098576"/>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0106" name="Line 10">
            <a:extLst>
              <a:ext uri="{FF2B5EF4-FFF2-40B4-BE49-F238E27FC236}">
                <a16:creationId xmlns:a16="http://schemas.microsoft.com/office/drawing/2014/main" id="{02355E86-FDA7-412D-860D-5070729AAF5D}"/>
              </a:ext>
            </a:extLst>
          </p:cNvPr>
          <p:cNvSpPr>
            <a:spLocks noChangeShapeType="1"/>
          </p:cNvSpPr>
          <p:nvPr/>
        </p:nvSpPr>
        <p:spPr bwMode="auto">
          <a:xfrm>
            <a:off x="458788" y="4308376"/>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0107" name="Rectangle 11">
            <a:extLst>
              <a:ext uri="{FF2B5EF4-FFF2-40B4-BE49-F238E27FC236}">
                <a16:creationId xmlns:a16="http://schemas.microsoft.com/office/drawing/2014/main" id="{7E802BF6-A437-4FDB-B448-71553B0EBE50}"/>
              </a:ext>
            </a:extLst>
          </p:cNvPr>
          <p:cNvSpPr>
            <a:spLocks noChangeArrowheads="1"/>
          </p:cNvSpPr>
          <p:nvPr/>
        </p:nvSpPr>
        <p:spPr bwMode="auto">
          <a:xfrm>
            <a:off x="495300" y="2190651"/>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dirty="0">
                <a:latin typeface="Arial" panose="020B0604020202020204" pitchFamily="34" charset="0"/>
              </a:rPr>
              <a:t>In Manchester and differential Manchester encoding, the transition</a:t>
            </a:r>
          </a:p>
          <a:p>
            <a:pPr algn="ctr"/>
            <a:r>
              <a:rPr lang="en-US" altLang="en-US" sz="3200" b="1" baseline="0" dirty="0">
                <a:latin typeface="Arial" panose="020B0604020202020204" pitchFamily="34" charset="0"/>
              </a:rPr>
              <a:t>at the middle of the bit is used for synchronization.</a:t>
            </a:r>
          </a:p>
        </p:txBody>
      </p:sp>
      <p:grpSp>
        <p:nvGrpSpPr>
          <p:cNvPr id="900108" name="Group 12">
            <a:extLst>
              <a:ext uri="{FF2B5EF4-FFF2-40B4-BE49-F238E27FC236}">
                <a16:creationId xmlns:a16="http://schemas.microsoft.com/office/drawing/2014/main" id="{A4B48C51-A81E-406B-ACC3-65A0CA7EB2F6}"/>
              </a:ext>
            </a:extLst>
          </p:cNvPr>
          <p:cNvGrpSpPr>
            <a:grpSpLocks/>
          </p:cNvGrpSpPr>
          <p:nvPr/>
        </p:nvGrpSpPr>
        <p:grpSpPr bwMode="auto">
          <a:xfrm>
            <a:off x="457200" y="1412776"/>
            <a:ext cx="1143000" cy="566738"/>
            <a:chOff x="1200" y="1248"/>
            <a:chExt cx="720" cy="357"/>
          </a:xfrm>
        </p:grpSpPr>
        <p:pic>
          <p:nvPicPr>
            <p:cNvPr id="900109" name="Picture 13">
              <a:extLst>
                <a:ext uri="{FF2B5EF4-FFF2-40B4-BE49-F238E27FC236}">
                  <a16:creationId xmlns:a16="http://schemas.microsoft.com/office/drawing/2014/main" id="{58447E7A-7B8C-4AA2-B2DC-F60365774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a:extLst>
                <a:ext uri="{FF2B5EF4-FFF2-40B4-BE49-F238E27FC236}">
                  <a16:creationId xmlns:a16="http://schemas.microsoft.com/office/drawing/2014/main" id="{C752E250-5AE1-49A2-837C-238F3241947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DEA-CDA2-4AF2-A7B1-8C11AC53E7D9}"/>
              </a:ext>
            </a:extLst>
          </p:cNvPr>
          <p:cNvSpPr>
            <a:spLocks noGrp="1"/>
          </p:cNvSpPr>
          <p:nvPr>
            <p:ph type="title"/>
          </p:nvPr>
        </p:nvSpPr>
        <p:spPr>
          <a:xfrm>
            <a:off x="251520" y="274638"/>
            <a:ext cx="8640960" cy="994122"/>
          </a:xfrm>
        </p:spPr>
        <p:txBody>
          <a:bodyPr>
            <a:normAutofit/>
          </a:bodyPr>
          <a:lstStyle/>
          <a:p>
            <a:r>
              <a:rPr lang="en-US" altLang="en-US" sz="4400" b="1" baseline="0" dirty="0">
                <a:solidFill>
                  <a:schemeClr val="tx1"/>
                </a:solidFill>
              </a:rPr>
              <a:t>DIGITAL-TO-DIGITAL CONVERSION</a:t>
            </a:r>
            <a:endParaRPr lang="en-IN" sz="4400" dirty="0">
              <a:solidFill>
                <a:schemeClr val="tx1"/>
              </a:solidFill>
            </a:endParaRPr>
          </a:p>
        </p:txBody>
      </p:sp>
      <p:sp>
        <p:nvSpPr>
          <p:cNvPr id="3" name="Content Placeholder 2">
            <a:extLst>
              <a:ext uri="{FF2B5EF4-FFF2-40B4-BE49-F238E27FC236}">
                <a16:creationId xmlns:a16="http://schemas.microsoft.com/office/drawing/2014/main" id="{07C7D0C9-4ACC-469A-BA4A-3253BF344504}"/>
              </a:ext>
            </a:extLst>
          </p:cNvPr>
          <p:cNvSpPr>
            <a:spLocks noGrp="1"/>
          </p:cNvSpPr>
          <p:nvPr>
            <p:ph sz="quarter" idx="1"/>
          </p:nvPr>
        </p:nvSpPr>
        <p:spPr>
          <a:xfrm>
            <a:off x="395536" y="1412776"/>
            <a:ext cx="8291264" cy="4607024"/>
          </a:xfrm>
        </p:spPr>
        <p:txBody>
          <a:bodyPr>
            <a:normAutofit/>
          </a:bodyPr>
          <a:lstStyle/>
          <a:p>
            <a:pPr algn="just"/>
            <a:r>
              <a:rPr lang="en-US" altLang="en-US" sz="2800" baseline="0" dirty="0"/>
              <a:t>The conversion involves three techniques: </a:t>
            </a:r>
          </a:p>
          <a:p>
            <a:pPr marL="720725" lvl="1" indent="-365125" algn="just"/>
            <a:r>
              <a:rPr lang="en-US" altLang="en-US" sz="2800" baseline="0" dirty="0"/>
              <a:t>line coding</a:t>
            </a:r>
          </a:p>
          <a:p>
            <a:pPr marL="720725" lvl="1" indent="-365125" algn="just"/>
            <a:r>
              <a:rPr lang="en-US" altLang="en-US" sz="2800" baseline="0" dirty="0"/>
              <a:t>block coding</a:t>
            </a:r>
          </a:p>
          <a:p>
            <a:pPr marL="720725" lvl="1" indent="-365125" algn="just"/>
            <a:r>
              <a:rPr lang="en-US" altLang="en-US" sz="2800" baseline="0" dirty="0"/>
              <a:t>Scrambling</a:t>
            </a:r>
          </a:p>
          <a:p>
            <a:pPr algn="just"/>
            <a:r>
              <a:rPr lang="en-US" altLang="en-US" sz="2800" baseline="0" dirty="0"/>
              <a:t>Line coding is always needed</a:t>
            </a:r>
          </a:p>
          <a:p>
            <a:pPr algn="just"/>
            <a:r>
              <a:rPr lang="en-US" altLang="en-US" sz="2800" baseline="0" dirty="0"/>
              <a:t>block coding and scrambling may or may not be needed</a:t>
            </a:r>
            <a:endParaRPr lang="en-IN" sz="2800" dirty="0"/>
          </a:p>
        </p:txBody>
      </p:sp>
    </p:spTree>
    <p:extLst>
      <p:ext uri="{BB962C8B-B14F-4D97-AF65-F5344CB8AC3E}">
        <p14:creationId xmlns:p14="http://schemas.microsoft.com/office/powerpoint/2010/main" val="2483653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a:extLst>
              <a:ext uri="{FF2B5EF4-FFF2-40B4-BE49-F238E27FC236}">
                <a16:creationId xmlns:a16="http://schemas.microsoft.com/office/drawing/2014/main" id="{D4B05110-1119-4BEA-9ED5-2FCC8CD0232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3" name="Rectangle 3">
            <a:extLst>
              <a:ext uri="{FF2B5EF4-FFF2-40B4-BE49-F238E27FC236}">
                <a16:creationId xmlns:a16="http://schemas.microsoft.com/office/drawing/2014/main" id="{E9476BE0-16D4-48E6-B386-DBC7CA57F92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4" name="Rectangle 4">
            <a:extLst>
              <a:ext uri="{FF2B5EF4-FFF2-40B4-BE49-F238E27FC236}">
                <a16:creationId xmlns:a16="http://schemas.microsoft.com/office/drawing/2014/main" id="{433A70DF-5623-48BB-B0BF-B5BA4F3F011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5" name="Rectangle 5">
            <a:extLst>
              <a:ext uri="{FF2B5EF4-FFF2-40B4-BE49-F238E27FC236}">
                <a16:creationId xmlns:a16="http://schemas.microsoft.com/office/drawing/2014/main" id="{26320923-A0A0-4E53-A5EE-C23DBE7FCEB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6" name="Rectangle 6">
            <a:extLst>
              <a:ext uri="{FF2B5EF4-FFF2-40B4-BE49-F238E27FC236}">
                <a16:creationId xmlns:a16="http://schemas.microsoft.com/office/drawing/2014/main" id="{D415DFD3-3AFD-480E-B5FA-15811FE40DF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7" name="Rectangle 7">
            <a:extLst>
              <a:ext uri="{FF2B5EF4-FFF2-40B4-BE49-F238E27FC236}">
                <a16:creationId xmlns:a16="http://schemas.microsoft.com/office/drawing/2014/main" id="{1B464CA0-84A5-444F-A6DE-8CC503EC3ED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8" name="Rectangle 8">
            <a:extLst>
              <a:ext uri="{FF2B5EF4-FFF2-40B4-BE49-F238E27FC236}">
                <a16:creationId xmlns:a16="http://schemas.microsoft.com/office/drawing/2014/main" id="{370F2235-C9BD-4859-A563-0844287BF10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1129" name="Line 9">
            <a:extLst>
              <a:ext uri="{FF2B5EF4-FFF2-40B4-BE49-F238E27FC236}">
                <a16:creationId xmlns:a16="http://schemas.microsoft.com/office/drawing/2014/main" id="{CFA5A93F-5171-4513-8823-59D0D162778A}"/>
              </a:ext>
            </a:extLst>
          </p:cNvPr>
          <p:cNvSpPr>
            <a:spLocks noChangeShapeType="1"/>
          </p:cNvSpPr>
          <p:nvPr/>
        </p:nvSpPr>
        <p:spPr bwMode="auto">
          <a:xfrm>
            <a:off x="457200" y="202656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1130" name="Line 10">
            <a:extLst>
              <a:ext uri="{FF2B5EF4-FFF2-40B4-BE49-F238E27FC236}">
                <a16:creationId xmlns:a16="http://schemas.microsoft.com/office/drawing/2014/main" id="{3327F337-17F3-4D53-AF08-652AEB853270}"/>
              </a:ext>
            </a:extLst>
          </p:cNvPr>
          <p:cNvSpPr>
            <a:spLocks noChangeShapeType="1"/>
          </p:cNvSpPr>
          <p:nvPr/>
        </p:nvSpPr>
        <p:spPr bwMode="auto">
          <a:xfrm>
            <a:off x="458788" y="377916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1131" name="Rectangle 11">
            <a:extLst>
              <a:ext uri="{FF2B5EF4-FFF2-40B4-BE49-F238E27FC236}">
                <a16:creationId xmlns:a16="http://schemas.microsoft.com/office/drawing/2014/main" id="{56CD9159-22C2-4B5B-B702-6559112B48A2}"/>
              </a:ext>
            </a:extLst>
          </p:cNvPr>
          <p:cNvSpPr>
            <a:spLocks noChangeArrowheads="1"/>
          </p:cNvSpPr>
          <p:nvPr/>
        </p:nvSpPr>
        <p:spPr bwMode="auto">
          <a:xfrm>
            <a:off x="495300" y="2118643"/>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a:latin typeface="Arial" panose="020B0604020202020204" pitchFamily="34" charset="0"/>
              </a:rPr>
              <a:t>The minimum bandwidth of Manchester and differential Manchester is 2 times that of NRZ. The is no DC component and no baseline wandering. None of these codes has error detection.</a:t>
            </a:r>
          </a:p>
        </p:txBody>
      </p:sp>
      <p:grpSp>
        <p:nvGrpSpPr>
          <p:cNvPr id="901132" name="Group 12">
            <a:extLst>
              <a:ext uri="{FF2B5EF4-FFF2-40B4-BE49-F238E27FC236}">
                <a16:creationId xmlns:a16="http://schemas.microsoft.com/office/drawing/2014/main" id="{4D27D263-E8B8-4863-93CF-1EF23D360D0C}"/>
              </a:ext>
            </a:extLst>
          </p:cNvPr>
          <p:cNvGrpSpPr>
            <a:grpSpLocks/>
          </p:cNvGrpSpPr>
          <p:nvPr/>
        </p:nvGrpSpPr>
        <p:grpSpPr bwMode="auto">
          <a:xfrm>
            <a:off x="457200" y="1340768"/>
            <a:ext cx="1143000" cy="566738"/>
            <a:chOff x="1200" y="1248"/>
            <a:chExt cx="720" cy="357"/>
          </a:xfrm>
        </p:grpSpPr>
        <p:pic>
          <p:nvPicPr>
            <p:cNvPr id="901133" name="Picture 13">
              <a:extLst>
                <a:ext uri="{FF2B5EF4-FFF2-40B4-BE49-F238E27FC236}">
                  <a16:creationId xmlns:a16="http://schemas.microsoft.com/office/drawing/2014/main" id="{4E6F3FEF-E76D-4FB3-9087-DE97226F3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9FE617F6-5077-4823-8AB7-CDDF8D127FD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baseline="0">
                  <a:solidFill>
                    <a:schemeClr val="hlink"/>
                  </a:solidFill>
                </a:rPr>
                <a:t>Note</a:t>
              </a:r>
              <a:endParaRPr lang="en-US"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a:extLst>
              <a:ext uri="{FF2B5EF4-FFF2-40B4-BE49-F238E27FC236}">
                <a16:creationId xmlns:a16="http://schemas.microsoft.com/office/drawing/2014/main" id="{2A7142F5-E603-46C5-8FE7-3190895211AC}"/>
              </a:ext>
            </a:extLst>
          </p:cNvPr>
          <p:cNvSpPr>
            <a:spLocks noGrp="1" noChangeArrowheads="1"/>
          </p:cNvSpPr>
          <p:nvPr>
            <p:ph type="title"/>
          </p:nvPr>
        </p:nvSpPr>
        <p:spPr bwMode="auto">
          <a:xfrm>
            <a:off x="323528" y="332656"/>
            <a:ext cx="8496944" cy="7200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4000" b="1" dirty="0">
                <a:solidFill>
                  <a:schemeClr val="tx1"/>
                </a:solidFill>
              </a:rPr>
              <a:t>Bipolar - AMI and Pseudoternary</a:t>
            </a:r>
            <a:endParaRPr lang="en-US" altLang="en-US" b="1" dirty="0">
              <a:solidFill>
                <a:schemeClr val="tx1"/>
              </a:solidFill>
            </a:endParaRPr>
          </a:p>
        </p:txBody>
      </p:sp>
      <p:sp>
        <p:nvSpPr>
          <p:cNvPr id="1019907" name="Rectangle 3">
            <a:extLst>
              <a:ext uri="{FF2B5EF4-FFF2-40B4-BE49-F238E27FC236}">
                <a16:creationId xmlns:a16="http://schemas.microsoft.com/office/drawing/2014/main" id="{2387210C-7BDA-447C-9A58-218C3AA577B0}"/>
              </a:ext>
            </a:extLst>
          </p:cNvPr>
          <p:cNvSpPr>
            <a:spLocks noGrp="1" noChangeArrowheads="1"/>
          </p:cNvSpPr>
          <p:nvPr>
            <p:ph type="body" idx="1"/>
          </p:nvPr>
        </p:nvSpPr>
        <p:spPr bwMode="auto">
          <a:xfrm>
            <a:off x="323528" y="1340768"/>
            <a:ext cx="8496944" cy="453650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a:r>
              <a:rPr lang="en-US" altLang="en-US" sz="3200" dirty="0"/>
              <a:t>Code uses 3 voltage levels: +, 0, -, to represent the symbols (note: no transitions to zero as in RZ).</a:t>
            </a:r>
          </a:p>
          <a:p>
            <a:pPr algn="just"/>
            <a:r>
              <a:rPr lang="en-US" altLang="en-US" sz="3200" dirty="0"/>
              <a:t>Voltage level for one symbol is at “0” and the other alternates between + &amp; -.</a:t>
            </a:r>
          </a:p>
          <a:p>
            <a:pPr algn="just"/>
            <a:r>
              <a:rPr lang="en-US" altLang="en-US" sz="3200" dirty="0"/>
              <a:t>Bipolar Alternate Mark Inversion (AMI): the “0” symbol is represented by zero voltage and the “1” symbol alternates between +V and -V.</a:t>
            </a:r>
          </a:p>
          <a:p>
            <a:pPr algn="just"/>
            <a:r>
              <a:rPr lang="en-US" altLang="en-US" sz="3200" dirty="0"/>
              <a:t>Pseudoternary is the reverse of AMI.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a:extLst>
              <a:ext uri="{FF2B5EF4-FFF2-40B4-BE49-F238E27FC236}">
                <a16:creationId xmlns:a16="http://schemas.microsoft.com/office/drawing/2014/main" id="{79E5C499-78DF-4A35-A0D4-A72C4A7E5B4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5" name="Line 3">
            <a:extLst>
              <a:ext uri="{FF2B5EF4-FFF2-40B4-BE49-F238E27FC236}">
                <a16:creationId xmlns:a16="http://schemas.microsoft.com/office/drawing/2014/main" id="{57E7A454-F03C-449E-9225-7AC316D5DB8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a:extLst>
              <a:ext uri="{FF2B5EF4-FFF2-40B4-BE49-F238E27FC236}">
                <a16:creationId xmlns:a16="http://schemas.microsoft.com/office/drawing/2014/main" id="{F05CA15A-CDCF-420E-80E6-2D4867B9810E}"/>
              </a:ext>
            </a:extLst>
          </p:cNvPr>
          <p:cNvSpPr txBox="1">
            <a:spLocks noChangeArrowheads="1"/>
          </p:cNvSpPr>
          <p:nvPr/>
        </p:nvSpPr>
        <p:spPr bwMode="auto">
          <a:xfrm>
            <a:off x="304800" y="762000"/>
            <a:ext cx="604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dirty="0">
                <a:solidFill>
                  <a:schemeClr val="folHlink"/>
                </a:solidFill>
              </a:rPr>
              <a:t>Figure 4.9  </a:t>
            </a:r>
            <a:r>
              <a:rPr lang="en-US" altLang="en-US" b="1" i="1" baseline="0" dirty="0"/>
              <a:t>Bipolar schemes: AMI and </a:t>
            </a:r>
            <a:r>
              <a:rPr lang="en-US" altLang="en-US" b="1" i="1" baseline="0" dirty="0" err="1"/>
              <a:t>pseudoternary</a:t>
            </a:r>
            <a:endParaRPr lang="en-US" altLang="en-US" b="1" i="1" baseline="0" dirty="0"/>
          </a:p>
        </p:txBody>
      </p:sp>
      <p:sp>
        <p:nvSpPr>
          <p:cNvPr id="868357" name="Line 5">
            <a:extLst>
              <a:ext uri="{FF2B5EF4-FFF2-40B4-BE49-F238E27FC236}">
                <a16:creationId xmlns:a16="http://schemas.microsoft.com/office/drawing/2014/main" id="{E6EE48EA-FA82-4BD7-90FC-5B453972634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8359" name="Picture 7">
            <a:extLst>
              <a:ext uri="{FF2B5EF4-FFF2-40B4-BE49-F238E27FC236}">
                <a16:creationId xmlns:a16="http://schemas.microsoft.com/office/drawing/2014/main" id="{C7D726A0-AA3E-4060-BF14-6D39489B8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8FC-0376-43DD-B67E-0562D1A5A0A5}"/>
              </a:ext>
            </a:extLst>
          </p:cNvPr>
          <p:cNvSpPr>
            <a:spLocks noGrp="1"/>
          </p:cNvSpPr>
          <p:nvPr>
            <p:ph type="title"/>
          </p:nvPr>
        </p:nvSpPr>
        <p:spPr>
          <a:xfrm>
            <a:off x="251520" y="332656"/>
            <a:ext cx="8568952" cy="864096"/>
          </a:xfrm>
        </p:spPr>
        <p:txBody>
          <a:bodyPr>
            <a:normAutofit/>
          </a:bodyPr>
          <a:lstStyle/>
          <a:p>
            <a:r>
              <a:rPr lang="en-US" altLang="en-US" sz="4400" b="1" dirty="0">
                <a:solidFill>
                  <a:schemeClr val="tx1"/>
                </a:solidFill>
              </a:rPr>
              <a:t>Block Coding</a:t>
            </a:r>
            <a:endParaRPr lang="en-IN" sz="4400" b="1" dirty="0">
              <a:solidFill>
                <a:schemeClr val="tx1"/>
              </a:solidFill>
            </a:endParaRPr>
          </a:p>
        </p:txBody>
      </p:sp>
      <p:sp>
        <p:nvSpPr>
          <p:cNvPr id="3" name="Content Placeholder 2">
            <a:extLst>
              <a:ext uri="{FF2B5EF4-FFF2-40B4-BE49-F238E27FC236}">
                <a16:creationId xmlns:a16="http://schemas.microsoft.com/office/drawing/2014/main" id="{3BCE6DED-1C9F-44E0-AFAA-E17D543E88FE}"/>
              </a:ext>
            </a:extLst>
          </p:cNvPr>
          <p:cNvSpPr>
            <a:spLocks noGrp="1"/>
          </p:cNvSpPr>
          <p:nvPr>
            <p:ph sz="quarter" idx="1"/>
          </p:nvPr>
        </p:nvSpPr>
        <p:spPr>
          <a:xfrm>
            <a:off x="323528" y="1340768"/>
            <a:ext cx="8568952" cy="5112568"/>
          </a:xfrm>
        </p:spPr>
        <p:txBody>
          <a:bodyPr/>
          <a:lstStyle/>
          <a:p>
            <a:pPr algn="just">
              <a:lnSpc>
                <a:spcPct val="90000"/>
              </a:lnSpc>
            </a:pPr>
            <a:r>
              <a:rPr lang="en-US" altLang="en-US" sz="2800" dirty="0"/>
              <a:t>For a code to be capable of error detection, we need to add redundancy, i.e., extra bits to the data bits.</a:t>
            </a:r>
          </a:p>
          <a:p>
            <a:pPr algn="just">
              <a:lnSpc>
                <a:spcPct val="90000"/>
              </a:lnSpc>
            </a:pPr>
            <a:r>
              <a:rPr lang="en-US" altLang="en-US" sz="2800" dirty="0"/>
              <a:t>Synchronization also requires redundancy - transitions are important in the signal flow and must occur frequently.</a:t>
            </a:r>
          </a:p>
          <a:p>
            <a:pPr algn="just">
              <a:lnSpc>
                <a:spcPct val="90000"/>
              </a:lnSpc>
            </a:pPr>
            <a:r>
              <a:rPr lang="en-US" altLang="en-US" sz="2800" dirty="0"/>
              <a:t>Block coding is done in three steps: division, substitution and combination.</a:t>
            </a:r>
          </a:p>
          <a:p>
            <a:pPr algn="just">
              <a:lnSpc>
                <a:spcPct val="90000"/>
              </a:lnSpc>
            </a:pPr>
            <a:r>
              <a:rPr lang="en-US" altLang="en-US" sz="2800" dirty="0"/>
              <a:t>It is distinguished from multilevel coding by use of the slash </a:t>
            </a:r>
            <a:r>
              <a:rPr lang="en-US" altLang="en-US" sz="2800" dirty="0" err="1"/>
              <a:t>xb</a:t>
            </a:r>
            <a:r>
              <a:rPr lang="en-US" altLang="en-US" sz="2800" dirty="0"/>
              <a:t>/</a:t>
            </a:r>
            <a:r>
              <a:rPr lang="en-US" altLang="en-US" sz="2800" dirty="0" err="1"/>
              <a:t>yB</a:t>
            </a:r>
            <a:r>
              <a:rPr lang="en-US" altLang="en-US" sz="2800" dirty="0"/>
              <a:t>.</a:t>
            </a:r>
          </a:p>
          <a:p>
            <a:pPr algn="just">
              <a:lnSpc>
                <a:spcPct val="90000"/>
              </a:lnSpc>
            </a:pPr>
            <a:r>
              <a:rPr lang="en-US" altLang="en-US" sz="2800" dirty="0"/>
              <a:t>The resulting bit stream prevents certain bit combinations that when used with line encoding would result in DC components or poor sync. quality.</a:t>
            </a:r>
            <a:endParaRPr lang="en-US" altLang="en-US" sz="3200" dirty="0"/>
          </a:p>
          <a:p>
            <a:pPr algn="just"/>
            <a:endParaRPr lang="en-IN" dirty="0"/>
          </a:p>
        </p:txBody>
      </p:sp>
    </p:spTree>
    <p:extLst>
      <p:ext uri="{BB962C8B-B14F-4D97-AF65-F5344CB8AC3E}">
        <p14:creationId xmlns:p14="http://schemas.microsoft.com/office/powerpoint/2010/main" val="1090074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05BA39-E445-46A9-80CE-6976B02DE2C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91680" y="2037794"/>
            <a:ext cx="639316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05432E48-FB00-4D90-A688-A3FF214C75B7}"/>
              </a:ext>
            </a:extLst>
          </p:cNvPr>
          <p:cNvSpPr>
            <a:spLocks noChangeArrowheads="1"/>
          </p:cNvSpPr>
          <p:nvPr/>
        </p:nvSpPr>
        <p:spPr bwMode="auto">
          <a:xfrm>
            <a:off x="395536" y="248206"/>
            <a:ext cx="8424936" cy="1754326"/>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baseline="-140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baseline="-140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baseline="-140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baseline="-140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baseline="-14000">
                <a:solidFill>
                  <a:schemeClr val="tx1"/>
                </a:solidFill>
                <a:latin typeface="Times New Roman" panose="02020603050405020304" pitchFamily="18" charset="0"/>
                <a:ea typeface="+mn-ea"/>
                <a:cs typeface="+mn-cs"/>
              </a:defRPr>
            </a:lvl9pPr>
          </a:lstStyle>
          <a:p>
            <a:pPr algn="ctr"/>
            <a:r>
              <a:rPr lang="en-US" altLang="en-US" sz="3600" b="1" baseline="0" dirty="0">
                <a:latin typeface="+mn-lt"/>
              </a:rPr>
              <a:t>Block coding is normally referred to as </a:t>
            </a:r>
            <a:r>
              <a:rPr lang="en-US" altLang="en-US" sz="3600" b="1" i="1" baseline="0" dirty="0" err="1">
                <a:latin typeface="+mn-lt"/>
              </a:rPr>
              <a:t>m</a:t>
            </a:r>
            <a:r>
              <a:rPr lang="en-US" altLang="en-US" sz="3600" b="1" baseline="0" dirty="0" err="1">
                <a:latin typeface="+mn-lt"/>
              </a:rPr>
              <a:t>B</a:t>
            </a:r>
            <a:r>
              <a:rPr lang="en-US" altLang="en-US" sz="3600" b="1" baseline="0" dirty="0">
                <a:latin typeface="+mn-lt"/>
              </a:rPr>
              <a:t>/</a:t>
            </a:r>
            <a:r>
              <a:rPr lang="en-US" altLang="en-US" sz="3600" b="1" i="1" baseline="0" dirty="0" err="1">
                <a:latin typeface="+mn-lt"/>
              </a:rPr>
              <a:t>n</a:t>
            </a:r>
            <a:r>
              <a:rPr lang="en-US" altLang="en-US" sz="3600" b="1" baseline="0" dirty="0" err="1">
                <a:latin typeface="+mn-lt"/>
              </a:rPr>
              <a:t>B</a:t>
            </a:r>
            <a:r>
              <a:rPr lang="en-US" altLang="en-US" sz="3600" b="1" baseline="0" dirty="0">
                <a:latin typeface="+mn-lt"/>
              </a:rPr>
              <a:t> coding; it replaces each </a:t>
            </a:r>
            <a:r>
              <a:rPr lang="en-US" altLang="en-US" sz="3600" b="1" i="1" baseline="0" dirty="0">
                <a:latin typeface="+mn-lt"/>
              </a:rPr>
              <a:t>m</a:t>
            </a:r>
            <a:r>
              <a:rPr lang="en-US" altLang="en-US" sz="3600" b="1" baseline="0" dirty="0">
                <a:latin typeface="+mn-lt"/>
              </a:rPr>
              <a:t>-bit group with an </a:t>
            </a:r>
            <a:r>
              <a:rPr lang="en-US" altLang="en-US" sz="3600" b="1" i="1" baseline="0" dirty="0">
                <a:latin typeface="+mn-lt"/>
              </a:rPr>
              <a:t>n</a:t>
            </a:r>
            <a:r>
              <a:rPr lang="en-US" altLang="en-US" sz="3600" b="1" baseline="0" dirty="0">
                <a:latin typeface="+mn-lt"/>
              </a:rPr>
              <a:t>-bit group.</a:t>
            </a:r>
          </a:p>
        </p:txBody>
      </p:sp>
    </p:spTree>
    <p:extLst>
      <p:ext uri="{BB962C8B-B14F-4D97-AF65-F5344CB8AC3E}">
        <p14:creationId xmlns:p14="http://schemas.microsoft.com/office/powerpoint/2010/main" val="305653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C779C3F2-854E-4130-A7BA-0CA50F921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309981"/>
            <a:ext cx="7171010" cy="239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9602" name="Rectangle 2">
            <a:extLst>
              <a:ext uri="{FF2B5EF4-FFF2-40B4-BE49-F238E27FC236}">
                <a16:creationId xmlns:a16="http://schemas.microsoft.com/office/drawing/2014/main" id="{41E7B661-A466-4806-9417-F69BCFEFE0D8}"/>
              </a:ext>
            </a:extLst>
          </p:cNvPr>
          <p:cNvSpPr>
            <a:spLocks noGrp="1" noChangeArrowheads="1"/>
          </p:cNvSpPr>
          <p:nvPr>
            <p:ph type="title"/>
          </p:nvPr>
        </p:nvSpPr>
        <p:spPr bwMode="auto">
          <a:xfrm>
            <a:off x="179512" y="188640"/>
            <a:ext cx="8640960" cy="81575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en-US" sz="4400" b="1" dirty="0">
                <a:solidFill>
                  <a:schemeClr val="tx1"/>
                </a:solidFill>
              </a:rPr>
              <a:t>Scrambling</a:t>
            </a:r>
          </a:p>
        </p:txBody>
      </p:sp>
      <p:sp>
        <p:nvSpPr>
          <p:cNvPr id="1049603" name="Rectangle 3">
            <a:extLst>
              <a:ext uri="{FF2B5EF4-FFF2-40B4-BE49-F238E27FC236}">
                <a16:creationId xmlns:a16="http://schemas.microsoft.com/office/drawing/2014/main" id="{34167D88-227F-4841-B10B-96DAAB97066A}"/>
              </a:ext>
            </a:extLst>
          </p:cNvPr>
          <p:cNvSpPr>
            <a:spLocks noGrp="1" noChangeArrowheads="1"/>
          </p:cNvSpPr>
          <p:nvPr>
            <p:ph type="body" idx="1"/>
          </p:nvPr>
        </p:nvSpPr>
        <p:spPr bwMode="auto">
          <a:xfrm>
            <a:off x="179512" y="1004392"/>
            <a:ext cx="8784976" cy="3600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marL="538163" indent="-538163" algn="just">
              <a:lnSpc>
                <a:spcPct val="90000"/>
              </a:lnSpc>
            </a:pPr>
            <a:r>
              <a:rPr lang="en-US" altLang="en-US" sz="2800" dirty="0"/>
              <a:t>The best code is one that does not increase the bandwidth for synchronization and has no DC components.</a:t>
            </a:r>
          </a:p>
          <a:p>
            <a:pPr marL="538163" indent="-538163" algn="just">
              <a:lnSpc>
                <a:spcPct val="90000"/>
              </a:lnSpc>
            </a:pPr>
            <a:r>
              <a:rPr lang="en-US" altLang="en-US" sz="2800" dirty="0"/>
              <a:t>Scrambling is a technique used to create a sequence of bits that has the required characteristics for transmission - self clocking, no low frequencies, no wide bandwidth.</a:t>
            </a:r>
          </a:p>
          <a:p>
            <a:pPr marL="538163" indent="-538163" algn="just">
              <a:lnSpc>
                <a:spcPct val="90000"/>
              </a:lnSpc>
            </a:pPr>
            <a:r>
              <a:rPr lang="en-US" altLang="en-US" sz="2800" dirty="0"/>
              <a:t>It is implemented at the same time as encoding, the bit stream is created on the fly.</a:t>
            </a:r>
          </a:p>
          <a:p>
            <a:pPr marL="538163" indent="-538163" algn="just">
              <a:lnSpc>
                <a:spcPct val="90000"/>
              </a:lnSpc>
            </a:pPr>
            <a:r>
              <a:rPr lang="en-US" altLang="en-US" sz="2800" dirty="0"/>
              <a:t>It replaces ‘unfriendly’ runs of bits with a violation code that is easy to recognize and removes the unfriendly characteristics.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id="{D408E3F1-D0E6-4831-BE82-7C927892B61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19" name="Rectangle 3">
            <a:extLst>
              <a:ext uri="{FF2B5EF4-FFF2-40B4-BE49-F238E27FC236}">
                <a16:creationId xmlns:a16="http://schemas.microsoft.com/office/drawing/2014/main" id="{EC461067-5E51-40B5-B4A7-EBC5A6C0A28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0" name="Rectangle 4">
            <a:extLst>
              <a:ext uri="{FF2B5EF4-FFF2-40B4-BE49-F238E27FC236}">
                <a16:creationId xmlns:a16="http://schemas.microsoft.com/office/drawing/2014/main" id="{9415EC32-5094-481D-8259-622145DCED6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1" name="Rectangle 5">
            <a:extLst>
              <a:ext uri="{FF2B5EF4-FFF2-40B4-BE49-F238E27FC236}">
                <a16:creationId xmlns:a16="http://schemas.microsoft.com/office/drawing/2014/main" id="{604BAF3A-701B-4C5A-92A6-338BCEEBBC7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2" name="Rectangle 6">
            <a:extLst>
              <a:ext uri="{FF2B5EF4-FFF2-40B4-BE49-F238E27FC236}">
                <a16:creationId xmlns:a16="http://schemas.microsoft.com/office/drawing/2014/main" id="{9CC1147E-5FE6-41B6-95D2-18B147BA55B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3" name="Rectangle 7">
            <a:extLst>
              <a:ext uri="{FF2B5EF4-FFF2-40B4-BE49-F238E27FC236}">
                <a16:creationId xmlns:a16="http://schemas.microsoft.com/office/drawing/2014/main" id="{F9BB7A2B-9BA0-43A5-98BD-6ECCE3CB37C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4" name="Rectangle 8">
            <a:extLst>
              <a:ext uri="{FF2B5EF4-FFF2-40B4-BE49-F238E27FC236}">
                <a16:creationId xmlns:a16="http://schemas.microsoft.com/office/drawing/2014/main" id="{68D67A66-6398-466E-BCE5-64B487F4930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5225" name="Line 9">
            <a:extLst>
              <a:ext uri="{FF2B5EF4-FFF2-40B4-BE49-F238E27FC236}">
                <a16:creationId xmlns:a16="http://schemas.microsoft.com/office/drawing/2014/main" id="{F51A9F31-A0ED-4E4E-93E4-22E6D1CFCB9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5226" name="Line 10">
            <a:extLst>
              <a:ext uri="{FF2B5EF4-FFF2-40B4-BE49-F238E27FC236}">
                <a16:creationId xmlns:a16="http://schemas.microsoft.com/office/drawing/2014/main" id="{19022B13-46D6-45D2-A382-1EB5AF552295}"/>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5227" name="Rectangle 11">
            <a:extLst>
              <a:ext uri="{FF2B5EF4-FFF2-40B4-BE49-F238E27FC236}">
                <a16:creationId xmlns:a16="http://schemas.microsoft.com/office/drawing/2014/main" id="{F2DFF469-A428-4011-B758-821197D3C7BA}"/>
              </a:ext>
            </a:extLst>
          </p:cNvPr>
          <p:cNvSpPr>
            <a:spLocks noChangeArrowheads="1"/>
          </p:cNvSpPr>
          <p:nvPr/>
        </p:nvSpPr>
        <p:spPr bwMode="auto">
          <a:xfrm>
            <a:off x="508690" y="1676399"/>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baseline="0" dirty="0">
                <a:latin typeface="Arial" panose="020B0604020202020204" pitchFamily="34" charset="0"/>
              </a:rPr>
              <a:t>For example: B8ZS substitutes eight consecutive zeros with 000VB0VB.</a:t>
            </a:r>
          </a:p>
          <a:p>
            <a:pPr algn="ctr"/>
            <a:r>
              <a:rPr lang="en-US" altLang="en-US" sz="3200" b="1" baseline="0" dirty="0">
                <a:latin typeface="Arial" panose="020B0604020202020204" pitchFamily="34" charset="0"/>
              </a:rPr>
              <a:t>The V stands for violation, it violates the line encoding rule</a:t>
            </a:r>
          </a:p>
          <a:p>
            <a:pPr algn="ctr"/>
            <a:r>
              <a:rPr lang="en-US" altLang="en-US" sz="3200" b="1" baseline="0" dirty="0">
                <a:latin typeface="Arial" panose="020B0604020202020204" pitchFamily="34" charset="0"/>
              </a:rPr>
              <a:t>B stands for bipolar, it implements the bipolar line encoding rule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Line 2">
            <a:extLst>
              <a:ext uri="{FF2B5EF4-FFF2-40B4-BE49-F238E27FC236}">
                <a16:creationId xmlns:a16="http://schemas.microsoft.com/office/drawing/2014/main" id="{A72A91CC-9620-447F-BC7F-09E10BF179A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5" name="Line 3">
            <a:extLst>
              <a:ext uri="{FF2B5EF4-FFF2-40B4-BE49-F238E27FC236}">
                <a16:creationId xmlns:a16="http://schemas.microsoft.com/office/drawing/2014/main" id="{39D197E0-400F-4A54-8B31-8043F6F078F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6" name="Text Box 4">
            <a:extLst>
              <a:ext uri="{FF2B5EF4-FFF2-40B4-BE49-F238E27FC236}">
                <a16:creationId xmlns:a16="http://schemas.microsoft.com/office/drawing/2014/main" id="{AF4120B0-1E5D-48A1-BE50-B6264814F15E}"/>
              </a:ext>
            </a:extLst>
          </p:cNvPr>
          <p:cNvSpPr txBox="1">
            <a:spLocks noChangeArrowheads="1"/>
          </p:cNvSpPr>
          <p:nvPr/>
        </p:nvSpPr>
        <p:spPr bwMode="auto">
          <a:xfrm>
            <a:off x="304800" y="762000"/>
            <a:ext cx="613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4.19  </a:t>
            </a:r>
            <a:r>
              <a:rPr lang="en-US" altLang="en-US" b="1" i="1" baseline="0"/>
              <a:t>Two cases of B8ZS scrambling technique</a:t>
            </a:r>
          </a:p>
        </p:txBody>
      </p:sp>
      <p:sp>
        <p:nvSpPr>
          <p:cNvPr id="878597" name="Line 5">
            <a:extLst>
              <a:ext uri="{FF2B5EF4-FFF2-40B4-BE49-F238E27FC236}">
                <a16:creationId xmlns:a16="http://schemas.microsoft.com/office/drawing/2014/main" id="{AA177859-5992-46A3-A17C-2E62AEC0D41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8598" name="Picture 6">
            <a:extLst>
              <a:ext uri="{FF2B5EF4-FFF2-40B4-BE49-F238E27FC236}">
                <a16:creationId xmlns:a16="http://schemas.microsoft.com/office/drawing/2014/main" id="{10417E5D-F04D-4B09-A966-BE86774D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7463"/>
            <a:ext cx="88296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06A5696C-E910-4AF8-8A5B-52C820C8C09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3" name="Rectangle 3">
            <a:extLst>
              <a:ext uri="{FF2B5EF4-FFF2-40B4-BE49-F238E27FC236}">
                <a16:creationId xmlns:a16="http://schemas.microsoft.com/office/drawing/2014/main" id="{376BF6C1-1FD0-4912-9F58-A50DDA6B797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4" name="Rectangle 4">
            <a:extLst>
              <a:ext uri="{FF2B5EF4-FFF2-40B4-BE49-F238E27FC236}">
                <a16:creationId xmlns:a16="http://schemas.microsoft.com/office/drawing/2014/main" id="{F2F3DFBD-04ED-4287-A7A2-62EF7159BF5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5" name="Rectangle 5">
            <a:extLst>
              <a:ext uri="{FF2B5EF4-FFF2-40B4-BE49-F238E27FC236}">
                <a16:creationId xmlns:a16="http://schemas.microsoft.com/office/drawing/2014/main" id="{B9AC7718-B437-43BD-960D-4740B94C63F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6" name="Rectangle 6">
            <a:extLst>
              <a:ext uri="{FF2B5EF4-FFF2-40B4-BE49-F238E27FC236}">
                <a16:creationId xmlns:a16="http://schemas.microsoft.com/office/drawing/2014/main" id="{ED477523-BCCA-4DC8-9575-5E54779F521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7" name="Rectangle 7">
            <a:extLst>
              <a:ext uri="{FF2B5EF4-FFF2-40B4-BE49-F238E27FC236}">
                <a16:creationId xmlns:a16="http://schemas.microsoft.com/office/drawing/2014/main" id="{0D5547CF-AB36-476B-8049-5D1DBD961A8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8" name="Rectangle 8">
            <a:extLst>
              <a:ext uri="{FF2B5EF4-FFF2-40B4-BE49-F238E27FC236}">
                <a16:creationId xmlns:a16="http://schemas.microsoft.com/office/drawing/2014/main" id="{5F1C8683-EF0E-4B05-BF6A-CE32CD3CF95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aseline="0">
              <a:latin typeface="Tahoma" panose="020B0604030504040204" pitchFamily="34" charset="0"/>
            </a:endParaRPr>
          </a:p>
        </p:txBody>
      </p:sp>
      <p:sp>
        <p:nvSpPr>
          <p:cNvPr id="906249" name="Line 9">
            <a:extLst>
              <a:ext uri="{FF2B5EF4-FFF2-40B4-BE49-F238E27FC236}">
                <a16:creationId xmlns:a16="http://schemas.microsoft.com/office/drawing/2014/main" id="{AC28B967-3155-4AB2-B60B-095632D60CE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6250" name="Line 10">
            <a:extLst>
              <a:ext uri="{FF2B5EF4-FFF2-40B4-BE49-F238E27FC236}">
                <a16:creationId xmlns:a16="http://schemas.microsoft.com/office/drawing/2014/main" id="{180E2787-A641-4E5A-996A-20B03541FBCB}"/>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6251" name="Rectangle 11">
            <a:extLst>
              <a:ext uri="{FF2B5EF4-FFF2-40B4-BE49-F238E27FC236}">
                <a16:creationId xmlns:a16="http://schemas.microsoft.com/office/drawing/2014/main" id="{8E03E1FC-A22A-447B-B134-F542CE68BF8A}"/>
              </a:ext>
            </a:extLst>
          </p:cNvPr>
          <p:cNvSpPr>
            <a:spLocks noChangeArrowheads="1"/>
          </p:cNvSpPr>
          <p:nvPr/>
        </p:nvSpPr>
        <p:spPr bwMode="auto">
          <a:xfrm>
            <a:off x="251520" y="1148546"/>
            <a:ext cx="8640960" cy="501675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3200" b="1" baseline="0" dirty="0">
                <a:latin typeface="Arial" panose="020B0604020202020204" pitchFamily="34" charset="0"/>
              </a:rPr>
              <a:t>HDB3 substitutes four consecutive zeros with 000V or B00V depending on the number of nonzero pulses after the last substitution.</a:t>
            </a:r>
          </a:p>
          <a:p>
            <a:pPr marL="457200" indent="-457200" algn="just">
              <a:buFont typeface="Arial" panose="020B0604020202020204" pitchFamily="34" charset="0"/>
              <a:buChar char="•"/>
            </a:pPr>
            <a:r>
              <a:rPr lang="en-US" altLang="en-US" sz="3200" b="1" baseline="0" dirty="0">
                <a:latin typeface="Arial" panose="020B0604020202020204" pitchFamily="34" charset="0"/>
              </a:rPr>
              <a:t>If number of non zero pulses is even the substitution is B00V to make total number of non zero pulse even.</a:t>
            </a:r>
          </a:p>
          <a:p>
            <a:pPr marL="457200" indent="-457200" algn="just">
              <a:buFont typeface="Arial" panose="020B0604020202020204" pitchFamily="34" charset="0"/>
              <a:buChar char="•"/>
            </a:pPr>
            <a:r>
              <a:rPr lang="en-US" altLang="en-US" sz="3200" b="1" baseline="0" dirty="0">
                <a:latin typeface="Arial" panose="020B0604020202020204" pitchFamily="34" charset="0"/>
              </a:rPr>
              <a:t>If number of non zero pulses is odd the substitution is 000V to make total number of non zero pulses even.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a:extLst>
              <a:ext uri="{FF2B5EF4-FFF2-40B4-BE49-F238E27FC236}">
                <a16:creationId xmlns:a16="http://schemas.microsoft.com/office/drawing/2014/main" id="{1674659E-C1DA-42A0-981A-539334C6CC9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19" name="Line 3">
            <a:extLst>
              <a:ext uri="{FF2B5EF4-FFF2-40B4-BE49-F238E27FC236}">
                <a16:creationId xmlns:a16="http://schemas.microsoft.com/office/drawing/2014/main" id="{18D06EC2-8362-46C8-9713-775498C8D67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20" name="Text Box 4">
            <a:extLst>
              <a:ext uri="{FF2B5EF4-FFF2-40B4-BE49-F238E27FC236}">
                <a16:creationId xmlns:a16="http://schemas.microsoft.com/office/drawing/2014/main" id="{851374A2-169B-4361-9C15-27AC666D0F3D}"/>
              </a:ext>
            </a:extLst>
          </p:cNvPr>
          <p:cNvSpPr txBox="1">
            <a:spLocks noChangeArrowheads="1"/>
          </p:cNvSpPr>
          <p:nvPr/>
        </p:nvSpPr>
        <p:spPr bwMode="auto">
          <a:xfrm>
            <a:off x="304800" y="762000"/>
            <a:ext cx="719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baseline="0">
                <a:solidFill>
                  <a:schemeClr val="folHlink"/>
                </a:solidFill>
              </a:rPr>
              <a:t>Figure 4.20  </a:t>
            </a:r>
            <a:r>
              <a:rPr lang="en-US" altLang="en-US" b="1" i="1" baseline="0"/>
              <a:t>Different situations in HDB3 scrambling technique</a:t>
            </a:r>
          </a:p>
        </p:txBody>
      </p:sp>
      <p:sp>
        <p:nvSpPr>
          <p:cNvPr id="879621" name="Line 5">
            <a:extLst>
              <a:ext uri="{FF2B5EF4-FFF2-40B4-BE49-F238E27FC236}">
                <a16:creationId xmlns:a16="http://schemas.microsoft.com/office/drawing/2014/main" id="{D8D989EE-9410-473A-8869-818EA0E26F5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9622" name="Picture 6">
            <a:extLst>
              <a:ext uri="{FF2B5EF4-FFF2-40B4-BE49-F238E27FC236}">
                <a16:creationId xmlns:a16="http://schemas.microsoft.com/office/drawing/2014/main" id="{9E33A76D-29CE-4E23-907F-EC5913644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22463"/>
            <a:ext cx="6462713"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6F10-2FBD-4842-966B-DBE494E9E314}"/>
              </a:ext>
            </a:extLst>
          </p:cNvPr>
          <p:cNvSpPr>
            <a:spLocks noGrp="1"/>
          </p:cNvSpPr>
          <p:nvPr>
            <p:ph type="title"/>
          </p:nvPr>
        </p:nvSpPr>
        <p:spPr>
          <a:xfrm>
            <a:off x="251520" y="116632"/>
            <a:ext cx="8435280" cy="864095"/>
          </a:xfrm>
        </p:spPr>
        <p:txBody>
          <a:bodyPr>
            <a:normAutofit/>
          </a:bodyPr>
          <a:lstStyle/>
          <a:p>
            <a:r>
              <a:rPr lang="en-US" altLang="en-US" sz="4400" b="1" dirty="0">
                <a:solidFill>
                  <a:schemeClr val="tx1"/>
                </a:solidFill>
              </a:rPr>
              <a:t>Line Coding</a:t>
            </a:r>
            <a:endParaRPr lang="en-IN" sz="4400" b="1" dirty="0">
              <a:solidFill>
                <a:schemeClr val="tx1"/>
              </a:solidFill>
            </a:endParaRPr>
          </a:p>
        </p:txBody>
      </p:sp>
      <p:sp>
        <p:nvSpPr>
          <p:cNvPr id="3" name="Content Placeholder 2">
            <a:extLst>
              <a:ext uri="{FF2B5EF4-FFF2-40B4-BE49-F238E27FC236}">
                <a16:creationId xmlns:a16="http://schemas.microsoft.com/office/drawing/2014/main" id="{77C2CAA0-4C1F-40C1-879E-D350C39D46A6}"/>
              </a:ext>
            </a:extLst>
          </p:cNvPr>
          <p:cNvSpPr>
            <a:spLocks noGrp="1"/>
          </p:cNvSpPr>
          <p:nvPr>
            <p:ph sz="quarter" idx="1"/>
          </p:nvPr>
        </p:nvSpPr>
        <p:spPr>
          <a:xfrm>
            <a:off x="251520" y="980727"/>
            <a:ext cx="8640960" cy="2833241"/>
          </a:xfrm>
        </p:spPr>
        <p:txBody>
          <a:bodyPr>
            <a:normAutofit/>
          </a:bodyPr>
          <a:lstStyle/>
          <a:p>
            <a:pPr algn="just"/>
            <a:r>
              <a:rPr lang="en-IN" sz="2400" dirty="0"/>
              <a:t>A line code is the code used for data transmission of a digital signal over a transmission line. This process of coding is chosen so as to avoid overlap and distortion of signal such as inter-symbol interference.</a:t>
            </a:r>
          </a:p>
          <a:p>
            <a:pPr algn="just"/>
            <a:r>
              <a:rPr lang="en-US" altLang="en-US" sz="2400" dirty="0"/>
              <a:t>Converting a string of 1’s and 0’s (digital data) into a sequence of signals that denote the 1’s and 0’s.</a:t>
            </a:r>
          </a:p>
          <a:p>
            <a:pPr algn="just"/>
            <a:r>
              <a:rPr lang="en-US" altLang="en-US" sz="2400" dirty="0"/>
              <a:t>For example a high voltage level (+V) could represent a “1” and a low voltage level (0 or -V) could represent a “0”.</a:t>
            </a:r>
          </a:p>
        </p:txBody>
      </p:sp>
      <p:pic>
        <p:nvPicPr>
          <p:cNvPr id="4" name="Picture 3">
            <a:extLst>
              <a:ext uri="{FF2B5EF4-FFF2-40B4-BE49-F238E27FC236}">
                <a16:creationId xmlns:a16="http://schemas.microsoft.com/office/drawing/2014/main" id="{8C483240-F479-41BF-AC54-35E8FEC96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3908127"/>
            <a:ext cx="87757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479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88DA4ED1-A930-4D67-B384-4239611140E1}"/>
              </a:ext>
            </a:extLst>
          </p:cNvPr>
          <p:cNvSpPr>
            <a:spLocks noGrp="1" noChangeArrowheads="1"/>
          </p:cNvSpPr>
          <p:nvPr>
            <p:ph type="title"/>
          </p:nvPr>
        </p:nvSpPr>
        <p:spPr bwMode="auto">
          <a:xfrm>
            <a:off x="251520" y="404664"/>
            <a:ext cx="8568952" cy="93610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a:solidFill>
                  <a:schemeClr val="tx1"/>
                </a:solidFill>
              </a:rPr>
              <a:t>Digital to Analog Conversion</a:t>
            </a:r>
          </a:p>
        </p:txBody>
      </p:sp>
      <p:sp>
        <p:nvSpPr>
          <p:cNvPr id="879619" name="Rectangle 3">
            <a:extLst>
              <a:ext uri="{FF2B5EF4-FFF2-40B4-BE49-F238E27FC236}">
                <a16:creationId xmlns:a16="http://schemas.microsoft.com/office/drawing/2014/main" id="{B656450C-FE3F-4FFE-BE4C-931A34FCF845}"/>
              </a:ext>
            </a:extLst>
          </p:cNvPr>
          <p:cNvSpPr>
            <a:spLocks noGrp="1" noChangeArrowheads="1"/>
          </p:cNvSpPr>
          <p:nvPr>
            <p:ph type="body" idx="1"/>
          </p:nvPr>
        </p:nvSpPr>
        <p:spPr bwMode="auto">
          <a:xfrm>
            <a:off x="309401" y="1123392"/>
            <a:ext cx="8568952" cy="461121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a:lnSpc>
                <a:spcPct val="90000"/>
              </a:lnSpc>
            </a:pPr>
            <a:r>
              <a:rPr lang="en-US" altLang="en-US" sz="2800" dirty="0"/>
              <a:t>Digital data needs to be carried on an analog signal.</a:t>
            </a:r>
          </a:p>
          <a:p>
            <a:pPr algn="just">
              <a:lnSpc>
                <a:spcPct val="90000"/>
              </a:lnSpc>
            </a:pPr>
            <a:r>
              <a:rPr lang="en-US" altLang="en-US" sz="2800" dirty="0"/>
              <a:t>A carrier signal (frequency f</a:t>
            </a:r>
            <a:r>
              <a:rPr lang="en-US" altLang="en-US" sz="2800" baseline="-25000" dirty="0"/>
              <a:t>c</a:t>
            </a:r>
            <a:r>
              <a:rPr lang="en-US" altLang="en-US" sz="2800" dirty="0"/>
              <a:t>) performs the function of transporting the digital data in an analog waveform.</a:t>
            </a:r>
          </a:p>
          <a:p>
            <a:pPr algn="just">
              <a:lnSpc>
                <a:spcPct val="90000"/>
              </a:lnSpc>
            </a:pPr>
            <a:r>
              <a:rPr lang="en-US" altLang="en-US" sz="2800" dirty="0"/>
              <a:t>The analog carrier signal is manipulated to uniquely identify the digital data being carried.</a:t>
            </a:r>
          </a:p>
        </p:txBody>
      </p:sp>
      <p:pic>
        <p:nvPicPr>
          <p:cNvPr id="5" name="Picture 10">
            <a:extLst>
              <a:ext uri="{FF2B5EF4-FFF2-40B4-BE49-F238E27FC236}">
                <a16:creationId xmlns:a16="http://schemas.microsoft.com/office/drawing/2014/main" id="{B9E186E5-BD9B-40F7-AE67-0B20F0285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58" y="3450168"/>
            <a:ext cx="888523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C0B4A970-AD31-4643-8890-DAE9A0AFB9B4}"/>
              </a:ext>
            </a:extLst>
          </p:cNvPr>
          <p:cNvSpPr>
            <a:spLocks noGrp="1"/>
          </p:cNvSpPr>
          <p:nvPr>
            <p:ph type="sldNum" sz="quarter" idx="10"/>
          </p:nvPr>
        </p:nvSpPr>
        <p:spPr/>
        <p:txBody>
          <a:bodyPr/>
          <a:lstStyle/>
          <a:p>
            <a:r>
              <a:rPr lang="en-US" altLang="en-US"/>
              <a:t>5.</a:t>
            </a:r>
            <a:fld id="{08863E4F-B777-4A70-8316-246072B68F35}" type="slidenum">
              <a:rPr lang="en-US" altLang="en-US"/>
              <a:pPr/>
              <a:t>31</a:t>
            </a:fld>
            <a:endParaRPr lang="en-US" altLang="en-US"/>
          </a:p>
        </p:txBody>
      </p:sp>
      <p:sp>
        <p:nvSpPr>
          <p:cNvPr id="799746" name="Line 2">
            <a:extLst>
              <a:ext uri="{FF2B5EF4-FFF2-40B4-BE49-F238E27FC236}">
                <a16:creationId xmlns:a16="http://schemas.microsoft.com/office/drawing/2014/main" id="{897FAF51-3D5D-4965-8B3C-D609EB85121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9747" name="Line 3">
            <a:extLst>
              <a:ext uri="{FF2B5EF4-FFF2-40B4-BE49-F238E27FC236}">
                <a16:creationId xmlns:a16="http://schemas.microsoft.com/office/drawing/2014/main" id="{A8614374-98CE-4092-AC78-DCB86D5CE79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9748" name="Text Box 4">
            <a:extLst>
              <a:ext uri="{FF2B5EF4-FFF2-40B4-BE49-F238E27FC236}">
                <a16:creationId xmlns:a16="http://schemas.microsoft.com/office/drawing/2014/main" id="{5A5E58B3-0F33-4644-BAFC-16C1ACA16D79}"/>
              </a:ext>
            </a:extLst>
          </p:cNvPr>
          <p:cNvSpPr txBox="1">
            <a:spLocks noChangeArrowheads="1"/>
          </p:cNvSpPr>
          <p:nvPr/>
        </p:nvSpPr>
        <p:spPr bwMode="auto">
          <a:xfrm>
            <a:off x="251520" y="260649"/>
            <a:ext cx="72728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mj-lt"/>
              </a:rPr>
              <a:t>Types of Digital-to-Analog Conversion</a:t>
            </a:r>
          </a:p>
        </p:txBody>
      </p:sp>
      <p:sp>
        <p:nvSpPr>
          <p:cNvPr id="799749" name="Line 5">
            <a:extLst>
              <a:ext uri="{FF2B5EF4-FFF2-40B4-BE49-F238E27FC236}">
                <a16:creationId xmlns:a16="http://schemas.microsoft.com/office/drawing/2014/main" id="{84871E4F-8D51-48AB-8D3E-F9279C128AC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99750" name="Picture 6">
            <a:extLst>
              <a:ext uri="{FF2B5EF4-FFF2-40B4-BE49-F238E27FC236}">
                <a16:creationId xmlns:a16="http://schemas.microsoft.com/office/drawing/2014/main" id="{DE0C96E3-5289-456E-95CF-05A81E294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905000"/>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5E60E888-30E3-4323-9523-D261D5604BA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3" name="Rectangle 3">
            <a:extLst>
              <a:ext uri="{FF2B5EF4-FFF2-40B4-BE49-F238E27FC236}">
                <a16:creationId xmlns:a16="http://schemas.microsoft.com/office/drawing/2014/main" id="{81F5043F-D2D3-4A0F-8CAA-2BFA92FA88E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4" name="Rectangle 4">
            <a:extLst>
              <a:ext uri="{FF2B5EF4-FFF2-40B4-BE49-F238E27FC236}">
                <a16:creationId xmlns:a16="http://schemas.microsoft.com/office/drawing/2014/main" id="{688C93D1-0725-4FB8-8241-0F478F40D3C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5" name="Rectangle 5">
            <a:extLst>
              <a:ext uri="{FF2B5EF4-FFF2-40B4-BE49-F238E27FC236}">
                <a16:creationId xmlns:a16="http://schemas.microsoft.com/office/drawing/2014/main" id="{513EF505-A8B6-4661-B12B-883798498B2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6" name="Rectangle 6">
            <a:extLst>
              <a:ext uri="{FF2B5EF4-FFF2-40B4-BE49-F238E27FC236}">
                <a16:creationId xmlns:a16="http://schemas.microsoft.com/office/drawing/2014/main" id="{5A2A3432-7667-452C-BB6D-2E703BB1531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7" name="Rectangle 7">
            <a:extLst>
              <a:ext uri="{FF2B5EF4-FFF2-40B4-BE49-F238E27FC236}">
                <a16:creationId xmlns:a16="http://schemas.microsoft.com/office/drawing/2014/main" id="{F784979F-D9B8-464B-9313-7FBB57BC741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8" name="Rectangle 8">
            <a:extLst>
              <a:ext uri="{FF2B5EF4-FFF2-40B4-BE49-F238E27FC236}">
                <a16:creationId xmlns:a16="http://schemas.microsoft.com/office/drawing/2014/main" id="{504A7917-7C57-418A-BDB3-395ED87CB53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9" name="Line 9">
            <a:extLst>
              <a:ext uri="{FF2B5EF4-FFF2-40B4-BE49-F238E27FC236}">
                <a16:creationId xmlns:a16="http://schemas.microsoft.com/office/drawing/2014/main" id="{D65C7285-1E54-47CA-85EE-EFB5FF40247B}"/>
              </a:ext>
            </a:extLst>
          </p:cNvPr>
          <p:cNvSpPr>
            <a:spLocks noChangeShapeType="1"/>
          </p:cNvSpPr>
          <p:nvPr/>
        </p:nvSpPr>
        <p:spPr bwMode="auto">
          <a:xfrm flipV="1">
            <a:off x="315481" y="2111648"/>
            <a:ext cx="866388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211" name="Rectangle 11">
            <a:extLst>
              <a:ext uri="{FF2B5EF4-FFF2-40B4-BE49-F238E27FC236}">
                <a16:creationId xmlns:a16="http://schemas.microsoft.com/office/drawing/2014/main" id="{C5A93738-8128-46AC-A8BF-653A033D3B47}"/>
              </a:ext>
            </a:extLst>
          </p:cNvPr>
          <p:cNvSpPr>
            <a:spLocks noChangeArrowheads="1"/>
          </p:cNvSpPr>
          <p:nvPr/>
        </p:nvSpPr>
        <p:spPr bwMode="auto">
          <a:xfrm>
            <a:off x="365041" y="2146671"/>
            <a:ext cx="8587680" cy="35394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3200" dirty="0"/>
              <a:t>Bit rate, N, is the number of bits per second (bps). </a:t>
            </a:r>
          </a:p>
          <a:p>
            <a:pPr marL="457200" indent="-457200" algn="just">
              <a:buFont typeface="Arial" panose="020B0604020202020204" pitchFamily="34" charset="0"/>
              <a:buChar char="•"/>
            </a:pPr>
            <a:r>
              <a:rPr lang="en-US" altLang="en-US" sz="3200" dirty="0"/>
              <a:t>Baud rate is the number of signal elements per second (bauds). </a:t>
            </a:r>
          </a:p>
          <a:p>
            <a:pPr marL="457200" indent="-457200" algn="just">
              <a:buFont typeface="Arial" panose="020B0604020202020204" pitchFamily="34" charset="0"/>
              <a:buChar char="•"/>
            </a:pPr>
            <a:r>
              <a:rPr lang="en-US" altLang="en-US" sz="3200" dirty="0"/>
              <a:t>In the analog transmission of digital data, the signal or baud rate is less than  or equal to the bit rate.</a:t>
            </a:r>
          </a:p>
          <a:p>
            <a:pPr algn="ctr"/>
            <a:r>
              <a:rPr lang="en-US" altLang="en-US" sz="3200" dirty="0"/>
              <a:t>S=Nx1/r bauds</a:t>
            </a:r>
          </a:p>
          <a:p>
            <a:pPr marL="447675" algn="just"/>
            <a:r>
              <a:rPr lang="en-US" altLang="en-US" sz="3200" dirty="0"/>
              <a:t>Where r is the number of data bits per signal element.</a:t>
            </a:r>
          </a:p>
        </p:txBody>
      </p:sp>
      <p:grpSp>
        <p:nvGrpSpPr>
          <p:cNvPr id="819212" name="Group 12">
            <a:extLst>
              <a:ext uri="{FF2B5EF4-FFF2-40B4-BE49-F238E27FC236}">
                <a16:creationId xmlns:a16="http://schemas.microsoft.com/office/drawing/2014/main" id="{D343DEAA-412C-4A92-8E3B-25C18C82F207}"/>
              </a:ext>
            </a:extLst>
          </p:cNvPr>
          <p:cNvGrpSpPr>
            <a:grpSpLocks/>
          </p:cNvGrpSpPr>
          <p:nvPr/>
        </p:nvGrpSpPr>
        <p:grpSpPr bwMode="auto">
          <a:xfrm>
            <a:off x="330409" y="1301698"/>
            <a:ext cx="1143000" cy="566738"/>
            <a:chOff x="1200" y="1248"/>
            <a:chExt cx="720" cy="357"/>
          </a:xfrm>
        </p:grpSpPr>
        <p:pic>
          <p:nvPicPr>
            <p:cNvPr id="819213" name="Picture 13">
              <a:extLst>
                <a:ext uri="{FF2B5EF4-FFF2-40B4-BE49-F238E27FC236}">
                  <a16:creationId xmlns:a16="http://schemas.microsoft.com/office/drawing/2014/main" id="{F7DE5D20-B20E-4A5F-BC4E-82AFB664B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14" name="Text Box 14">
              <a:extLst>
                <a:ext uri="{FF2B5EF4-FFF2-40B4-BE49-F238E27FC236}">
                  <a16:creationId xmlns:a16="http://schemas.microsoft.com/office/drawing/2014/main" id="{218E02AB-FFF3-4EC0-AB76-C28B8492CCA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Note</a:t>
              </a:r>
            </a:p>
          </p:txBody>
        </p:sp>
      </p:grpSp>
      <p:sp>
        <p:nvSpPr>
          <p:cNvPr id="15" name="Line 9">
            <a:extLst>
              <a:ext uri="{FF2B5EF4-FFF2-40B4-BE49-F238E27FC236}">
                <a16:creationId xmlns:a16="http://schemas.microsoft.com/office/drawing/2014/main" id="{C0BBA53C-508E-46CE-954F-ED394F33F8F8}"/>
              </a:ext>
            </a:extLst>
          </p:cNvPr>
          <p:cNvSpPr>
            <a:spLocks noChangeShapeType="1"/>
          </p:cNvSpPr>
          <p:nvPr/>
        </p:nvSpPr>
        <p:spPr bwMode="auto">
          <a:xfrm flipV="1">
            <a:off x="326941" y="5733256"/>
            <a:ext cx="866388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E18D1D28-B911-42E5-ACB6-123B163F57C5}"/>
              </a:ext>
            </a:extLst>
          </p:cNvPr>
          <p:cNvSpPr>
            <a:spLocks noGrp="1"/>
          </p:cNvSpPr>
          <p:nvPr>
            <p:ph type="sldNum" sz="quarter" idx="10"/>
          </p:nvPr>
        </p:nvSpPr>
        <p:spPr/>
        <p:txBody>
          <a:bodyPr/>
          <a:lstStyle/>
          <a:p>
            <a:r>
              <a:rPr lang="en-US" altLang="en-US"/>
              <a:t>5.</a:t>
            </a:r>
            <a:fld id="{2E6A385A-ADE0-42DB-9BB5-9925C3FD4CEB}" type="slidenum">
              <a:rPr lang="en-US" altLang="en-US"/>
              <a:pPr/>
              <a:t>33</a:t>
            </a:fld>
            <a:endParaRPr lang="en-US" altLang="en-US"/>
          </a:p>
        </p:txBody>
      </p:sp>
      <p:sp>
        <p:nvSpPr>
          <p:cNvPr id="824322" name="Rectangle 2">
            <a:extLst>
              <a:ext uri="{FF2B5EF4-FFF2-40B4-BE49-F238E27FC236}">
                <a16:creationId xmlns:a16="http://schemas.microsoft.com/office/drawing/2014/main" id="{46F6940C-6F28-446E-AA2B-F87076D028A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3" name="Rectangle 3">
            <a:extLst>
              <a:ext uri="{FF2B5EF4-FFF2-40B4-BE49-F238E27FC236}">
                <a16:creationId xmlns:a16="http://schemas.microsoft.com/office/drawing/2014/main" id="{898ACB34-4DC0-4E9D-9025-F1DBA5E066C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4" name="Rectangle 4">
            <a:extLst>
              <a:ext uri="{FF2B5EF4-FFF2-40B4-BE49-F238E27FC236}">
                <a16:creationId xmlns:a16="http://schemas.microsoft.com/office/drawing/2014/main" id="{B914B370-D93C-4205-943A-3C984FFACCA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5" name="Rectangle 5">
            <a:extLst>
              <a:ext uri="{FF2B5EF4-FFF2-40B4-BE49-F238E27FC236}">
                <a16:creationId xmlns:a16="http://schemas.microsoft.com/office/drawing/2014/main" id="{587AC7FF-749B-4945-B200-8957EC49203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6" name="Rectangle 6">
            <a:extLst>
              <a:ext uri="{FF2B5EF4-FFF2-40B4-BE49-F238E27FC236}">
                <a16:creationId xmlns:a16="http://schemas.microsoft.com/office/drawing/2014/main" id="{DD1584E5-827B-40BA-B0F2-4A10F6E4632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7" name="Rectangle 7">
            <a:extLst>
              <a:ext uri="{FF2B5EF4-FFF2-40B4-BE49-F238E27FC236}">
                <a16:creationId xmlns:a16="http://schemas.microsoft.com/office/drawing/2014/main" id="{A4BD1A5A-BE38-4A98-9504-69519BFFCC8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8" name="Rectangle 8">
            <a:extLst>
              <a:ext uri="{FF2B5EF4-FFF2-40B4-BE49-F238E27FC236}">
                <a16:creationId xmlns:a16="http://schemas.microsoft.com/office/drawing/2014/main" id="{EDBD2BDA-CE90-49E8-A372-AF8FBF3FD25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30" name="Rectangle 10">
            <a:extLst>
              <a:ext uri="{FF2B5EF4-FFF2-40B4-BE49-F238E27FC236}">
                <a16:creationId xmlns:a16="http://schemas.microsoft.com/office/drawing/2014/main" id="{B6AA0B37-A9A1-42A3-A035-B880AB1A495C}"/>
              </a:ext>
            </a:extLst>
          </p:cNvPr>
          <p:cNvSpPr>
            <a:spLocks noChangeArrowheads="1"/>
          </p:cNvSpPr>
          <p:nvPr/>
        </p:nvSpPr>
        <p:spPr bwMode="auto">
          <a:xfrm>
            <a:off x="228600" y="1784772"/>
            <a:ext cx="85198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An analog signal carries 4 bits per signal element. If 1000 signal elements are sent per second, find the bit rate.</a:t>
            </a:r>
          </a:p>
        </p:txBody>
      </p:sp>
      <p:sp>
        <p:nvSpPr>
          <p:cNvPr id="824331" name="Rectangle 11">
            <a:extLst>
              <a:ext uri="{FF2B5EF4-FFF2-40B4-BE49-F238E27FC236}">
                <a16:creationId xmlns:a16="http://schemas.microsoft.com/office/drawing/2014/main" id="{8FE0779C-E775-4B8E-BC0F-9D1B28C6AB0D}"/>
              </a:ext>
            </a:extLst>
          </p:cNvPr>
          <p:cNvSpPr>
            <a:spLocks noChangeArrowheads="1"/>
          </p:cNvSpPr>
          <p:nvPr/>
        </p:nvSpPr>
        <p:spPr bwMode="auto">
          <a:xfrm>
            <a:off x="228600" y="3048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In this case, r = 4, S = 1000, and N is unknown. We can find the value of N from</a:t>
            </a:r>
          </a:p>
        </p:txBody>
      </p:sp>
      <p:pic>
        <p:nvPicPr>
          <p:cNvPr id="824333" name="Picture 13">
            <a:extLst>
              <a:ext uri="{FF2B5EF4-FFF2-40B4-BE49-F238E27FC236}">
                <a16:creationId xmlns:a16="http://schemas.microsoft.com/office/drawing/2014/main" id="{6D4EF035-9D51-42B3-A25A-96DB6E60D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4843463"/>
            <a:ext cx="6434137" cy="5667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5C3315AC-D85D-4CB8-9EF6-C77FF9D2F875}"/>
              </a:ext>
            </a:extLst>
          </p:cNvPr>
          <p:cNvSpPr>
            <a:spLocks noGrp="1"/>
          </p:cNvSpPr>
          <p:nvPr>
            <p:ph type="sldNum" sz="quarter" idx="10"/>
          </p:nvPr>
        </p:nvSpPr>
        <p:spPr/>
        <p:txBody>
          <a:bodyPr/>
          <a:lstStyle/>
          <a:p>
            <a:r>
              <a:rPr lang="en-US" altLang="en-US"/>
              <a:t>5.</a:t>
            </a:r>
            <a:fld id="{C6A27367-899B-4AB1-B9DC-3E1EB718A7D7}" type="slidenum">
              <a:rPr lang="en-US" altLang="en-US"/>
              <a:pPr/>
              <a:t>34</a:t>
            </a:fld>
            <a:endParaRPr lang="en-US" altLang="en-US"/>
          </a:p>
        </p:txBody>
      </p:sp>
      <p:sp>
        <p:nvSpPr>
          <p:cNvPr id="825346" name="Rectangle 2">
            <a:extLst>
              <a:ext uri="{FF2B5EF4-FFF2-40B4-BE49-F238E27FC236}">
                <a16:creationId xmlns:a16="http://schemas.microsoft.com/office/drawing/2014/main" id="{66EE64F0-FDE8-456D-A559-EF2C810AFC3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47" name="Rectangle 3">
            <a:extLst>
              <a:ext uri="{FF2B5EF4-FFF2-40B4-BE49-F238E27FC236}">
                <a16:creationId xmlns:a16="http://schemas.microsoft.com/office/drawing/2014/main" id="{7C2A7CD1-E6FE-4254-8319-A81B475771B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48" name="Rectangle 4">
            <a:extLst>
              <a:ext uri="{FF2B5EF4-FFF2-40B4-BE49-F238E27FC236}">
                <a16:creationId xmlns:a16="http://schemas.microsoft.com/office/drawing/2014/main" id="{643ABA96-6A16-42BB-B0AA-CC5DD4001CC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49" name="Rectangle 5">
            <a:extLst>
              <a:ext uri="{FF2B5EF4-FFF2-40B4-BE49-F238E27FC236}">
                <a16:creationId xmlns:a16="http://schemas.microsoft.com/office/drawing/2014/main" id="{4BB9714D-BAED-4CAD-8B72-C9DF676D0E7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0" name="Rectangle 6">
            <a:extLst>
              <a:ext uri="{FF2B5EF4-FFF2-40B4-BE49-F238E27FC236}">
                <a16:creationId xmlns:a16="http://schemas.microsoft.com/office/drawing/2014/main" id="{49BBCAB9-CB2F-4655-91A1-7546E15D8E0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1" name="Rectangle 7">
            <a:extLst>
              <a:ext uri="{FF2B5EF4-FFF2-40B4-BE49-F238E27FC236}">
                <a16:creationId xmlns:a16="http://schemas.microsoft.com/office/drawing/2014/main" id="{8ACEA4B2-1CBF-49B9-9D6F-E40D54CAE40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2" name="Rectangle 8">
            <a:extLst>
              <a:ext uri="{FF2B5EF4-FFF2-40B4-BE49-F238E27FC236}">
                <a16:creationId xmlns:a16="http://schemas.microsoft.com/office/drawing/2014/main" id="{D2BF8DFE-7CDC-4CAE-B76B-3C865653C3D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7" name="Rectangle 13">
            <a:extLst>
              <a:ext uri="{FF2B5EF4-FFF2-40B4-BE49-F238E27FC236}">
                <a16:creationId xmlns:a16="http://schemas.microsoft.com/office/drawing/2014/main" id="{10932B3F-71C9-4657-B1F7-52F6B9218837}"/>
              </a:ext>
            </a:extLst>
          </p:cNvPr>
          <p:cNvSpPr>
            <a:spLocks noChangeArrowheads="1"/>
          </p:cNvSpPr>
          <p:nvPr/>
        </p:nvSpPr>
        <p:spPr bwMode="auto">
          <a:xfrm>
            <a:off x="228600" y="1143000"/>
            <a:ext cx="8686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An analog signal has a bit rate of 8000 bps and a baud rate of 1000 baud. How many data elements are carried by each signal element? How many signal elements do we need?</a:t>
            </a:r>
          </a:p>
        </p:txBody>
      </p:sp>
      <p:sp>
        <p:nvSpPr>
          <p:cNvPr id="825358" name="Rectangle 14">
            <a:extLst>
              <a:ext uri="{FF2B5EF4-FFF2-40B4-BE49-F238E27FC236}">
                <a16:creationId xmlns:a16="http://schemas.microsoft.com/office/drawing/2014/main" id="{8CA9A969-8D80-4006-B620-5745D805FF0E}"/>
              </a:ext>
            </a:extLst>
          </p:cNvPr>
          <p:cNvSpPr>
            <a:spLocks noChangeArrowheads="1"/>
          </p:cNvSpPr>
          <p:nvPr/>
        </p:nvSpPr>
        <p:spPr bwMode="auto">
          <a:xfrm>
            <a:off x="304800" y="3000375"/>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In this example, S = 1000, N = 8000, and r and L are unknown. We find first the value of r and then the value of L.</a:t>
            </a:r>
          </a:p>
        </p:txBody>
      </p:sp>
      <p:pic>
        <p:nvPicPr>
          <p:cNvPr id="825359" name="Picture 15">
            <a:extLst>
              <a:ext uri="{FF2B5EF4-FFF2-40B4-BE49-F238E27FC236}">
                <a16:creationId xmlns:a16="http://schemas.microsoft.com/office/drawing/2014/main" id="{5F755FD1-DB3E-4FF4-941A-978D70AFC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899025"/>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5B543EE2-567F-4C4D-A2D1-8090118BC5CA}"/>
              </a:ext>
            </a:extLst>
          </p:cNvPr>
          <p:cNvSpPr>
            <a:spLocks noGrp="1" noChangeArrowheads="1"/>
          </p:cNvSpPr>
          <p:nvPr>
            <p:ph type="title"/>
          </p:nvPr>
        </p:nvSpPr>
        <p:spPr bwMode="auto">
          <a:xfrm>
            <a:off x="323528" y="332656"/>
            <a:ext cx="8496944" cy="7920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dirty="0">
                <a:solidFill>
                  <a:schemeClr val="tx1"/>
                </a:solidFill>
              </a:rPr>
              <a:t>Amplitude Shift Keying (ASK)</a:t>
            </a:r>
          </a:p>
        </p:txBody>
      </p:sp>
      <p:sp>
        <p:nvSpPr>
          <p:cNvPr id="878595" name="Rectangle 3">
            <a:extLst>
              <a:ext uri="{FF2B5EF4-FFF2-40B4-BE49-F238E27FC236}">
                <a16:creationId xmlns:a16="http://schemas.microsoft.com/office/drawing/2014/main" id="{7E1476A7-BB6E-42DB-AEE7-ED057520FE3D}"/>
              </a:ext>
            </a:extLst>
          </p:cNvPr>
          <p:cNvSpPr>
            <a:spLocks noGrp="1" noChangeArrowheads="1"/>
          </p:cNvSpPr>
          <p:nvPr>
            <p:ph type="body" idx="1"/>
          </p:nvPr>
        </p:nvSpPr>
        <p:spPr bwMode="auto">
          <a:xfrm>
            <a:off x="314960" y="1124744"/>
            <a:ext cx="8649528" cy="5400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a:r>
              <a:rPr lang="en-US" altLang="en-US" sz="2800" dirty="0"/>
              <a:t>ASK is implemented by changing the amplitude of a carrier signal to reflect amplitude levels in the digital signal.</a:t>
            </a:r>
          </a:p>
          <a:p>
            <a:pPr algn="just"/>
            <a:r>
              <a:rPr lang="en-US" altLang="en-US" sz="2800" dirty="0"/>
              <a:t>For example: a digital “1” could not affect the signal, whereas a digital “0” would, by making it zero. </a:t>
            </a:r>
          </a:p>
          <a:p>
            <a:pPr algn="just"/>
            <a:r>
              <a:rPr lang="en-US" altLang="en-US" sz="2800" dirty="0"/>
              <a:t>The line encoding will determine the values of the analog waveform to reflect the digital data being carried.</a:t>
            </a:r>
          </a:p>
          <a:p>
            <a:pPr algn="just"/>
            <a:r>
              <a:rPr lang="en-US" altLang="en-US" sz="2800" b="1" dirty="0"/>
              <a:t>Bandwidth of ASK</a:t>
            </a:r>
          </a:p>
          <a:p>
            <a:pPr marL="0" indent="0" algn="ctr">
              <a:buNone/>
            </a:pPr>
            <a:r>
              <a:rPr lang="en-US" altLang="en-US" sz="2800" dirty="0"/>
              <a:t>The bandwidth B of ASK is proportional to the signal rate S.</a:t>
            </a:r>
          </a:p>
          <a:p>
            <a:pPr algn="ctr">
              <a:buFont typeface="Wingdings" panose="05000000000000000000" pitchFamily="2" charset="2"/>
              <a:buNone/>
            </a:pPr>
            <a:r>
              <a:rPr lang="en-US" altLang="en-US" sz="2800" dirty="0"/>
              <a:t>B = (1+d)S</a:t>
            </a:r>
          </a:p>
          <a:p>
            <a:pPr marL="0" indent="0" algn="ctr">
              <a:buNone/>
            </a:pPr>
            <a:r>
              <a:rPr lang="en-US" altLang="en-US" sz="2800" dirty="0"/>
              <a:t>“d” is due to modulation and filtering, lies between 0 and 1.</a:t>
            </a:r>
          </a:p>
          <a:p>
            <a:pPr algn="just"/>
            <a:endParaRPr lang="en-US" alt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2" name="Text Box 4">
            <a:extLst>
              <a:ext uri="{FF2B5EF4-FFF2-40B4-BE49-F238E27FC236}">
                <a16:creationId xmlns:a16="http://schemas.microsoft.com/office/drawing/2014/main" id="{50E97D5D-26AC-44E1-A45A-E80A96BA3C3D}"/>
              </a:ext>
            </a:extLst>
          </p:cNvPr>
          <p:cNvSpPr txBox="1">
            <a:spLocks noChangeArrowheads="1"/>
          </p:cNvSpPr>
          <p:nvPr/>
        </p:nvSpPr>
        <p:spPr bwMode="auto">
          <a:xfrm>
            <a:off x="251520" y="260647"/>
            <a:ext cx="86296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mj-lt"/>
              </a:rPr>
              <a:t>Binary Amplitude Shift Keying</a:t>
            </a:r>
          </a:p>
        </p:txBody>
      </p:sp>
      <p:pic>
        <p:nvPicPr>
          <p:cNvPr id="800776" name="Picture 8">
            <a:extLst>
              <a:ext uri="{FF2B5EF4-FFF2-40B4-BE49-F238E27FC236}">
                <a16:creationId xmlns:a16="http://schemas.microsoft.com/office/drawing/2014/main" id="{3B66D16A-FBD1-40EC-9221-FE68D8815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046401"/>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a:extLst>
              <a:ext uri="{FF2B5EF4-FFF2-40B4-BE49-F238E27FC236}">
                <a16:creationId xmlns:a16="http://schemas.microsoft.com/office/drawing/2014/main" id="{43DEB492-E83C-422A-B51A-EBEC4325A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3933056"/>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E21C03A2-5F40-4ABB-B0F2-24BE3F4AC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893" y="4007123"/>
            <a:ext cx="8637587"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42" name="Rectangle 2">
            <a:extLst>
              <a:ext uri="{FF2B5EF4-FFF2-40B4-BE49-F238E27FC236}">
                <a16:creationId xmlns:a16="http://schemas.microsoft.com/office/drawing/2014/main" id="{697D2243-9A8D-49B8-97D8-F157EC0AC242}"/>
              </a:ext>
            </a:extLst>
          </p:cNvPr>
          <p:cNvSpPr>
            <a:spLocks noGrp="1" noChangeArrowheads="1"/>
          </p:cNvSpPr>
          <p:nvPr>
            <p:ph type="title"/>
          </p:nvPr>
        </p:nvSpPr>
        <p:spPr bwMode="auto">
          <a:xfrm>
            <a:off x="251520" y="188640"/>
            <a:ext cx="8568952" cy="7920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en-US" b="1" dirty="0">
                <a:solidFill>
                  <a:schemeClr val="tx1"/>
                </a:solidFill>
              </a:rPr>
              <a:t>Frequency Shift Keying</a:t>
            </a:r>
          </a:p>
        </p:txBody>
      </p:sp>
      <p:sp>
        <p:nvSpPr>
          <p:cNvPr id="880643" name="Rectangle 3">
            <a:extLst>
              <a:ext uri="{FF2B5EF4-FFF2-40B4-BE49-F238E27FC236}">
                <a16:creationId xmlns:a16="http://schemas.microsoft.com/office/drawing/2014/main" id="{6D81BA47-452F-41EB-B262-4883E360C430}"/>
              </a:ext>
            </a:extLst>
          </p:cNvPr>
          <p:cNvSpPr>
            <a:spLocks noGrp="1" noChangeArrowheads="1"/>
          </p:cNvSpPr>
          <p:nvPr>
            <p:ph type="body" idx="1"/>
          </p:nvPr>
        </p:nvSpPr>
        <p:spPr bwMode="auto">
          <a:xfrm>
            <a:off x="179512" y="1124744"/>
            <a:ext cx="8709595" cy="309634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a:bodyPr>
          <a:lstStyle/>
          <a:p>
            <a:pPr algn="just"/>
            <a:r>
              <a:rPr lang="en-US" altLang="en-US" sz="2800" dirty="0"/>
              <a:t>The digital data stream changes the frequency of the carrier signal, f</a:t>
            </a:r>
            <a:r>
              <a:rPr lang="en-US" altLang="en-US" sz="2800" baseline="-25000" dirty="0"/>
              <a:t>c</a:t>
            </a:r>
            <a:r>
              <a:rPr lang="en-US" altLang="en-US" sz="2800" dirty="0"/>
              <a:t>.</a:t>
            </a:r>
          </a:p>
          <a:p>
            <a:pPr lvl="2" algn="just"/>
            <a:r>
              <a:rPr lang="en-US" altLang="en-US" sz="2200" dirty="0"/>
              <a:t>For example, a “1” could be represented by f</a:t>
            </a:r>
            <a:r>
              <a:rPr lang="en-US" altLang="en-US" sz="2200" baseline="-25000" dirty="0"/>
              <a:t>1</a:t>
            </a:r>
            <a:r>
              <a:rPr lang="en-US" altLang="en-US" sz="2200" dirty="0"/>
              <a:t>=f</a:t>
            </a:r>
            <a:r>
              <a:rPr lang="en-US" altLang="en-US" sz="2200" baseline="-25000" dirty="0"/>
              <a:t>c</a:t>
            </a:r>
            <a:r>
              <a:rPr lang="en-US" altLang="en-US" sz="2200" dirty="0"/>
              <a:t> +</a:t>
            </a:r>
            <a:r>
              <a:rPr lang="en-US" altLang="en-US" sz="2200" dirty="0">
                <a:sym typeface="Symbol" panose="05050102010706020507" pitchFamily="18" charset="2"/>
              </a:rPr>
              <a:t></a:t>
            </a:r>
            <a:r>
              <a:rPr lang="en-US" altLang="en-US" sz="2200" dirty="0"/>
              <a:t>f, and a “0” could be represented by f</a:t>
            </a:r>
            <a:r>
              <a:rPr lang="en-US" altLang="en-US" sz="2200" baseline="-25000" dirty="0"/>
              <a:t>2</a:t>
            </a:r>
            <a:r>
              <a:rPr lang="en-US" altLang="en-US" sz="2200" dirty="0"/>
              <a:t>=f</a:t>
            </a:r>
            <a:r>
              <a:rPr lang="en-US" altLang="en-US" sz="2200" baseline="-25000" dirty="0"/>
              <a:t>c</a:t>
            </a:r>
            <a:r>
              <a:rPr lang="en-US" altLang="en-US" sz="2200" dirty="0"/>
              <a:t>-</a:t>
            </a:r>
            <a:r>
              <a:rPr lang="en-US" altLang="en-US" sz="2200" dirty="0">
                <a:sym typeface="Symbol" panose="05050102010706020507" pitchFamily="18" charset="2"/>
              </a:rPr>
              <a:t></a:t>
            </a:r>
            <a:r>
              <a:rPr lang="en-US" altLang="en-US" sz="2200" dirty="0"/>
              <a:t>f.</a:t>
            </a:r>
          </a:p>
          <a:p>
            <a:pPr algn="just"/>
            <a:r>
              <a:rPr lang="en-US" altLang="en-US" sz="2800" b="1" dirty="0"/>
              <a:t>Bandwidth of ASK</a:t>
            </a:r>
          </a:p>
          <a:p>
            <a:pPr marL="355600" indent="-9525">
              <a:buNone/>
            </a:pPr>
            <a:r>
              <a:rPr lang="en-US" altLang="en-US" sz="2800" dirty="0"/>
              <a:t>If the difference between the two frequencies (f</a:t>
            </a:r>
            <a:r>
              <a:rPr lang="en-US" altLang="en-US" sz="2800" baseline="-25000" dirty="0"/>
              <a:t>1</a:t>
            </a:r>
            <a:r>
              <a:rPr lang="en-US" altLang="en-US" sz="2800" dirty="0"/>
              <a:t> and f</a:t>
            </a:r>
            <a:r>
              <a:rPr lang="en-US" altLang="en-US" sz="2800" baseline="-25000" dirty="0"/>
              <a:t>2</a:t>
            </a:r>
            <a:r>
              <a:rPr lang="en-US" altLang="en-US" sz="2800" dirty="0"/>
              <a:t>) is 2</a:t>
            </a:r>
            <a:r>
              <a:rPr lang="en-US" altLang="en-US" sz="2800" dirty="0">
                <a:latin typeface="Symbol" panose="05050102010706020507" pitchFamily="18" charset="2"/>
                <a:sym typeface="Symbol" panose="05050102010706020507" pitchFamily="18" charset="2"/>
              </a:rPr>
              <a:t></a:t>
            </a:r>
            <a:r>
              <a:rPr lang="en-US" altLang="en-US" sz="2800" dirty="0"/>
              <a:t>f, then the required BW B will be:</a:t>
            </a:r>
          </a:p>
          <a:p>
            <a:pPr marL="355600" indent="-9525" algn="ctr">
              <a:buFont typeface="Wingdings" panose="05000000000000000000" pitchFamily="2" charset="2"/>
              <a:buNone/>
            </a:pPr>
            <a:r>
              <a:rPr lang="en-US" altLang="en-US" sz="2800" dirty="0"/>
              <a:t>B = (1+d)</a:t>
            </a:r>
            <a:r>
              <a:rPr lang="en-US" altLang="en-US" sz="2800" dirty="0" err="1"/>
              <a:t>xS</a:t>
            </a:r>
            <a:r>
              <a:rPr lang="en-US" altLang="en-US" sz="2800" dirty="0"/>
              <a:t> +2</a:t>
            </a:r>
            <a:r>
              <a:rPr lang="en-US" altLang="en-US" sz="2800" dirty="0">
                <a:latin typeface="Symbol" panose="05050102010706020507" pitchFamily="18" charset="2"/>
                <a:sym typeface="Symbol" panose="05050102010706020507" pitchFamily="18" charset="2"/>
              </a:rPr>
              <a:t></a:t>
            </a:r>
            <a:r>
              <a:rPr lang="en-US" altLang="en-US" sz="2800" dirty="0"/>
              <a:t>f</a:t>
            </a:r>
          </a:p>
          <a:p>
            <a:pPr algn="just"/>
            <a:endParaRPr lang="en-US" altLang="en-US" sz="2800" b="1" dirty="0"/>
          </a:p>
          <a:p>
            <a:pPr algn="just"/>
            <a:endParaRPr lang="en-US" altLang="en-US" sz="2800" dirty="0"/>
          </a:p>
          <a:p>
            <a:pPr algn="just"/>
            <a:endParaRPr lang="en-US"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a:extLst>
              <a:ext uri="{FF2B5EF4-FFF2-40B4-BE49-F238E27FC236}">
                <a16:creationId xmlns:a16="http://schemas.microsoft.com/office/drawing/2014/main" id="{3125F0E1-28E1-4FEE-974D-F8A5A307A07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19" name="Rectangle 3">
            <a:extLst>
              <a:ext uri="{FF2B5EF4-FFF2-40B4-BE49-F238E27FC236}">
                <a16:creationId xmlns:a16="http://schemas.microsoft.com/office/drawing/2014/main" id="{02B40384-AA17-4587-8654-2D5E0BDB4B6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0" name="Rectangle 4">
            <a:extLst>
              <a:ext uri="{FF2B5EF4-FFF2-40B4-BE49-F238E27FC236}">
                <a16:creationId xmlns:a16="http://schemas.microsoft.com/office/drawing/2014/main" id="{6711FB23-8935-496C-B723-965D227F7B7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1" name="Rectangle 5">
            <a:extLst>
              <a:ext uri="{FF2B5EF4-FFF2-40B4-BE49-F238E27FC236}">
                <a16:creationId xmlns:a16="http://schemas.microsoft.com/office/drawing/2014/main" id="{EBB2CE63-ECA8-4142-9A9F-0246BE06030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2" name="Rectangle 6">
            <a:extLst>
              <a:ext uri="{FF2B5EF4-FFF2-40B4-BE49-F238E27FC236}">
                <a16:creationId xmlns:a16="http://schemas.microsoft.com/office/drawing/2014/main" id="{956E3452-DDCA-45B5-8326-F67026769F1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3" name="Rectangle 7">
            <a:extLst>
              <a:ext uri="{FF2B5EF4-FFF2-40B4-BE49-F238E27FC236}">
                <a16:creationId xmlns:a16="http://schemas.microsoft.com/office/drawing/2014/main" id="{143A1F7D-FD38-408A-AF9B-8CAF3675555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4" name="Rectangle 8">
            <a:extLst>
              <a:ext uri="{FF2B5EF4-FFF2-40B4-BE49-F238E27FC236}">
                <a16:creationId xmlns:a16="http://schemas.microsoft.com/office/drawing/2014/main" id="{FA37A977-EB0A-43C8-B6B1-C3093A49938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9" name="Rectangle 13">
            <a:extLst>
              <a:ext uri="{FF2B5EF4-FFF2-40B4-BE49-F238E27FC236}">
                <a16:creationId xmlns:a16="http://schemas.microsoft.com/office/drawing/2014/main" id="{5AE387CD-24BA-4DC8-BE8C-9948B3FA9861}"/>
              </a:ext>
            </a:extLst>
          </p:cNvPr>
          <p:cNvSpPr>
            <a:spLocks noChangeArrowheads="1"/>
          </p:cNvSpPr>
          <p:nvPr/>
        </p:nvSpPr>
        <p:spPr bwMode="auto">
          <a:xfrm>
            <a:off x="228600" y="1143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p:sp>
        <p:nvSpPr>
          <p:cNvPr id="828430" name="Rectangle 14">
            <a:extLst>
              <a:ext uri="{FF2B5EF4-FFF2-40B4-BE49-F238E27FC236}">
                <a16:creationId xmlns:a16="http://schemas.microsoft.com/office/drawing/2014/main" id="{947CBDA0-2001-4A40-99F5-C2AD681AFEB1}"/>
              </a:ext>
            </a:extLst>
          </p:cNvPr>
          <p:cNvSpPr>
            <a:spLocks noChangeArrowheads="1"/>
          </p:cNvSpPr>
          <p:nvPr/>
        </p:nvSpPr>
        <p:spPr bwMode="auto">
          <a:xfrm>
            <a:off x="228600" y="3048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This problem is similar to Example 5.3, but we are modulating by using FSK. The midpoint of the band is at 250 kHz. We choose 2Δf to be 50 kHz; this means</a:t>
            </a:r>
          </a:p>
        </p:txBody>
      </p:sp>
      <p:pic>
        <p:nvPicPr>
          <p:cNvPr id="828431" name="Picture 15">
            <a:extLst>
              <a:ext uri="{FF2B5EF4-FFF2-40B4-BE49-F238E27FC236}">
                <a16:creationId xmlns:a16="http://schemas.microsoft.com/office/drawing/2014/main" id="{77491242-F5D0-404C-B54D-48E48607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5105400"/>
            <a:ext cx="8193087" cy="350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B85F5EF9-B2C1-40ED-B488-D11C570747DD}"/>
              </a:ext>
            </a:extLst>
          </p:cNvPr>
          <p:cNvSpPr>
            <a:spLocks noGrp="1" noChangeArrowheads="1"/>
          </p:cNvSpPr>
          <p:nvPr>
            <p:ph type="title"/>
          </p:nvPr>
        </p:nvSpPr>
        <p:spPr bwMode="auto">
          <a:xfrm>
            <a:off x="251520" y="190500"/>
            <a:ext cx="8640960" cy="86223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a:solidFill>
                  <a:schemeClr val="tx1"/>
                </a:solidFill>
              </a:rPr>
              <a:t>Phase Shift Keyeing</a:t>
            </a:r>
          </a:p>
        </p:txBody>
      </p:sp>
      <p:sp>
        <p:nvSpPr>
          <p:cNvPr id="885763" name="Rectangle 3">
            <a:extLst>
              <a:ext uri="{FF2B5EF4-FFF2-40B4-BE49-F238E27FC236}">
                <a16:creationId xmlns:a16="http://schemas.microsoft.com/office/drawing/2014/main" id="{401DE1CC-40EB-415C-9648-8CA692E59D23}"/>
              </a:ext>
            </a:extLst>
          </p:cNvPr>
          <p:cNvSpPr>
            <a:spLocks noGrp="1" noChangeArrowheads="1"/>
          </p:cNvSpPr>
          <p:nvPr>
            <p:ph type="body" idx="1"/>
          </p:nvPr>
        </p:nvSpPr>
        <p:spPr bwMode="auto">
          <a:xfrm>
            <a:off x="251520" y="1052736"/>
            <a:ext cx="8712968" cy="25202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en-US" altLang="en-US" dirty="0"/>
              <a:t>We vary the phase shift of the carrier signal to represent digital data.</a:t>
            </a:r>
          </a:p>
          <a:p>
            <a:pPr algn="just"/>
            <a:r>
              <a:rPr lang="en-US" altLang="en-US" dirty="0"/>
              <a:t>The bandwidth requirement, B is:</a:t>
            </a:r>
          </a:p>
          <a:p>
            <a:pPr algn="ctr">
              <a:buFont typeface="Wingdings" panose="05000000000000000000" pitchFamily="2" charset="2"/>
              <a:buNone/>
            </a:pPr>
            <a:r>
              <a:rPr lang="en-US" altLang="en-US" dirty="0"/>
              <a:t>B = (1+d)</a:t>
            </a:r>
            <a:r>
              <a:rPr lang="en-US" altLang="en-US" dirty="0" err="1"/>
              <a:t>xS</a:t>
            </a:r>
            <a:endParaRPr lang="en-US" altLang="en-US" dirty="0"/>
          </a:p>
          <a:p>
            <a:pPr algn="just"/>
            <a:r>
              <a:rPr lang="en-US" altLang="en-US" dirty="0"/>
              <a:t>PSK is much more robust than ASK as it is not that vulnerable to noise, which changes amplitude of the signal.</a:t>
            </a:r>
          </a:p>
        </p:txBody>
      </p:sp>
      <p:pic>
        <p:nvPicPr>
          <p:cNvPr id="5" name="Picture 6">
            <a:extLst>
              <a:ext uri="{FF2B5EF4-FFF2-40B4-BE49-F238E27FC236}">
                <a16:creationId xmlns:a16="http://schemas.microsoft.com/office/drawing/2014/main" id="{23907FD6-F0B5-453F-ADDC-F42506173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96" y="4005064"/>
            <a:ext cx="862965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Line 2">
            <a:extLst>
              <a:ext uri="{FF2B5EF4-FFF2-40B4-BE49-F238E27FC236}">
                <a16:creationId xmlns:a16="http://schemas.microsoft.com/office/drawing/2014/main" id="{DB92FBD9-39AA-479A-B3B4-CE50DFE75C55}"/>
              </a:ext>
            </a:extLst>
          </p:cNvPr>
          <p:cNvSpPr>
            <a:spLocks noChangeShapeType="1"/>
          </p:cNvSpPr>
          <p:nvPr/>
        </p:nvSpPr>
        <p:spPr bwMode="auto">
          <a:xfrm>
            <a:off x="150832" y="260648"/>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7" name="Line 3">
            <a:extLst>
              <a:ext uri="{FF2B5EF4-FFF2-40B4-BE49-F238E27FC236}">
                <a16:creationId xmlns:a16="http://schemas.microsoft.com/office/drawing/2014/main" id="{4E17938E-08D1-4EC0-A8C9-11E76BF1211D}"/>
              </a:ext>
            </a:extLst>
          </p:cNvPr>
          <p:cNvSpPr>
            <a:spLocks noChangeShapeType="1"/>
          </p:cNvSpPr>
          <p:nvPr/>
        </p:nvSpPr>
        <p:spPr bwMode="auto">
          <a:xfrm>
            <a:off x="152400" y="77573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8" name="Text Box 4">
            <a:extLst>
              <a:ext uri="{FF2B5EF4-FFF2-40B4-BE49-F238E27FC236}">
                <a16:creationId xmlns:a16="http://schemas.microsoft.com/office/drawing/2014/main" id="{29825C8B-1F90-4563-9981-70D56B2035FE}"/>
              </a:ext>
            </a:extLst>
          </p:cNvPr>
          <p:cNvSpPr txBox="1">
            <a:spLocks noChangeArrowheads="1"/>
          </p:cNvSpPr>
          <p:nvPr/>
        </p:nvSpPr>
        <p:spPr bwMode="auto">
          <a:xfrm>
            <a:off x="323528" y="332655"/>
            <a:ext cx="333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a:t>Signal element versus data element</a:t>
            </a:r>
          </a:p>
        </p:txBody>
      </p:sp>
      <p:sp>
        <p:nvSpPr>
          <p:cNvPr id="861189" name="Line 5">
            <a:extLst>
              <a:ext uri="{FF2B5EF4-FFF2-40B4-BE49-F238E27FC236}">
                <a16:creationId xmlns:a16="http://schemas.microsoft.com/office/drawing/2014/main" id="{ED6AEE46-D9F9-41ED-910E-8787BDC29F9B}"/>
              </a:ext>
            </a:extLst>
          </p:cNvPr>
          <p:cNvSpPr>
            <a:spLocks noChangeShapeType="1"/>
          </p:cNvSpPr>
          <p:nvPr/>
        </p:nvSpPr>
        <p:spPr bwMode="auto">
          <a:xfrm>
            <a:off x="190500" y="6525344"/>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1190" name="Picture 6">
            <a:extLst>
              <a:ext uri="{FF2B5EF4-FFF2-40B4-BE49-F238E27FC236}">
                <a16:creationId xmlns:a16="http://schemas.microsoft.com/office/drawing/2014/main" id="{8D4D8D04-2223-4C75-B174-098750034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982652"/>
            <a:ext cx="6683206" cy="5350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Line 2">
            <a:extLst>
              <a:ext uri="{FF2B5EF4-FFF2-40B4-BE49-F238E27FC236}">
                <a16:creationId xmlns:a16="http://schemas.microsoft.com/office/drawing/2014/main" id="{FD3CDFA7-0C34-40C4-B4F6-598449D3493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7939" name="Line 3">
            <a:extLst>
              <a:ext uri="{FF2B5EF4-FFF2-40B4-BE49-F238E27FC236}">
                <a16:creationId xmlns:a16="http://schemas.microsoft.com/office/drawing/2014/main" id="{C7961F93-1B0D-4F93-8FE1-2C2E517F681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7940" name="Text Box 4">
            <a:extLst>
              <a:ext uri="{FF2B5EF4-FFF2-40B4-BE49-F238E27FC236}">
                <a16:creationId xmlns:a16="http://schemas.microsoft.com/office/drawing/2014/main" id="{1D4C3D2D-7702-4709-8EAE-9911F7AA2AF6}"/>
              </a:ext>
            </a:extLst>
          </p:cNvPr>
          <p:cNvSpPr txBox="1">
            <a:spLocks noChangeArrowheads="1"/>
          </p:cNvSpPr>
          <p:nvPr/>
        </p:nvSpPr>
        <p:spPr bwMode="auto">
          <a:xfrm>
            <a:off x="304800" y="762000"/>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5.10  </a:t>
            </a:r>
            <a:r>
              <a:rPr lang="en-US" altLang="en-US" sz="2000" i="1">
                <a:latin typeface="Times New Roman" panose="02020603050405020304" pitchFamily="18" charset="0"/>
              </a:rPr>
              <a:t>Implementation of BASK</a:t>
            </a:r>
          </a:p>
        </p:txBody>
      </p:sp>
      <p:sp>
        <p:nvSpPr>
          <p:cNvPr id="807941" name="Line 5">
            <a:extLst>
              <a:ext uri="{FF2B5EF4-FFF2-40B4-BE49-F238E27FC236}">
                <a16:creationId xmlns:a16="http://schemas.microsoft.com/office/drawing/2014/main" id="{A756FC94-9D8F-4061-9A1A-1517ACD35B8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7943" name="Picture 7">
            <a:extLst>
              <a:ext uri="{FF2B5EF4-FFF2-40B4-BE49-F238E27FC236}">
                <a16:creationId xmlns:a16="http://schemas.microsoft.com/office/drawing/2014/main" id="{30C994A5-DC6D-435F-8C8B-C26E489DA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AF7C9510-D0E8-4EC8-895E-6776F87467C1}"/>
              </a:ext>
            </a:extLst>
          </p:cNvPr>
          <p:cNvSpPr>
            <a:spLocks noGrp="1" noChangeArrowheads="1"/>
          </p:cNvSpPr>
          <p:nvPr>
            <p:ph type="title"/>
          </p:nvPr>
        </p:nvSpPr>
        <p:spPr bwMode="auto">
          <a:xfrm>
            <a:off x="257528" y="548680"/>
            <a:ext cx="8496944" cy="86223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4000" b="1" dirty="0">
                <a:solidFill>
                  <a:schemeClr val="tx1"/>
                </a:solidFill>
              </a:rPr>
              <a:t>Quadrature PSK</a:t>
            </a:r>
            <a:endParaRPr lang="en-US" altLang="en-US" b="1" dirty="0">
              <a:solidFill>
                <a:schemeClr val="tx1"/>
              </a:solidFill>
            </a:endParaRPr>
          </a:p>
        </p:txBody>
      </p:sp>
      <p:sp>
        <p:nvSpPr>
          <p:cNvPr id="886787" name="Rectangle 3">
            <a:extLst>
              <a:ext uri="{FF2B5EF4-FFF2-40B4-BE49-F238E27FC236}">
                <a16:creationId xmlns:a16="http://schemas.microsoft.com/office/drawing/2014/main" id="{42477EBB-3C7A-400E-AE88-C8DA0264C912}"/>
              </a:ext>
            </a:extLst>
          </p:cNvPr>
          <p:cNvSpPr>
            <a:spLocks noGrp="1" noChangeArrowheads="1"/>
          </p:cNvSpPr>
          <p:nvPr>
            <p:ph type="body" idx="1"/>
          </p:nvPr>
        </p:nvSpPr>
        <p:spPr bwMode="auto">
          <a:xfrm>
            <a:off x="251520" y="1700808"/>
            <a:ext cx="8640960" cy="367240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en-US" altLang="en-US" sz="2800" dirty="0"/>
              <a:t>To increase the bit rate, we can code 2 or more bits onto one signal element.</a:t>
            </a:r>
          </a:p>
          <a:p>
            <a:pPr algn="just"/>
            <a:r>
              <a:rPr lang="en-US" altLang="en-US" sz="2800" dirty="0"/>
              <a:t>In QPSK, we parallelize the bit stream so that every two incoming bits are split up and PSK a carrier frequency. One carrier frequency is phase shifted 90</a:t>
            </a:r>
            <a:r>
              <a:rPr lang="en-US" altLang="en-US" sz="2800" baseline="30000" dirty="0"/>
              <a:t>o</a:t>
            </a:r>
            <a:r>
              <a:rPr lang="en-US" altLang="en-US" sz="2800" dirty="0"/>
              <a:t> from the other - in quadrature.</a:t>
            </a:r>
          </a:p>
          <a:p>
            <a:pPr algn="just"/>
            <a:r>
              <a:rPr lang="en-US" altLang="en-US" sz="2800" dirty="0"/>
              <a:t>The two </a:t>
            </a:r>
            <a:r>
              <a:rPr lang="en-US" altLang="en-US" sz="2800" dirty="0" err="1"/>
              <a:t>PSKed</a:t>
            </a:r>
            <a:r>
              <a:rPr lang="en-US" altLang="en-US" sz="2800" dirty="0"/>
              <a:t> signals are then added to produce one of 4 signal elements. L = 4 here.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Line 2">
            <a:extLst>
              <a:ext uri="{FF2B5EF4-FFF2-40B4-BE49-F238E27FC236}">
                <a16:creationId xmlns:a16="http://schemas.microsoft.com/office/drawing/2014/main" id="{091F8B02-43BC-4E0F-A896-CCDA0CE18785}"/>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8963" name="Line 3">
            <a:extLst>
              <a:ext uri="{FF2B5EF4-FFF2-40B4-BE49-F238E27FC236}">
                <a16:creationId xmlns:a16="http://schemas.microsoft.com/office/drawing/2014/main" id="{59FB3079-2F02-49E8-8144-89B4769929FC}"/>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8964" name="Text Box 4">
            <a:extLst>
              <a:ext uri="{FF2B5EF4-FFF2-40B4-BE49-F238E27FC236}">
                <a16:creationId xmlns:a16="http://schemas.microsoft.com/office/drawing/2014/main" id="{E171F7E4-4EDB-46D9-A400-25F0543C1A50}"/>
              </a:ext>
            </a:extLst>
          </p:cNvPr>
          <p:cNvSpPr txBox="1">
            <a:spLocks noChangeArrowheads="1"/>
          </p:cNvSpPr>
          <p:nvPr/>
        </p:nvSpPr>
        <p:spPr bwMode="auto">
          <a:xfrm>
            <a:off x="304800" y="304800"/>
            <a:ext cx="3238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QPSK and its implementation</a:t>
            </a:r>
          </a:p>
        </p:txBody>
      </p:sp>
      <p:sp>
        <p:nvSpPr>
          <p:cNvPr id="808965" name="Line 5">
            <a:extLst>
              <a:ext uri="{FF2B5EF4-FFF2-40B4-BE49-F238E27FC236}">
                <a16:creationId xmlns:a16="http://schemas.microsoft.com/office/drawing/2014/main" id="{D815DFBE-152F-45A2-B7B0-26EE7A0346CC}"/>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8967" name="Picture 7">
            <a:extLst>
              <a:ext uri="{FF2B5EF4-FFF2-40B4-BE49-F238E27FC236}">
                <a16:creationId xmlns:a16="http://schemas.microsoft.com/office/drawing/2014/main" id="{7BB8F05D-6995-463C-A474-1F276ED6B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143000"/>
            <a:ext cx="7258050"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a:extLst>
              <a:ext uri="{FF2B5EF4-FFF2-40B4-BE49-F238E27FC236}">
                <a16:creationId xmlns:a16="http://schemas.microsoft.com/office/drawing/2014/main" id="{04058EE9-5E38-454D-AEA7-CF7EFF0C957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67" name="Rectangle 3">
            <a:extLst>
              <a:ext uri="{FF2B5EF4-FFF2-40B4-BE49-F238E27FC236}">
                <a16:creationId xmlns:a16="http://schemas.microsoft.com/office/drawing/2014/main" id="{6F1C708A-50EF-4C30-B2AE-DF539B67C66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68" name="Rectangle 4">
            <a:extLst>
              <a:ext uri="{FF2B5EF4-FFF2-40B4-BE49-F238E27FC236}">
                <a16:creationId xmlns:a16="http://schemas.microsoft.com/office/drawing/2014/main" id="{39C787EE-FF97-43E2-9DA3-D3676661FDF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69" name="Rectangle 5">
            <a:extLst>
              <a:ext uri="{FF2B5EF4-FFF2-40B4-BE49-F238E27FC236}">
                <a16:creationId xmlns:a16="http://schemas.microsoft.com/office/drawing/2014/main" id="{D6FF9234-1774-4116-A630-3A75E4E2A9A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0" name="Rectangle 6">
            <a:extLst>
              <a:ext uri="{FF2B5EF4-FFF2-40B4-BE49-F238E27FC236}">
                <a16:creationId xmlns:a16="http://schemas.microsoft.com/office/drawing/2014/main" id="{45271CFF-98A5-4DFF-989C-B7BEF96A4BE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1" name="Rectangle 7">
            <a:extLst>
              <a:ext uri="{FF2B5EF4-FFF2-40B4-BE49-F238E27FC236}">
                <a16:creationId xmlns:a16="http://schemas.microsoft.com/office/drawing/2014/main" id="{4FB02DFC-9F33-4D08-BF48-E20B9B4F9BE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2" name="Rectangle 8">
            <a:extLst>
              <a:ext uri="{FF2B5EF4-FFF2-40B4-BE49-F238E27FC236}">
                <a16:creationId xmlns:a16="http://schemas.microsoft.com/office/drawing/2014/main" id="{C7BD41F1-D3FC-40F1-B590-25C273612F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7" name="Rectangle 13">
            <a:extLst>
              <a:ext uri="{FF2B5EF4-FFF2-40B4-BE49-F238E27FC236}">
                <a16:creationId xmlns:a16="http://schemas.microsoft.com/office/drawing/2014/main" id="{9E271BE0-0C92-422B-9F7C-EA7293F4FF4D}"/>
              </a:ext>
            </a:extLst>
          </p:cNvPr>
          <p:cNvSpPr>
            <a:spLocks noChangeArrowheads="1"/>
          </p:cNvSpPr>
          <p:nvPr/>
        </p:nvSpPr>
        <p:spPr bwMode="auto">
          <a:xfrm>
            <a:off x="228600" y="1219200"/>
            <a:ext cx="859187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Find the bandwidth for a signal transmitting at 12 Mbps for QPSK. The value of d = 0.</a:t>
            </a:r>
          </a:p>
        </p:txBody>
      </p:sp>
      <p:sp>
        <p:nvSpPr>
          <p:cNvPr id="830478" name="Rectangle 14">
            <a:extLst>
              <a:ext uri="{FF2B5EF4-FFF2-40B4-BE49-F238E27FC236}">
                <a16:creationId xmlns:a16="http://schemas.microsoft.com/office/drawing/2014/main" id="{2A1265D3-5CA3-42D3-8D2A-B625D13CF414}"/>
              </a:ext>
            </a:extLst>
          </p:cNvPr>
          <p:cNvSpPr>
            <a:spLocks noChangeArrowheads="1"/>
          </p:cNvSpPr>
          <p:nvPr/>
        </p:nvSpPr>
        <p:spPr bwMode="auto">
          <a:xfrm>
            <a:off x="228600" y="32766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For QPSK, 2 bits is carried by one signal element. This means that r = 2. So the signal rate (baud rate) is S = N × (1/r) = 6 Mbaud. With a value of d = 0, we have B = S = 6 MHz.</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C449BAA3-51DC-4424-87BC-D048AEB15C53}"/>
              </a:ext>
            </a:extLst>
          </p:cNvPr>
          <p:cNvSpPr>
            <a:spLocks noGrp="1"/>
          </p:cNvSpPr>
          <p:nvPr>
            <p:ph type="sldNum" sz="quarter" idx="10"/>
          </p:nvPr>
        </p:nvSpPr>
        <p:spPr/>
        <p:txBody>
          <a:bodyPr/>
          <a:lstStyle/>
          <a:p>
            <a:r>
              <a:rPr lang="en-US" altLang="en-US"/>
              <a:t>5.</a:t>
            </a:r>
            <a:fld id="{B69A25AB-37D4-4FC0-BD0E-B8F67BC44CBC}" type="slidenum">
              <a:rPr lang="en-US" altLang="en-US"/>
              <a:pPr/>
              <a:t>44</a:t>
            </a:fld>
            <a:endParaRPr lang="en-US" altLang="en-US"/>
          </a:p>
        </p:txBody>
      </p:sp>
      <p:sp>
        <p:nvSpPr>
          <p:cNvPr id="820226" name="Rectangle 2">
            <a:extLst>
              <a:ext uri="{FF2B5EF4-FFF2-40B4-BE49-F238E27FC236}">
                <a16:creationId xmlns:a16="http://schemas.microsoft.com/office/drawing/2014/main" id="{CF905323-12BE-46FD-A4B8-7F00DD1B48A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27" name="Rectangle 3">
            <a:extLst>
              <a:ext uri="{FF2B5EF4-FFF2-40B4-BE49-F238E27FC236}">
                <a16:creationId xmlns:a16="http://schemas.microsoft.com/office/drawing/2014/main" id="{ECD77B41-C6F2-42F7-827A-63B9D58F058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28" name="Rectangle 4">
            <a:extLst>
              <a:ext uri="{FF2B5EF4-FFF2-40B4-BE49-F238E27FC236}">
                <a16:creationId xmlns:a16="http://schemas.microsoft.com/office/drawing/2014/main" id="{D03E840A-AAA2-4130-8A0D-8FB0D48E833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29" name="Rectangle 5">
            <a:extLst>
              <a:ext uri="{FF2B5EF4-FFF2-40B4-BE49-F238E27FC236}">
                <a16:creationId xmlns:a16="http://schemas.microsoft.com/office/drawing/2014/main" id="{38DF07DF-5550-4321-B2FE-B5BCCDFE7F1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0" name="Rectangle 6">
            <a:extLst>
              <a:ext uri="{FF2B5EF4-FFF2-40B4-BE49-F238E27FC236}">
                <a16:creationId xmlns:a16="http://schemas.microsoft.com/office/drawing/2014/main" id="{45ABED66-E8E9-43FD-B425-753CC8005A3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1" name="Rectangle 7">
            <a:extLst>
              <a:ext uri="{FF2B5EF4-FFF2-40B4-BE49-F238E27FC236}">
                <a16:creationId xmlns:a16="http://schemas.microsoft.com/office/drawing/2014/main" id="{E83B071E-31E0-4515-B6F5-13A83C15A40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2" name="Rectangle 8">
            <a:extLst>
              <a:ext uri="{FF2B5EF4-FFF2-40B4-BE49-F238E27FC236}">
                <a16:creationId xmlns:a16="http://schemas.microsoft.com/office/drawing/2014/main" id="{9274EB10-CAED-468B-809A-D375D4F5D30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3" name="Line 9">
            <a:extLst>
              <a:ext uri="{FF2B5EF4-FFF2-40B4-BE49-F238E27FC236}">
                <a16:creationId xmlns:a16="http://schemas.microsoft.com/office/drawing/2014/main" id="{FC385CD1-E7E9-4CBD-8491-D78F39345E78}"/>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234" name="Line 10">
            <a:extLst>
              <a:ext uri="{FF2B5EF4-FFF2-40B4-BE49-F238E27FC236}">
                <a16:creationId xmlns:a16="http://schemas.microsoft.com/office/drawing/2014/main" id="{72F066FF-8492-414F-A57F-1485AF1D7A20}"/>
              </a:ext>
            </a:extLst>
          </p:cNvPr>
          <p:cNvSpPr>
            <a:spLocks noChangeShapeType="1"/>
          </p:cNvSpPr>
          <p:nvPr/>
        </p:nvSpPr>
        <p:spPr bwMode="auto">
          <a:xfrm>
            <a:off x="458788" y="4365104"/>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235" name="Rectangle 11">
            <a:extLst>
              <a:ext uri="{FF2B5EF4-FFF2-40B4-BE49-F238E27FC236}">
                <a16:creationId xmlns:a16="http://schemas.microsoft.com/office/drawing/2014/main" id="{DA9D689F-8D78-4B95-BDF6-9EEEF87661A8}"/>
              </a:ext>
            </a:extLst>
          </p:cNvPr>
          <p:cNvSpPr>
            <a:spLocks noChangeArrowheads="1"/>
          </p:cNvSpPr>
          <p:nvPr/>
        </p:nvSpPr>
        <p:spPr bwMode="auto">
          <a:xfrm>
            <a:off x="495300" y="3068960"/>
            <a:ext cx="81153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dirty="0"/>
              <a:t>Quadrature amplitude modulation is a combination of ASK and PSK.</a:t>
            </a:r>
          </a:p>
        </p:txBody>
      </p:sp>
      <p:grpSp>
        <p:nvGrpSpPr>
          <p:cNvPr id="820239" name="Group 15">
            <a:extLst>
              <a:ext uri="{FF2B5EF4-FFF2-40B4-BE49-F238E27FC236}">
                <a16:creationId xmlns:a16="http://schemas.microsoft.com/office/drawing/2014/main" id="{23B6C6F8-6282-4C7A-AB2B-5BE31AA8CFB4}"/>
              </a:ext>
            </a:extLst>
          </p:cNvPr>
          <p:cNvGrpSpPr>
            <a:grpSpLocks/>
          </p:cNvGrpSpPr>
          <p:nvPr/>
        </p:nvGrpSpPr>
        <p:grpSpPr bwMode="auto">
          <a:xfrm>
            <a:off x="457200" y="2362200"/>
            <a:ext cx="1143000" cy="566738"/>
            <a:chOff x="1200" y="1248"/>
            <a:chExt cx="720" cy="357"/>
          </a:xfrm>
        </p:grpSpPr>
        <p:pic>
          <p:nvPicPr>
            <p:cNvPr id="820240" name="Picture 16">
              <a:extLst>
                <a:ext uri="{FF2B5EF4-FFF2-40B4-BE49-F238E27FC236}">
                  <a16:creationId xmlns:a16="http://schemas.microsoft.com/office/drawing/2014/main" id="{13B68E16-E6FC-4591-8E57-554F8FF7A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41" name="Text Box 17">
              <a:extLst>
                <a:ext uri="{FF2B5EF4-FFF2-40B4-BE49-F238E27FC236}">
                  <a16:creationId xmlns:a16="http://schemas.microsoft.com/office/drawing/2014/main" id="{4883417C-4905-43AE-8775-0A170DC29E3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1026">
            <a:extLst>
              <a:ext uri="{FF2B5EF4-FFF2-40B4-BE49-F238E27FC236}">
                <a16:creationId xmlns:a16="http://schemas.microsoft.com/office/drawing/2014/main" id="{3753F03A-87C7-4E49-BC27-670872E604BC}"/>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924675" name="Text Box 1027">
            <a:extLst>
              <a:ext uri="{FF2B5EF4-FFF2-40B4-BE49-F238E27FC236}">
                <a16:creationId xmlns:a16="http://schemas.microsoft.com/office/drawing/2014/main" id="{B2D3E45E-0EB5-4DD6-9BB9-F423A49FD998}"/>
              </a:ext>
            </a:extLst>
          </p:cNvPr>
          <p:cNvSpPr txBox="1">
            <a:spLocks noChangeArrowheads="1"/>
          </p:cNvSpPr>
          <p:nvPr/>
        </p:nvSpPr>
        <p:spPr bwMode="auto">
          <a:xfrm>
            <a:off x="152400" y="116632"/>
            <a:ext cx="6019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400" b="1" dirty="0">
                <a:effectLst>
                  <a:outerShdw blurRad="38100" dist="38100" dir="2700000" algn="tl">
                    <a:srgbClr val="000000">
                      <a:alpha val="43137"/>
                    </a:srgbClr>
                  </a:outerShdw>
                </a:effectLst>
                <a:latin typeface="+mj-lt"/>
              </a:rPr>
              <a:t>MULTIPLEXING</a:t>
            </a:r>
          </a:p>
        </p:txBody>
      </p:sp>
      <p:sp>
        <p:nvSpPr>
          <p:cNvPr id="924676" name="Text Box 1028">
            <a:extLst>
              <a:ext uri="{FF2B5EF4-FFF2-40B4-BE49-F238E27FC236}">
                <a16:creationId xmlns:a16="http://schemas.microsoft.com/office/drawing/2014/main" id="{D0189A63-A9DF-4046-AAB9-191AAB7C6F2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924677" name="Rectangle 1029">
            <a:extLst>
              <a:ext uri="{FF2B5EF4-FFF2-40B4-BE49-F238E27FC236}">
                <a16:creationId xmlns:a16="http://schemas.microsoft.com/office/drawing/2014/main" id="{25AAA197-5F16-4B32-B962-F68A7E2EA030}"/>
              </a:ext>
            </a:extLst>
          </p:cNvPr>
          <p:cNvSpPr>
            <a:spLocks noChangeArrowheads="1"/>
          </p:cNvSpPr>
          <p:nvPr/>
        </p:nvSpPr>
        <p:spPr bwMode="auto">
          <a:xfrm>
            <a:off x="167640" y="1258359"/>
            <a:ext cx="879684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anose="020B0604020202020204" pitchFamily="34" charset="0"/>
              <a:buChar char="•"/>
            </a:pPr>
            <a:r>
              <a:rPr lang="en-US" altLang="en-US" sz="2800" dirty="0"/>
              <a:t>Whenever the bandwidth of a medium linking two devices is greater than the bandwidth needs of the devices, the link can be shared. </a:t>
            </a:r>
          </a:p>
          <a:p>
            <a:pPr marL="457200" indent="-457200" algn="just" eaLnBrk="1" hangingPunct="1">
              <a:buFont typeface="Arial" panose="020B0604020202020204" pitchFamily="34" charset="0"/>
              <a:buChar char="•"/>
            </a:pPr>
            <a:r>
              <a:rPr lang="en-US" altLang="en-US" sz="2800" dirty="0"/>
              <a:t>Multiplexing is the set of techniques that allows the (simultaneous) transmission of multiple signals across a single data link. </a:t>
            </a:r>
          </a:p>
          <a:p>
            <a:pPr marL="457200" indent="-457200" algn="just" eaLnBrk="1" hangingPunct="1">
              <a:buFont typeface="Arial" panose="020B0604020202020204" pitchFamily="34" charset="0"/>
              <a:buChar char="•"/>
            </a:pPr>
            <a:r>
              <a:rPr lang="en-US" altLang="en-US" sz="2800" dirty="0"/>
              <a:t>As data and telecommunications use increases, so does traffic.</a:t>
            </a:r>
          </a:p>
        </p:txBody>
      </p:sp>
      <p:sp>
        <p:nvSpPr>
          <p:cNvPr id="924678" name="Rectangle 1030">
            <a:extLst>
              <a:ext uri="{FF2B5EF4-FFF2-40B4-BE49-F238E27FC236}">
                <a16:creationId xmlns:a16="http://schemas.microsoft.com/office/drawing/2014/main" id="{A9FDA6FC-054E-4BEC-B6A7-F7BC8509AB50}"/>
              </a:ext>
            </a:extLst>
          </p:cNvPr>
          <p:cNvSpPr>
            <a:spLocks noChangeArrowheads="1"/>
          </p:cNvSpPr>
          <p:nvPr/>
        </p:nvSpPr>
        <p:spPr bwMode="auto">
          <a:xfrm>
            <a:off x="323528" y="4538662"/>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q"/>
            </a:pPr>
            <a:r>
              <a:rPr lang="en-US" altLang="en-US" sz="2400" dirty="0">
                <a:solidFill>
                  <a:srgbClr val="0033CC"/>
                </a:solidFill>
                <a:latin typeface="Times New Roman" panose="02020603050405020304" pitchFamily="18" charset="0"/>
              </a:rPr>
              <a:t> Frequency-Division Multiplexing</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Char char="q"/>
            </a:pPr>
            <a:r>
              <a:rPr lang="fr-FR" altLang="en-US" sz="2400" dirty="0">
                <a:solidFill>
                  <a:srgbClr val="0033CC"/>
                </a:solidFill>
                <a:latin typeface="Times New Roman" panose="02020603050405020304" pitchFamily="18" charset="0"/>
              </a:rPr>
              <a:t> </a:t>
            </a:r>
            <a:r>
              <a:rPr lang="fr-FR" altLang="en-US" sz="2400" dirty="0" err="1">
                <a:solidFill>
                  <a:srgbClr val="0033CC"/>
                </a:solidFill>
                <a:latin typeface="Times New Roman" panose="02020603050405020304" pitchFamily="18" charset="0"/>
              </a:rPr>
              <a:t>Wavelength</a:t>
            </a:r>
            <a:r>
              <a:rPr lang="fr-FR" altLang="en-US" sz="2400" dirty="0">
                <a:solidFill>
                  <a:srgbClr val="0033CC"/>
                </a:solidFill>
                <a:latin typeface="Times New Roman" panose="02020603050405020304" pitchFamily="18" charset="0"/>
              </a:rPr>
              <a:t>-Division </a:t>
            </a:r>
            <a:r>
              <a:rPr lang="fr-FR" altLang="en-US" sz="2400" dirty="0" err="1">
                <a:solidFill>
                  <a:srgbClr val="0033CC"/>
                </a:solidFill>
                <a:latin typeface="Times New Roman" panose="02020603050405020304" pitchFamily="18" charset="0"/>
              </a:rPr>
              <a:t>Multiplexing</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Char char="q"/>
            </a:pPr>
            <a:r>
              <a:rPr lang="fr-FR" altLang="en-US" sz="2400" dirty="0">
                <a:solidFill>
                  <a:srgbClr val="0033CC"/>
                </a:solidFill>
                <a:latin typeface="Times New Roman" panose="02020603050405020304" pitchFamily="18" charset="0"/>
              </a:rPr>
              <a:t> </a:t>
            </a:r>
            <a:r>
              <a:rPr lang="fr-FR" altLang="en-US" sz="2400" dirty="0" err="1">
                <a:solidFill>
                  <a:srgbClr val="0033CC"/>
                </a:solidFill>
                <a:latin typeface="Times New Roman" panose="02020603050405020304" pitchFamily="18" charset="0"/>
              </a:rPr>
              <a:t>Synchronous</a:t>
            </a:r>
            <a:r>
              <a:rPr lang="fr-FR" altLang="en-US" sz="2400" dirty="0">
                <a:solidFill>
                  <a:srgbClr val="0033CC"/>
                </a:solidFill>
                <a:latin typeface="Times New Roman" panose="02020603050405020304" pitchFamily="18" charset="0"/>
              </a:rPr>
              <a:t> Time-Division </a:t>
            </a:r>
            <a:r>
              <a:rPr lang="fr-FR" altLang="en-US" sz="2400" dirty="0" err="1">
                <a:solidFill>
                  <a:srgbClr val="0033CC"/>
                </a:solidFill>
                <a:latin typeface="Times New Roman" panose="02020603050405020304" pitchFamily="18" charset="0"/>
              </a:rPr>
              <a:t>Multiplexing</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Char char="q"/>
            </a:pPr>
            <a:r>
              <a:rPr lang="en-US" altLang="en-US" sz="2400" dirty="0">
                <a:solidFill>
                  <a:srgbClr val="0033CC"/>
                </a:solidFill>
                <a:latin typeface="Times New Roman" panose="02020603050405020304" pitchFamily="18" charset="0"/>
              </a:rPr>
              <a:t> Statistical Time-Division Multiplexing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Line 2">
            <a:extLst>
              <a:ext uri="{FF2B5EF4-FFF2-40B4-BE49-F238E27FC236}">
                <a16:creationId xmlns:a16="http://schemas.microsoft.com/office/drawing/2014/main" id="{3250AED8-CF01-4352-963A-7EEF84FBD5F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8723" name="Line 3">
            <a:extLst>
              <a:ext uri="{FF2B5EF4-FFF2-40B4-BE49-F238E27FC236}">
                <a16:creationId xmlns:a16="http://schemas.microsoft.com/office/drawing/2014/main" id="{DCAE16E4-6E7A-4533-8909-B9CBA63A2BE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8724" name="Text Box 4">
            <a:extLst>
              <a:ext uri="{FF2B5EF4-FFF2-40B4-BE49-F238E27FC236}">
                <a16:creationId xmlns:a16="http://schemas.microsoft.com/office/drawing/2014/main" id="{DB140680-7825-4872-9395-954E5DBCFA38}"/>
              </a:ext>
            </a:extLst>
          </p:cNvPr>
          <p:cNvSpPr txBox="1">
            <a:spLocks noChangeArrowheads="1"/>
          </p:cNvSpPr>
          <p:nvPr/>
        </p:nvSpPr>
        <p:spPr bwMode="auto">
          <a:xfrm>
            <a:off x="304800" y="762000"/>
            <a:ext cx="3156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Dividing a link into channels</a:t>
            </a:r>
          </a:p>
        </p:txBody>
      </p:sp>
      <p:sp>
        <p:nvSpPr>
          <p:cNvPr id="798725" name="Line 5">
            <a:extLst>
              <a:ext uri="{FF2B5EF4-FFF2-40B4-BE49-F238E27FC236}">
                <a16:creationId xmlns:a16="http://schemas.microsoft.com/office/drawing/2014/main" id="{5180BE6B-3F8A-4FC6-AF19-9C37EEFDBF8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98726" name="Picture 6">
            <a:extLst>
              <a:ext uri="{FF2B5EF4-FFF2-40B4-BE49-F238E27FC236}">
                <a16:creationId xmlns:a16="http://schemas.microsoft.com/office/drawing/2014/main" id="{2DCC7F1A-3A42-42AF-BE86-28AC24AC1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87625"/>
            <a:ext cx="84645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Line 2">
            <a:extLst>
              <a:ext uri="{FF2B5EF4-FFF2-40B4-BE49-F238E27FC236}">
                <a16:creationId xmlns:a16="http://schemas.microsoft.com/office/drawing/2014/main" id="{09174338-0D71-4CB6-91EC-0F42D110FF6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9747" name="Line 3">
            <a:extLst>
              <a:ext uri="{FF2B5EF4-FFF2-40B4-BE49-F238E27FC236}">
                <a16:creationId xmlns:a16="http://schemas.microsoft.com/office/drawing/2014/main" id="{A8781C7B-D0CA-4FA2-B092-0E69466FE54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9748" name="Text Box 4">
            <a:extLst>
              <a:ext uri="{FF2B5EF4-FFF2-40B4-BE49-F238E27FC236}">
                <a16:creationId xmlns:a16="http://schemas.microsoft.com/office/drawing/2014/main" id="{2D449548-36D4-4F96-9EE2-9CC5699DB5EB}"/>
              </a:ext>
            </a:extLst>
          </p:cNvPr>
          <p:cNvSpPr txBox="1">
            <a:spLocks noChangeArrowheads="1"/>
          </p:cNvSpPr>
          <p:nvPr/>
        </p:nvSpPr>
        <p:spPr bwMode="auto">
          <a:xfrm>
            <a:off x="304800" y="762000"/>
            <a:ext cx="29145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Categories of multiplexing</a:t>
            </a:r>
          </a:p>
        </p:txBody>
      </p:sp>
      <p:sp>
        <p:nvSpPr>
          <p:cNvPr id="799749" name="Line 5">
            <a:extLst>
              <a:ext uri="{FF2B5EF4-FFF2-40B4-BE49-F238E27FC236}">
                <a16:creationId xmlns:a16="http://schemas.microsoft.com/office/drawing/2014/main" id="{4C476B53-F9DA-46C2-BB53-33CB3132E07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99751" name="Picture 7">
            <a:extLst>
              <a:ext uri="{FF2B5EF4-FFF2-40B4-BE49-F238E27FC236}">
                <a16:creationId xmlns:a16="http://schemas.microsoft.com/office/drawing/2014/main" id="{B970BB33-C7F9-434E-8670-50CB4F9D6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2390775"/>
            <a:ext cx="8318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Line 2">
            <a:extLst>
              <a:ext uri="{FF2B5EF4-FFF2-40B4-BE49-F238E27FC236}">
                <a16:creationId xmlns:a16="http://schemas.microsoft.com/office/drawing/2014/main" id="{B91C208F-04CF-4890-B9DF-3332B64923C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0771" name="Line 3">
            <a:extLst>
              <a:ext uri="{FF2B5EF4-FFF2-40B4-BE49-F238E27FC236}">
                <a16:creationId xmlns:a16="http://schemas.microsoft.com/office/drawing/2014/main" id="{A86C662B-E858-487F-A64A-09647DA6C64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0772" name="Text Box 4">
            <a:extLst>
              <a:ext uri="{FF2B5EF4-FFF2-40B4-BE49-F238E27FC236}">
                <a16:creationId xmlns:a16="http://schemas.microsoft.com/office/drawing/2014/main" id="{BF982F17-19A0-4639-BAC1-9B2777F3DB83}"/>
              </a:ext>
            </a:extLst>
          </p:cNvPr>
          <p:cNvSpPr txBox="1">
            <a:spLocks noChangeArrowheads="1"/>
          </p:cNvSpPr>
          <p:nvPr/>
        </p:nvSpPr>
        <p:spPr bwMode="auto">
          <a:xfrm>
            <a:off x="152593" y="609640"/>
            <a:ext cx="87628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000" dirty="0">
                <a:latin typeface="+mj-lt"/>
              </a:rPr>
              <a:t>Frequency-division multiplexing (FDM)</a:t>
            </a:r>
          </a:p>
        </p:txBody>
      </p:sp>
      <p:sp>
        <p:nvSpPr>
          <p:cNvPr id="800773" name="Line 5">
            <a:extLst>
              <a:ext uri="{FF2B5EF4-FFF2-40B4-BE49-F238E27FC236}">
                <a16:creationId xmlns:a16="http://schemas.microsoft.com/office/drawing/2014/main" id="{CA04B840-845D-44E9-870A-AB9FF566014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0774" name="Picture 6">
            <a:extLst>
              <a:ext uri="{FF2B5EF4-FFF2-40B4-BE49-F238E27FC236}">
                <a16:creationId xmlns:a16="http://schemas.microsoft.com/office/drawing/2014/main" id="{5CB40B2A-EB4A-420A-94D2-CE8D13AF2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 y="1783487"/>
            <a:ext cx="8793163"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B389D377-722F-428B-9404-A01F123A1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 y="4670426"/>
            <a:ext cx="79343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Line 2">
            <a:extLst>
              <a:ext uri="{FF2B5EF4-FFF2-40B4-BE49-F238E27FC236}">
                <a16:creationId xmlns:a16="http://schemas.microsoft.com/office/drawing/2014/main" id="{E7E2B1E2-975E-4761-B6E3-D89AC2EB3AF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1795" name="Line 3">
            <a:extLst>
              <a:ext uri="{FF2B5EF4-FFF2-40B4-BE49-F238E27FC236}">
                <a16:creationId xmlns:a16="http://schemas.microsoft.com/office/drawing/2014/main" id="{2020ED82-5CA1-45C8-8910-A4395F6D88B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1796" name="Text Box 4">
            <a:extLst>
              <a:ext uri="{FF2B5EF4-FFF2-40B4-BE49-F238E27FC236}">
                <a16:creationId xmlns:a16="http://schemas.microsoft.com/office/drawing/2014/main" id="{1178D42D-9BC4-4168-8606-554BEF4BB3C9}"/>
              </a:ext>
            </a:extLst>
          </p:cNvPr>
          <p:cNvSpPr txBox="1">
            <a:spLocks noChangeArrowheads="1"/>
          </p:cNvSpPr>
          <p:nvPr/>
        </p:nvSpPr>
        <p:spPr bwMode="auto">
          <a:xfrm>
            <a:off x="152400" y="629335"/>
            <a:ext cx="27331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dirty="0">
                <a:latin typeface="+mj-lt"/>
              </a:rPr>
              <a:t>FDM Process</a:t>
            </a:r>
          </a:p>
        </p:txBody>
      </p:sp>
      <p:sp>
        <p:nvSpPr>
          <p:cNvPr id="801797" name="Line 5">
            <a:extLst>
              <a:ext uri="{FF2B5EF4-FFF2-40B4-BE49-F238E27FC236}">
                <a16:creationId xmlns:a16="http://schemas.microsoft.com/office/drawing/2014/main" id="{D2C8C793-ADF6-44D8-A032-D021EF892DF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1798" name="Picture 6">
            <a:extLst>
              <a:ext uri="{FF2B5EF4-FFF2-40B4-BE49-F238E27FC236}">
                <a16:creationId xmlns:a16="http://schemas.microsoft.com/office/drawing/2014/main" id="{FF2B97F1-EE13-4880-8993-C1B5C4599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973263"/>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a:extLst>
              <a:ext uri="{FF2B5EF4-FFF2-40B4-BE49-F238E27FC236}">
                <a16:creationId xmlns:a16="http://schemas.microsoft.com/office/drawing/2014/main" id="{217E8959-41E3-4882-9737-6CE776C3C253}"/>
              </a:ext>
            </a:extLst>
          </p:cNvPr>
          <p:cNvSpPr>
            <a:spLocks noGrp="1" noChangeArrowheads="1"/>
          </p:cNvSpPr>
          <p:nvPr>
            <p:ph type="title"/>
          </p:nvPr>
        </p:nvSpPr>
        <p:spPr bwMode="auto">
          <a:xfrm>
            <a:off x="251520" y="404664"/>
            <a:ext cx="8640960" cy="86409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en-US" b="1" dirty="0">
                <a:solidFill>
                  <a:schemeClr val="tx1"/>
                </a:solidFill>
              </a:rPr>
              <a:t>Data Rate v/s Signal Rate</a:t>
            </a:r>
          </a:p>
        </p:txBody>
      </p:sp>
      <p:sp>
        <p:nvSpPr>
          <p:cNvPr id="1007619" name="Rectangle 3">
            <a:extLst>
              <a:ext uri="{FF2B5EF4-FFF2-40B4-BE49-F238E27FC236}">
                <a16:creationId xmlns:a16="http://schemas.microsoft.com/office/drawing/2014/main" id="{BCB454DA-0FD2-41B0-8B09-4ECB854D4103}"/>
              </a:ext>
            </a:extLst>
          </p:cNvPr>
          <p:cNvSpPr>
            <a:spLocks noGrp="1" noChangeArrowheads="1"/>
          </p:cNvSpPr>
          <p:nvPr>
            <p:ph type="body" idx="1"/>
          </p:nvPr>
        </p:nvSpPr>
        <p:spPr bwMode="auto">
          <a:xfrm>
            <a:off x="467544" y="1412776"/>
            <a:ext cx="8208912" cy="331236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en-US" altLang="en-US" sz="2800" dirty="0"/>
              <a:t>The data rate defines the number of bits sent per sec - bps. It is often referred to the bit rate.</a:t>
            </a:r>
          </a:p>
          <a:p>
            <a:pPr algn="just"/>
            <a:r>
              <a:rPr lang="en-US" altLang="en-US" sz="2800" dirty="0"/>
              <a:t>The signal rate is the number of signal elements sent in a second and is measured in bauds. It is also referred to as the pulse rate, modulation rate or baud rate.</a:t>
            </a:r>
          </a:p>
          <a:p>
            <a:pPr algn="just"/>
            <a:r>
              <a:rPr lang="en-US" altLang="en-US" sz="2800" dirty="0"/>
              <a:t>Goal is to increase the data rate while reducing the baud rate.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Line 2">
            <a:extLst>
              <a:ext uri="{FF2B5EF4-FFF2-40B4-BE49-F238E27FC236}">
                <a16:creationId xmlns:a16="http://schemas.microsoft.com/office/drawing/2014/main" id="{2F75F62E-0D6B-4F32-9430-95CAE15DE60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2819" name="Line 3">
            <a:extLst>
              <a:ext uri="{FF2B5EF4-FFF2-40B4-BE49-F238E27FC236}">
                <a16:creationId xmlns:a16="http://schemas.microsoft.com/office/drawing/2014/main" id="{ECA29EB5-F298-44AB-8617-AA3D3CF167F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2820" name="Text Box 4">
            <a:extLst>
              <a:ext uri="{FF2B5EF4-FFF2-40B4-BE49-F238E27FC236}">
                <a16:creationId xmlns:a16="http://schemas.microsoft.com/office/drawing/2014/main" id="{4172219D-A649-4013-B904-0AB02C8E0E2A}"/>
              </a:ext>
            </a:extLst>
          </p:cNvPr>
          <p:cNvSpPr txBox="1">
            <a:spLocks noChangeArrowheads="1"/>
          </p:cNvSpPr>
          <p:nvPr/>
        </p:nvSpPr>
        <p:spPr bwMode="auto">
          <a:xfrm>
            <a:off x="152400" y="595094"/>
            <a:ext cx="40400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dirty="0">
                <a:latin typeface="+mj-lt"/>
              </a:rPr>
              <a:t>FDM demultiplexing</a:t>
            </a:r>
          </a:p>
        </p:txBody>
      </p:sp>
      <p:sp>
        <p:nvSpPr>
          <p:cNvPr id="802821" name="Line 5">
            <a:extLst>
              <a:ext uri="{FF2B5EF4-FFF2-40B4-BE49-F238E27FC236}">
                <a16:creationId xmlns:a16="http://schemas.microsoft.com/office/drawing/2014/main" id="{2C71F578-9085-4329-B81C-CDE264715E2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2822" name="Picture 6">
            <a:extLst>
              <a:ext uri="{FF2B5EF4-FFF2-40B4-BE49-F238E27FC236}">
                <a16:creationId xmlns:a16="http://schemas.microsoft.com/office/drawing/2014/main" id="{B40E2DF1-1756-458F-B789-576421138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70075"/>
            <a:ext cx="85566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a:extLst>
              <a:ext uri="{FF2B5EF4-FFF2-40B4-BE49-F238E27FC236}">
                <a16:creationId xmlns:a16="http://schemas.microsoft.com/office/drawing/2014/main" id="{0DB4E59F-A2D9-4481-A65F-A0C690D1C04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3" name="Rectangle 3">
            <a:extLst>
              <a:ext uri="{FF2B5EF4-FFF2-40B4-BE49-F238E27FC236}">
                <a16:creationId xmlns:a16="http://schemas.microsoft.com/office/drawing/2014/main" id="{EE1B0B8E-749E-4A62-86FF-5F1936E375E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4" name="Rectangle 4">
            <a:extLst>
              <a:ext uri="{FF2B5EF4-FFF2-40B4-BE49-F238E27FC236}">
                <a16:creationId xmlns:a16="http://schemas.microsoft.com/office/drawing/2014/main" id="{5EA0392D-79D0-47C5-B19F-76EEBB5D1A0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5" name="Rectangle 5">
            <a:extLst>
              <a:ext uri="{FF2B5EF4-FFF2-40B4-BE49-F238E27FC236}">
                <a16:creationId xmlns:a16="http://schemas.microsoft.com/office/drawing/2014/main" id="{2EEE3E29-C3A1-492A-AD79-D8064194489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6" name="Rectangle 6">
            <a:extLst>
              <a:ext uri="{FF2B5EF4-FFF2-40B4-BE49-F238E27FC236}">
                <a16:creationId xmlns:a16="http://schemas.microsoft.com/office/drawing/2014/main" id="{77437BE8-8444-4418-81EA-CB714AD501D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7" name="Rectangle 7">
            <a:extLst>
              <a:ext uri="{FF2B5EF4-FFF2-40B4-BE49-F238E27FC236}">
                <a16:creationId xmlns:a16="http://schemas.microsoft.com/office/drawing/2014/main" id="{BD697AD4-F213-4D36-A8DC-66FC8403B60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8" name="Rectangle 8">
            <a:extLst>
              <a:ext uri="{FF2B5EF4-FFF2-40B4-BE49-F238E27FC236}">
                <a16:creationId xmlns:a16="http://schemas.microsoft.com/office/drawing/2014/main" id="{783194D3-3CC8-4565-B003-125ACA63FA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90" name="Rectangle 10">
            <a:extLst>
              <a:ext uri="{FF2B5EF4-FFF2-40B4-BE49-F238E27FC236}">
                <a16:creationId xmlns:a16="http://schemas.microsoft.com/office/drawing/2014/main" id="{BBCA0586-AE65-4AC8-9605-DD0319821495}"/>
              </a:ext>
            </a:extLst>
          </p:cNvPr>
          <p:cNvSpPr>
            <a:spLocks noChangeArrowheads="1"/>
          </p:cNvSpPr>
          <p:nvPr/>
        </p:nvSpPr>
        <p:spPr bwMode="auto">
          <a:xfrm>
            <a:off x="987424" y="530225"/>
            <a:ext cx="7927975" cy="224676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a:extLst>
              <a:ext uri="{FF2B5EF4-FFF2-40B4-BE49-F238E27FC236}">
                <a16:creationId xmlns:a16="http://schemas.microsoft.com/office/drawing/2014/main" id="{6CE701A2-FA1C-4882-B0C7-E2970442A6BF}"/>
              </a:ext>
            </a:extLst>
          </p:cNvPr>
          <p:cNvSpPr>
            <a:spLocks noChangeArrowheads="1"/>
          </p:cNvSpPr>
          <p:nvPr/>
        </p:nvSpPr>
        <p:spPr bwMode="auto">
          <a:xfrm>
            <a:off x="955674" y="2996952"/>
            <a:ext cx="7927975" cy="31085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dirty="0"/>
              <a:t>Solution</a:t>
            </a:r>
          </a:p>
          <a:p>
            <a:pPr algn="just"/>
            <a:r>
              <a:rPr lang="en-US" altLang="en-US" sz="2800" dirty="0"/>
              <a:t>We shift (modulate) each of the three voice channels to a different bandwidth, as shown in Figure. We use </a:t>
            </a:r>
          </a:p>
          <a:p>
            <a:pPr marL="457200" indent="-457200" algn="just">
              <a:buFont typeface="Arial" panose="020B0604020202020204" pitchFamily="34" charset="0"/>
              <a:buChar char="•"/>
            </a:pPr>
            <a:r>
              <a:rPr lang="en-US" altLang="en-US" sz="2800" dirty="0"/>
              <a:t>the 20 to 24 kHz bandwidth for the first channel, </a:t>
            </a:r>
          </a:p>
          <a:p>
            <a:pPr marL="457200" indent="-457200" algn="just">
              <a:buFont typeface="Arial" panose="020B0604020202020204" pitchFamily="34" charset="0"/>
              <a:buChar char="•"/>
            </a:pPr>
            <a:r>
              <a:rPr lang="en-US" altLang="en-US" sz="2800" dirty="0"/>
              <a:t>the 24 to 28 kHz bandwidth for the second channel, and </a:t>
            </a:r>
          </a:p>
          <a:p>
            <a:pPr marL="457200" indent="-457200" algn="just">
              <a:buFont typeface="Arial" panose="020B0604020202020204" pitchFamily="34" charset="0"/>
              <a:buChar char="•"/>
            </a:pPr>
            <a:r>
              <a:rPr lang="en-US" altLang="en-US" sz="2800" dirty="0"/>
              <a:t>the 28 to 32 kHz bandwidth for the third one. </a:t>
            </a:r>
          </a:p>
          <a:p>
            <a:pPr algn="just"/>
            <a:r>
              <a:rPr lang="en-US" altLang="en-US" sz="2800" dirty="0"/>
              <a:t>Then we combine them.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C9AA8FFD-91C6-46DC-A0A8-5B1FBE9D6962}"/>
              </a:ext>
            </a:extLst>
          </p:cNvPr>
          <p:cNvSpPr>
            <a:spLocks noGrp="1"/>
          </p:cNvSpPr>
          <p:nvPr>
            <p:ph type="sldNum" sz="quarter" idx="10"/>
          </p:nvPr>
        </p:nvSpPr>
        <p:spPr/>
        <p:txBody>
          <a:bodyPr/>
          <a:lstStyle/>
          <a:p>
            <a:r>
              <a:rPr lang="en-US" altLang="en-US"/>
              <a:t>6.</a:t>
            </a:r>
            <a:fld id="{5A578723-225D-474C-9635-D74917F31B06}" type="slidenum">
              <a:rPr lang="en-US" altLang="en-US"/>
              <a:pPr/>
              <a:t>52</a:t>
            </a:fld>
            <a:endParaRPr lang="en-US" altLang="en-US"/>
          </a:p>
        </p:txBody>
      </p:sp>
      <p:sp>
        <p:nvSpPr>
          <p:cNvPr id="849922" name="Line 2">
            <a:extLst>
              <a:ext uri="{FF2B5EF4-FFF2-40B4-BE49-F238E27FC236}">
                <a16:creationId xmlns:a16="http://schemas.microsoft.com/office/drawing/2014/main" id="{10CD6E22-6BDC-4F59-900F-35A9CA38D1DE}"/>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49923" name="Line 3">
            <a:extLst>
              <a:ext uri="{FF2B5EF4-FFF2-40B4-BE49-F238E27FC236}">
                <a16:creationId xmlns:a16="http://schemas.microsoft.com/office/drawing/2014/main" id="{5CD7C6D0-2232-4C88-9835-E6AF93FFE9D1}"/>
              </a:ext>
            </a:extLst>
          </p:cNvPr>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49924" name="Text Box 4">
            <a:extLst>
              <a:ext uri="{FF2B5EF4-FFF2-40B4-BE49-F238E27FC236}">
                <a16:creationId xmlns:a16="http://schemas.microsoft.com/office/drawing/2014/main" id="{FC9137C7-6579-4FE7-945A-73E964300701}"/>
              </a:ext>
            </a:extLst>
          </p:cNvPr>
          <p:cNvSpPr txBox="1">
            <a:spLocks noChangeArrowheads="1"/>
          </p:cNvSpPr>
          <p:nvPr/>
        </p:nvSpPr>
        <p:spPr bwMode="auto">
          <a:xfrm>
            <a:off x="304800" y="228600"/>
            <a:ext cx="296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6.6  </a:t>
            </a:r>
            <a:r>
              <a:rPr lang="en-US" altLang="en-US" sz="2000" i="1">
                <a:latin typeface="Times New Roman" panose="02020603050405020304" pitchFamily="18" charset="0"/>
              </a:rPr>
              <a:t>Example 6.1</a:t>
            </a:r>
          </a:p>
        </p:txBody>
      </p:sp>
      <p:sp>
        <p:nvSpPr>
          <p:cNvPr id="849925" name="Line 5">
            <a:extLst>
              <a:ext uri="{FF2B5EF4-FFF2-40B4-BE49-F238E27FC236}">
                <a16:creationId xmlns:a16="http://schemas.microsoft.com/office/drawing/2014/main" id="{9C2D18AB-F58E-41BE-8426-E351C784B78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49926" name="Picture 6">
            <a:extLst>
              <a:ext uri="{FF2B5EF4-FFF2-40B4-BE49-F238E27FC236}">
                <a16:creationId xmlns:a16="http://schemas.microsoft.com/office/drawing/2014/main" id="{1793AFFC-84F6-46D4-90BE-E5F46891D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98525"/>
            <a:ext cx="8153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C16EBE4A-0462-4829-9BA7-E2528E11CF4D}"/>
              </a:ext>
            </a:extLst>
          </p:cNvPr>
          <p:cNvSpPr>
            <a:spLocks noGrp="1"/>
          </p:cNvSpPr>
          <p:nvPr>
            <p:ph type="sldNum" sz="quarter" idx="10"/>
          </p:nvPr>
        </p:nvSpPr>
        <p:spPr/>
        <p:txBody>
          <a:bodyPr/>
          <a:lstStyle/>
          <a:p>
            <a:r>
              <a:rPr lang="en-US" altLang="en-US"/>
              <a:t>6.</a:t>
            </a:r>
            <a:fld id="{6451F6C1-06F0-461D-92A3-9FD4A39537E0}" type="slidenum">
              <a:rPr lang="en-US" altLang="en-US"/>
              <a:pPr/>
              <a:t>53</a:t>
            </a:fld>
            <a:endParaRPr lang="en-US" altLang="en-US"/>
          </a:p>
        </p:txBody>
      </p:sp>
      <p:sp>
        <p:nvSpPr>
          <p:cNvPr id="807938" name="Line 2">
            <a:extLst>
              <a:ext uri="{FF2B5EF4-FFF2-40B4-BE49-F238E27FC236}">
                <a16:creationId xmlns:a16="http://schemas.microsoft.com/office/drawing/2014/main" id="{F84013AA-0D8D-4875-B626-C66D3FBE4EC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7939" name="Line 3">
            <a:extLst>
              <a:ext uri="{FF2B5EF4-FFF2-40B4-BE49-F238E27FC236}">
                <a16:creationId xmlns:a16="http://schemas.microsoft.com/office/drawing/2014/main" id="{D93C3685-FE42-4E14-AB82-63594C74C5C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7940" name="Text Box 4">
            <a:extLst>
              <a:ext uri="{FF2B5EF4-FFF2-40B4-BE49-F238E27FC236}">
                <a16:creationId xmlns:a16="http://schemas.microsoft.com/office/drawing/2014/main" id="{EB8D78EC-68DB-434C-80FF-255452D7D418}"/>
              </a:ext>
            </a:extLst>
          </p:cNvPr>
          <p:cNvSpPr txBox="1">
            <a:spLocks noChangeArrowheads="1"/>
          </p:cNvSpPr>
          <p:nvPr/>
        </p:nvSpPr>
        <p:spPr bwMode="auto">
          <a:xfrm>
            <a:off x="179520" y="632882"/>
            <a:ext cx="88569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dirty="0">
                <a:latin typeface="+mj-lt"/>
              </a:rPr>
              <a:t>Wavelength-Division Multiplexing (WDM)</a:t>
            </a:r>
          </a:p>
        </p:txBody>
      </p:sp>
      <p:sp>
        <p:nvSpPr>
          <p:cNvPr id="807941" name="Line 5">
            <a:extLst>
              <a:ext uri="{FF2B5EF4-FFF2-40B4-BE49-F238E27FC236}">
                <a16:creationId xmlns:a16="http://schemas.microsoft.com/office/drawing/2014/main" id="{45801745-FC0A-43F4-B2C5-388792B4189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7942" name="Picture 6">
            <a:extLst>
              <a:ext uri="{FF2B5EF4-FFF2-40B4-BE49-F238E27FC236}">
                <a16:creationId xmlns:a16="http://schemas.microsoft.com/office/drawing/2014/main" id="{CA052B21-4C72-412F-8969-921B4DA59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670175"/>
            <a:ext cx="80168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Line 2">
            <a:extLst>
              <a:ext uri="{FF2B5EF4-FFF2-40B4-BE49-F238E27FC236}">
                <a16:creationId xmlns:a16="http://schemas.microsoft.com/office/drawing/2014/main" id="{03FF6CAE-1AC6-4EAB-8610-C831A98BFDD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8963" name="Line 3">
            <a:extLst>
              <a:ext uri="{FF2B5EF4-FFF2-40B4-BE49-F238E27FC236}">
                <a16:creationId xmlns:a16="http://schemas.microsoft.com/office/drawing/2014/main" id="{BDEA86DD-F1BD-4162-AC0D-92C95ECA111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8964" name="Text Box 4">
            <a:extLst>
              <a:ext uri="{FF2B5EF4-FFF2-40B4-BE49-F238E27FC236}">
                <a16:creationId xmlns:a16="http://schemas.microsoft.com/office/drawing/2014/main" id="{0F6B86CC-0F73-446A-964B-FB67D748FA94}"/>
              </a:ext>
            </a:extLst>
          </p:cNvPr>
          <p:cNvSpPr txBox="1">
            <a:spLocks noChangeArrowheads="1"/>
          </p:cNvSpPr>
          <p:nvPr/>
        </p:nvSpPr>
        <p:spPr bwMode="auto">
          <a:xfrm>
            <a:off x="152400" y="698644"/>
            <a:ext cx="8157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latin typeface="+mj-lt"/>
              </a:rPr>
              <a:t>Prisms in wavelength-division multiplexing and demultiplexing</a:t>
            </a:r>
          </a:p>
        </p:txBody>
      </p:sp>
      <p:sp>
        <p:nvSpPr>
          <p:cNvPr id="808965" name="Line 5">
            <a:extLst>
              <a:ext uri="{FF2B5EF4-FFF2-40B4-BE49-F238E27FC236}">
                <a16:creationId xmlns:a16="http://schemas.microsoft.com/office/drawing/2014/main" id="{29EE93FE-48E5-426A-954B-C6EBF3BA351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8966" name="Picture 6">
            <a:extLst>
              <a:ext uri="{FF2B5EF4-FFF2-40B4-BE49-F238E27FC236}">
                <a16:creationId xmlns:a16="http://schemas.microsoft.com/office/drawing/2014/main" id="{0A016A14-AB55-4C58-A211-BEB4727EC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Line 2">
            <a:extLst>
              <a:ext uri="{FF2B5EF4-FFF2-40B4-BE49-F238E27FC236}">
                <a16:creationId xmlns:a16="http://schemas.microsoft.com/office/drawing/2014/main" id="{1D047000-D720-45AD-9248-18DDEA677DF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9987" name="Line 3">
            <a:extLst>
              <a:ext uri="{FF2B5EF4-FFF2-40B4-BE49-F238E27FC236}">
                <a16:creationId xmlns:a16="http://schemas.microsoft.com/office/drawing/2014/main" id="{F7A8CF73-D12A-48B7-8129-F6FC95C29C1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9988" name="Text Box 4">
            <a:extLst>
              <a:ext uri="{FF2B5EF4-FFF2-40B4-BE49-F238E27FC236}">
                <a16:creationId xmlns:a16="http://schemas.microsoft.com/office/drawing/2014/main" id="{B3FC3566-E6B3-4237-85F4-0C5A20055273}"/>
              </a:ext>
            </a:extLst>
          </p:cNvPr>
          <p:cNvSpPr txBox="1">
            <a:spLocks noChangeArrowheads="1"/>
          </p:cNvSpPr>
          <p:nvPr/>
        </p:nvSpPr>
        <p:spPr bwMode="auto">
          <a:xfrm>
            <a:off x="228600" y="571327"/>
            <a:ext cx="85918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400" b="1" dirty="0">
                <a:latin typeface="+mj-lt"/>
              </a:rPr>
              <a:t>Time Division Multiplexing (</a:t>
            </a:r>
            <a:r>
              <a:rPr lang="en-US" altLang="en-US" sz="4400" b="1" i="1" dirty="0">
                <a:latin typeface="+mj-lt"/>
              </a:rPr>
              <a:t>TDM)</a:t>
            </a:r>
          </a:p>
        </p:txBody>
      </p:sp>
      <p:sp>
        <p:nvSpPr>
          <p:cNvPr id="809989" name="Line 5">
            <a:extLst>
              <a:ext uri="{FF2B5EF4-FFF2-40B4-BE49-F238E27FC236}">
                <a16:creationId xmlns:a16="http://schemas.microsoft.com/office/drawing/2014/main" id="{9909B510-4243-403D-BD77-BE9A92CCB09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9990" name="Picture 6">
            <a:extLst>
              <a:ext uri="{FF2B5EF4-FFF2-40B4-BE49-F238E27FC236}">
                <a16:creationId xmlns:a16="http://schemas.microsoft.com/office/drawing/2014/main" id="{61066673-9191-466E-B401-E5E1D5910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44713"/>
            <a:ext cx="7980362"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Line 2">
            <a:extLst>
              <a:ext uri="{FF2B5EF4-FFF2-40B4-BE49-F238E27FC236}">
                <a16:creationId xmlns:a16="http://schemas.microsoft.com/office/drawing/2014/main" id="{76369312-40C2-40F8-B6FB-B36692275D3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1011" name="Line 3">
            <a:extLst>
              <a:ext uri="{FF2B5EF4-FFF2-40B4-BE49-F238E27FC236}">
                <a16:creationId xmlns:a16="http://schemas.microsoft.com/office/drawing/2014/main" id="{F7E5E02C-F150-4798-B470-5F2DD0FD9C9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1012" name="Text Box 4">
            <a:extLst>
              <a:ext uri="{FF2B5EF4-FFF2-40B4-BE49-F238E27FC236}">
                <a16:creationId xmlns:a16="http://schemas.microsoft.com/office/drawing/2014/main" id="{9FC3788D-C84A-4E27-A527-B6AE5BD2E4E1}"/>
              </a:ext>
            </a:extLst>
          </p:cNvPr>
          <p:cNvSpPr txBox="1">
            <a:spLocks noChangeArrowheads="1"/>
          </p:cNvSpPr>
          <p:nvPr/>
        </p:nvSpPr>
        <p:spPr bwMode="auto">
          <a:xfrm>
            <a:off x="251520" y="585679"/>
            <a:ext cx="78099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dirty="0">
                <a:latin typeface="+mj-lt"/>
              </a:rPr>
              <a:t>Synchronous Time-Division Multiplexing</a:t>
            </a:r>
          </a:p>
        </p:txBody>
      </p:sp>
      <p:sp>
        <p:nvSpPr>
          <p:cNvPr id="811013" name="Line 5">
            <a:extLst>
              <a:ext uri="{FF2B5EF4-FFF2-40B4-BE49-F238E27FC236}">
                <a16:creationId xmlns:a16="http://schemas.microsoft.com/office/drawing/2014/main" id="{5C452F16-AC10-492B-A99C-57D3D7AB306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11014" name="Picture 6">
            <a:extLst>
              <a:ext uri="{FF2B5EF4-FFF2-40B4-BE49-F238E27FC236}">
                <a16:creationId xmlns:a16="http://schemas.microsoft.com/office/drawing/2014/main" id="{6B0D7AEC-EF25-418D-8208-05BCB31FB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9711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F6A4-B743-42A5-AA2A-85FB93C60B5E}"/>
              </a:ext>
            </a:extLst>
          </p:cNvPr>
          <p:cNvSpPr>
            <a:spLocks noGrp="1"/>
          </p:cNvSpPr>
          <p:nvPr>
            <p:ph type="title"/>
          </p:nvPr>
        </p:nvSpPr>
        <p:spPr>
          <a:xfrm>
            <a:off x="251520" y="332656"/>
            <a:ext cx="8435280" cy="720080"/>
          </a:xfrm>
        </p:spPr>
        <p:txBody>
          <a:bodyPr>
            <a:normAutofit fontScale="90000"/>
          </a:bodyPr>
          <a:lstStyle/>
          <a:p>
            <a:r>
              <a:rPr lang="en-IN" b="1" dirty="0">
                <a:solidFill>
                  <a:schemeClr val="tx1"/>
                </a:solidFill>
              </a:rPr>
              <a:t>Line Coding Schemes</a:t>
            </a:r>
          </a:p>
        </p:txBody>
      </p:sp>
      <p:sp>
        <p:nvSpPr>
          <p:cNvPr id="3" name="Content Placeholder 2">
            <a:extLst>
              <a:ext uri="{FF2B5EF4-FFF2-40B4-BE49-F238E27FC236}">
                <a16:creationId xmlns:a16="http://schemas.microsoft.com/office/drawing/2014/main" id="{724A974E-FFAC-4D23-8086-BEC484BCAC9A}"/>
              </a:ext>
            </a:extLst>
          </p:cNvPr>
          <p:cNvSpPr>
            <a:spLocks noGrp="1"/>
          </p:cNvSpPr>
          <p:nvPr>
            <p:ph sz="quarter" idx="1"/>
          </p:nvPr>
        </p:nvSpPr>
        <p:spPr>
          <a:xfrm>
            <a:off x="251520" y="1268760"/>
            <a:ext cx="8435280" cy="5112568"/>
          </a:xfrm>
        </p:spPr>
        <p:txBody>
          <a:bodyPr>
            <a:normAutofit/>
          </a:bodyPr>
          <a:lstStyle/>
          <a:p>
            <a:pPr algn="just"/>
            <a:r>
              <a:rPr lang="en-IN" sz="2800" b="0" i="0" dirty="0">
                <a:solidFill>
                  <a:srgbClr val="000000"/>
                </a:solidFill>
                <a:effectLst/>
              </a:rPr>
              <a:t>There are 3 types of Line Coding</a:t>
            </a:r>
          </a:p>
          <a:p>
            <a:pPr marL="777240" lvl="1" indent="-457200" algn="just">
              <a:buFont typeface="+mj-lt"/>
              <a:buAutoNum type="arabicPeriod"/>
            </a:pPr>
            <a:r>
              <a:rPr lang="en-IN" sz="2800" b="0" i="0" dirty="0">
                <a:effectLst/>
              </a:rPr>
              <a:t>Unipolar</a:t>
            </a:r>
            <a:endParaRPr lang="en-IN" sz="2800" dirty="0"/>
          </a:p>
          <a:p>
            <a:pPr marL="777240" lvl="1" indent="-457200" algn="just">
              <a:buFont typeface="+mj-lt"/>
              <a:buAutoNum type="arabicPeriod"/>
            </a:pPr>
            <a:r>
              <a:rPr lang="en-IN" sz="2800" b="0" i="0" dirty="0">
                <a:effectLst/>
              </a:rPr>
              <a:t>Polar</a:t>
            </a:r>
            <a:endParaRPr lang="en-IN" sz="2800" dirty="0"/>
          </a:p>
          <a:p>
            <a:pPr marL="777240" lvl="1" indent="-457200" algn="just">
              <a:buFont typeface="+mj-lt"/>
              <a:buAutoNum type="arabicPeriod"/>
            </a:pPr>
            <a:r>
              <a:rPr lang="en-IN" sz="2800" b="0" i="0" dirty="0">
                <a:effectLst/>
              </a:rPr>
              <a:t>Bi-polar</a:t>
            </a:r>
          </a:p>
          <a:p>
            <a:pPr marL="777240" lvl="1" indent="-457200" algn="just">
              <a:buFont typeface="+mj-lt"/>
              <a:buAutoNum type="arabicPeriod"/>
            </a:pPr>
            <a:endParaRPr lang="en-IN" sz="2800" dirty="0"/>
          </a:p>
          <a:p>
            <a:pPr marL="342900" lvl="1" indent="-342900" algn="just"/>
            <a:endParaRPr lang="en-IN" sz="2800" b="0" i="0" dirty="0">
              <a:effectLst/>
            </a:endParaRPr>
          </a:p>
          <a:p>
            <a:endParaRPr lang="en-IN" sz="2800" dirty="0"/>
          </a:p>
        </p:txBody>
      </p:sp>
    </p:spTree>
    <p:extLst>
      <p:ext uri="{BB962C8B-B14F-4D97-AF65-F5344CB8AC3E}">
        <p14:creationId xmlns:p14="http://schemas.microsoft.com/office/powerpoint/2010/main" val="309996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a:extLst>
              <a:ext uri="{FF2B5EF4-FFF2-40B4-BE49-F238E27FC236}">
                <a16:creationId xmlns:a16="http://schemas.microsoft.com/office/drawing/2014/main" id="{D061BBDF-1BD4-4128-87AD-2454FA203BCA}"/>
              </a:ext>
            </a:extLst>
          </p:cNvPr>
          <p:cNvSpPr>
            <a:spLocks noGrp="1" noChangeArrowheads="1"/>
          </p:cNvSpPr>
          <p:nvPr>
            <p:ph type="title"/>
          </p:nvPr>
        </p:nvSpPr>
        <p:spPr bwMode="auto">
          <a:xfrm>
            <a:off x="467160" y="352872"/>
            <a:ext cx="7962900" cy="9158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dirty="0">
                <a:solidFill>
                  <a:schemeClr val="tx1"/>
                </a:solidFill>
              </a:rPr>
              <a:t>Unipolar</a:t>
            </a:r>
          </a:p>
        </p:txBody>
      </p:sp>
      <p:sp>
        <p:nvSpPr>
          <p:cNvPr id="1015811" name="Rectangle 3">
            <a:extLst>
              <a:ext uri="{FF2B5EF4-FFF2-40B4-BE49-F238E27FC236}">
                <a16:creationId xmlns:a16="http://schemas.microsoft.com/office/drawing/2014/main" id="{9D86D7CD-A60C-4D1F-A11A-A6AA1EED182F}"/>
              </a:ext>
            </a:extLst>
          </p:cNvPr>
          <p:cNvSpPr>
            <a:spLocks noGrp="1" noChangeArrowheads="1"/>
          </p:cNvSpPr>
          <p:nvPr>
            <p:ph type="body" idx="1"/>
          </p:nvPr>
        </p:nvSpPr>
        <p:spPr bwMode="auto">
          <a:xfrm>
            <a:off x="395536" y="1484784"/>
            <a:ext cx="8253164" cy="46085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a:lnSpc>
                <a:spcPct val="90000"/>
              </a:lnSpc>
            </a:pPr>
            <a:r>
              <a:rPr lang="en-US" altLang="en-US" sz="3200" dirty="0"/>
              <a:t>All signal levels are on one side of the time axis - either above or below. Unipolar signaling is also called as On-Off Keying or simply OOK.</a:t>
            </a:r>
          </a:p>
          <a:p>
            <a:pPr marR="0" lvl="0" algn="just" defTabSz="914400" fontAlgn="base">
              <a:lnSpc>
                <a:spcPct val="90000"/>
              </a:lnSpc>
              <a:spcAft>
                <a:spcPct val="0"/>
              </a:spcAft>
              <a:tabLst/>
            </a:pPr>
            <a:r>
              <a:rPr lang="en-US" altLang="en-US" sz="3200" dirty="0"/>
              <a:t>The presence of pulse represents a 1 and the absence of pulse represents a 0.</a:t>
            </a:r>
          </a:p>
          <a:p>
            <a:pPr marR="0" lvl="0" algn="just" defTabSz="914400" fontAlgn="base">
              <a:lnSpc>
                <a:spcPct val="90000"/>
              </a:lnSpc>
              <a:spcAft>
                <a:spcPct val="0"/>
              </a:spcAft>
              <a:tabLst/>
            </a:pPr>
            <a:r>
              <a:rPr lang="en-US" altLang="en-US" sz="3200" dirty="0"/>
              <a:t>There are two variations in Unipolar signaling −</a:t>
            </a:r>
          </a:p>
          <a:p>
            <a:pPr lvl="1" algn="just" fontAlgn="base">
              <a:lnSpc>
                <a:spcPct val="90000"/>
              </a:lnSpc>
              <a:spcAft>
                <a:spcPct val="0"/>
              </a:spcAft>
            </a:pPr>
            <a:r>
              <a:rPr lang="en-US" altLang="en-US" sz="2800" dirty="0"/>
              <a:t>Non Return to Zero (NRZ)</a:t>
            </a:r>
          </a:p>
          <a:p>
            <a:pPr lvl="1" algn="just" fontAlgn="base">
              <a:lnSpc>
                <a:spcPct val="90000"/>
              </a:lnSpc>
              <a:spcAft>
                <a:spcPct val="0"/>
              </a:spcAft>
            </a:pPr>
            <a:r>
              <a:rPr lang="en-US" altLang="en-US" sz="2800" dirty="0"/>
              <a:t>Return to Zero (RZ)</a:t>
            </a:r>
          </a:p>
          <a:p>
            <a:pPr algn="just">
              <a:lnSpc>
                <a:spcPct val="90000"/>
              </a:lnSpc>
            </a:pPr>
            <a:endParaRPr lang="en-US" altLang="en-US" sz="3200" dirty="0"/>
          </a:p>
        </p:txBody>
      </p:sp>
      <p:sp>
        <p:nvSpPr>
          <p:cNvPr id="3" name="Rectangle 2">
            <a:extLst>
              <a:ext uri="{FF2B5EF4-FFF2-40B4-BE49-F238E27FC236}">
                <a16:creationId xmlns:a16="http://schemas.microsoft.com/office/drawing/2014/main" id="{75A8CEB1-3B80-4CBE-9E25-06E8D68FC6B9}"/>
              </a:ext>
            </a:extLst>
          </p:cNvPr>
          <p:cNvSpPr>
            <a:spLocks noChangeArrowheads="1"/>
          </p:cNvSpPr>
          <p:nvPr/>
        </p:nvSpPr>
        <p:spPr bwMode="auto">
          <a:xfrm>
            <a:off x="0" y="208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Line 2">
            <a:extLst>
              <a:ext uri="{FF2B5EF4-FFF2-40B4-BE49-F238E27FC236}">
                <a16:creationId xmlns:a16="http://schemas.microsoft.com/office/drawing/2014/main" id="{927C44BC-680B-417A-93CF-BDD08DAAB2F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59" name="Line 3">
            <a:extLst>
              <a:ext uri="{FF2B5EF4-FFF2-40B4-BE49-F238E27FC236}">
                <a16:creationId xmlns:a16="http://schemas.microsoft.com/office/drawing/2014/main" id="{4D48B8EC-9A4B-4989-8CC9-618A6EA98AA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a:extLst>
              <a:ext uri="{FF2B5EF4-FFF2-40B4-BE49-F238E27FC236}">
                <a16:creationId xmlns:a16="http://schemas.microsoft.com/office/drawing/2014/main" id="{C9DDBA01-A0C0-427E-8E21-923C45E429B4}"/>
              </a:ext>
            </a:extLst>
          </p:cNvPr>
          <p:cNvSpPr txBox="1">
            <a:spLocks noChangeArrowheads="1"/>
          </p:cNvSpPr>
          <p:nvPr/>
        </p:nvSpPr>
        <p:spPr bwMode="auto">
          <a:xfrm>
            <a:off x="304800" y="762000"/>
            <a:ext cx="219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a:t>Unipolar NRZ scheme</a:t>
            </a:r>
          </a:p>
        </p:txBody>
      </p:sp>
      <p:sp>
        <p:nvSpPr>
          <p:cNvPr id="864261" name="Line 5">
            <a:extLst>
              <a:ext uri="{FF2B5EF4-FFF2-40B4-BE49-F238E27FC236}">
                <a16:creationId xmlns:a16="http://schemas.microsoft.com/office/drawing/2014/main" id="{FA6E0D21-7632-41B8-9868-1B55D3ECDC0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050" name="Picture 2">
            <a:extLst>
              <a:ext uri="{FF2B5EF4-FFF2-40B4-BE49-F238E27FC236}">
                <a16:creationId xmlns:a16="http://schemas.microsoft.com/office/drawing/2014/main" id="{F09603E0-0143-45DA-8FF9-54E48C1BB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35" y="1881201"/>
            <a:ext cx="8238729" cy="3857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Line 2">
            <a:extLst>
              <a:ext uri="{FF2B5EF4-FFF2-40B4-BE49-F238E27FC236}">
                <a16:creationId xmlns:a16="http://schemas.microsoft.com/office/drawing/2014/main" id="{927C44BC-680B-417A-93CF-BDD08DAAB2F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59" name="Line 3">
            <a:extLst>
              <a:ext uri="{FF2B5EF4-FFF2-40B4-BE49-F238E27FC236}">
                <a16:creationId xmlns:a16="http://schemas.microsoft.com/office/drawing/2014/main" id="{4D48B8EC-9A4B-4989-8CC9-618A6EA98AA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a:extLst>
              <a:ext uri="{FF2B5EF4-FFF2-40B4-BE49-F238E27FC236}">
                <a16:creationId xmlns:a16="http://schemas.microsoft.com/office/drawing/2014/main" id="{C9DDBA01-A0C0-427E-8E21-923C45E429B4}"/>
              </a:ext>
            </a:extLst>
          </p:cNvPr>
          <p:cNvSpPr txBox="1">
            <a:spLocks noChangeArrowheads="1"/>
          </p:cNvSpPr>
          <p:nvPr/>
        </p:nvSpPr>
        <p:spPr bwMode="auto">
          <a:xfrm>
            <a:off x="304800" y="762000"/>
            <a:ext cx="20393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a:t>Unipolar RZ scheme</a:t>
            </a:r>
          </a:p>
        </p:txBody>
      </p:sp>
      <p:sp>
        <p:nvSpPr>
          <p:cNvPr id="864261" name="Line 5">
            <a:extLst>
              <a:ext uri="{FF2B5EF4-FFF2-40B4-BE49-F238E27FC236}">
                <a16:creationId xmlns:a16="http://schemas.microsoft.com/office/drawing/2014/main" id="{FA6E0D21-7632-41B8-9868-1B55D3ECDC0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4098" name="Picture 2">
            <a:extLst>
              <a:ext uri="{FF2B5EF4-FFF2-40B4-BE49-F238E27FC236}">
                <a16:creationId xmlns:a16="http://schemas.microsoft.com/office/drawing/2014/main" id="{A7835B8B-6FE5-4254-B622-53342BF9E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11868"/>
            <a:ext cx="8610600" cy="424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77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1534</TotalTime>
  <Words>2200</Words>
  <Application>Microsoft Office PowerPoint</Application>
  <PresentationFormat>On-screen Show (4:3)</PresentationFormat>
  <Paragraphs>198</Paragraphs>
  <Slides>56</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Franklin Gothic Book</vt:lpstr>
      <vt:lpstr>Perpetua</vt:lpstr>
      <vt:lpstr>Symbol</vt:lpstr>
      <vt:lpstr>Tahoma</vt:lpstr>
      <vt:lpstr>Times</vt:lpstr>
      <vt:lpstr>Times New Roman</vt:lpstr>
      <vt:lpstr>Wingdings</vt:lpstr>
      <vt:lpstr>Wingdings 2</vt:lpstr>
      <vt:lpstr>Equity</vt:lpstr>
      <vt:lpstr>CAP275: Data Communication and Networking Unit-2: Physical Layer - Line Coding</vt:lpstr>
      <vt:lpstr>DIGITAL-TO-DIGITAL CONVERSION</vt:lpstr>
      <vt:lpstr>Line Coding</vt:lpstr>
      <vt:lpstr>PowerPoint Presentation</vt:lpstr>
      <vt:lpstr>Data Rate v/s Signal Rate</vt:lpstr>
      <vt:lpstr>Line Coding Schemes</vt:lpstr>
      <vt:lpstr>Unipolar</vt:lpstr>
      <vt:lpstr>PowerPoint Presentation</vt:lpstr>
      <vt:lpstr>PowerPoint Presentation</vt:lpstr>
      <vt:lpstr>Polar-NRZ</vt:lpstr>
      <vt:lpstr>PowerPoint Presentation</vt:lpstr>
      <vt:lpstr>PowerPoint Presentation</vt:lpstr>
      <vt:lpstr>PowerPoint Presentation</vt:lpstr>
      <vt:lpstr>PowerPoint Presentation</vt:lpstr>
      <vt:lpstr>Polar - RZ</vt:lpstr>
      <vt:lpstr>PowerPoint Presentation</vt:lpstr>
      <vt:lpstr>Polar - Biphase:  Manchester and Differential Manchester</vt:lpstr>
      <vt:lpstr>PowerPoint Presentation</vt:lpstr>
      <vt:lpstr>PowerPoint Presentation</vt:lpstr>
      <vt:lpstr>PowerPoint Presentation</vt:lpstr>
      <vt:lpstr>Bipolar - AMI and Pseudoternary</vt:lpstr>
      <vt:lpstr>PowerPoint Presentation</vt:lpstr>
      <vt:lpstr>Block Coding</vt:lpstr>
      <vt:lpstr>PowerPoint Presentation</vt:lpstr>
      <vt:lpstr>Scrambling</vt:lpstr>
      <vt:lpstr>PowerPoint Presentation</vt:lpstr>
      <vt:lpstr>PowerPoint Presentation</vt:lpstr>
      <vt:lpstr>PowerPoint Presentation</vt:lpstr>
      <vt:lpstr>PowerPoint Presentation</vt:lpstr>
      <vt:lpstr>Digital to Analog Conversion</vt:lpstr>
      <vt:lpstr>PowerPoint Presentation</vt:lpstr>
      <vt:lpstr>PowerPoint Presentation</vt:lpstr>
      <vt:lpstr>PowerPoint Presentation</vt:lpstr>
      <vt:lpstr>PowerPoint Presentation</vt:lpstr>
      <vt:lpstr>Amplitude Shift Keying (ASK)</vt:lpstr>
      <vt:lpstr>PowerPoint Presentation</vt:lpstr>
      <vt:lpstr>Frequency Shift Keying</vt:lpstr>
      <vt:lpstr>PowerPoint Presentation</vt:lpstr>
      <vt:lpstr>Phase Shift Keyeing</vt:lpstr>
      <vt:lpstr>PowerPoint Presentation</vt:lpstr>
      <vt:lpstr>Quadrature PSK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Classifications</dc:title>
  <dc:creator>HP-PC</dc:creator>
  <cp:lastModifiedBy>Rajat Sharma</cp:lastModifiedBy>
  <cp:revision>77</cp:revision>
  <dcterms:created xsi:type="dcterms:W3CDTF">2019-01-17T04:48:58Z</dcterms:created>
  <dcterms:modified xsi:type="dcterms:W3CDTF">2021-10-04T14:50:12Z</dcterms:modified>
</cp:coreProperties>
</file>