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6979-C2B5-01DB-F3F2-D6B6C38D7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B0125-9427-4A2B-D19C-6DC2810C4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7DF8-3189-1665-D502-8F4EBABF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7EDA-15CB-7377-FA27-94D72BDA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7956-B198-E525-B6BC-15A901B1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6E82-1CAE-C291-6DEB-DD6E8B9C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FBAE1-C306-2752-D6DB-F5FDF5AC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5724-30CF-87CF-7263-9225C885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D8C3-46FE-DB1A-1937-D4F4919F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B387-1AD0-DC64-1593-85D6F047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6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05AA2-5801-BBB9-84B8-5BA75E08B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A14FD-5991-44C6-2716-B2FDC6E0D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FC8A-C26D-DE69-6902-F13B0129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9DE4-74A5-8667-2BD9-F2FEC00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5F57-3FFE-7C7C-41EA-E4DE669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4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B670-578D-019E-70D7-E04F0FC9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2452-925E-8F41-700F-DF3805F3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4717-D07F-658C-56F1-173136D0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798A-4BD1-3804-ABA2-63D1832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A530-B59F-0513-306D-9451F6C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5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8A0D-554B-A844-3154-ADB50605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346C-7A8A-D313-C893-258900F3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1F26-893D-5C7E-CB49-CA42BC33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918E-78A7-3628-87B8-CA1F34F3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6ACE-9B76-98BF-A37B-8FA2DD88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1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082C-A055-176F-970C-24D5F885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84BF-C202-3B61-21E0-DDB1859D1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D913B-D29D-2E02-B176-F93DD5120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4B718-4126-AE32-6D40-DF542B33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9476-3202-1C01-40E8-7BD5CF0B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3DC0C-6C5D-FF9C-7F36-F8FDF67F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8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3C4F-E55D-4016-E621-2C060090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74F8-9698-2525-FF5F-359947A9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E9AD7-4E10-ED08-A351-67103CFC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C7F19-402D-B04A-798C-799F422E6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CD23B-E8E0-7644-9584-8E76D143D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0E8A1-46A5-5CDE-8A42-6DEF8D75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D563A-AA81-24A1-5C51-279C4DF2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30699-8DFA-6B4D-AA60-BD49E200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B7F3-A7CF-1A83-7845-11E9AB5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5336-A46A-4A13-EF2F-032F1A91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26AAC-A657-C703-88F8-870ABA3B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7A74D-8A1E-5875-05DE-A47BA3D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0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E1061-9EF2-8FC8-6716-36894905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1FC77-3865-B429-93B7-E0D1DF1A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6F74C-F4C7-1408-51CF-9623C3C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4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EDF-CBCF-0485-2CBF-F764132D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08BA-46BE-8BBC-A5F2-C6E593F32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EF21B-3542-B8C0-8ED3-1D315B71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2CD6B-46BC-CDF1-9502-78F8AA1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40AB5-E648-3830-98FF-D667AFC9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D8D5-8076-BC96-90BB-92A41D0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7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073E-14BC-C2E6-584A-18DD5C72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EFC2-617B-01D7-08BD-6B5C23E8F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96429-0514-1EFF-8D90-C43644617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E8A9A-97ED-DBF2-4D77-C624CF6C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0DCF1-EE73-A167-D1A0-91AD76B7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EEFD1-6D1A-94A9-3DE1-28118CA5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3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4CFD-0F31-0A71-E03C-F9832B58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DA51C-C20A-185D-F9D0-6CB9A2DF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292D-5E65-127B-E7DB-897DE9EF8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9858D-4E84-4460-A995-CA0EE39F97C1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535FB-D978-B594-8DED-97564C513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E86F-A21A-9D0C-E57B-A7F4D3AC2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A6C-F580-4A48-918B-E1BC349C3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4291-AA86-40DF-4B92-2FD4EF59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Fit Gap Analysis</a:t>
            </a:r>
          </a:p>
        </p:txBody>
      </p:sp>
    </p:spTree>
    <p:extLst>
      <p:ext uri="{BB962C8B-B14F-4D97-AF65-F5344CB8AC3E}">
        <p14:creationId xmlns:p14="http://schemas.microsoft.com/office/powerpoint/2010/main" val="370872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14EC-0C0D-D9BB-466C-C50C181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04"/>
            <a:ext cx="10515600" cy="686927"/>
          </a:xfrm>
        </p:spPr>
        <p:txBody>
          <a:bodyPr>
            <a:normAutofit fontScale="90000"/>
          </a:bodyPr>
          <a:lstStyle/>
          <a:p>
            <a:pPr algn="ctr"/>
            <a:b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What is Fit-Gap analysis?</a:t>
            </a:r>
            <a:b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4549-6E3A-AFA2-B2C0-EEA5BA23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809831"/>
            <a:ext cx="11366089" cy="592526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fit-gap methodology is used to identify the areas in which the newly planned system or a business process for your organization fit or doesn’t fit according to the needs. 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 basically determines the components that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FITS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into the business goal and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GAPS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that need to be fixed. 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main motive of a fit-gap analysis is that it works to find out the best practices in an organization that is well aligned with its needs and goals.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When a system or a scenario does not fit a given purpose or requirement, it is known as a gap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057-1485-604C-FFF0-65E5412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460785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When to use Fit-Gap analysis?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989F-8DBB-05A6-E60C-93AE6A6A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1" y="678426"/>
            <a:ext cx="11788877" cy="587969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identify the fits and gaps in your ongoing business processes. 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figure out the true root cause of the gaps.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analyze each gap concerning its degree of severity of effects.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rank each gap depending on its degree of importance. 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record information of all the fit-gap attributes in all systems.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make desirable changes and updates in the decisions. 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decide which systems to keep as a working standard in the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56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C5AF-DBB7-61C5-4CB7-7FC6C5F3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5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How to perform a fit-gap analysis?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7DC5-1493-B4FC-AEC2-17B6219A0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71"/>
            <a:ext cx="10515600" cy="49970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Step 1: Identify the existing process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Step 2: Identify the existing outcomes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Step 3: Identify the desired outcome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Step 4: Identify the gap and document the gap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Step 5: Bridge the gap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Step 6: Maintenance</a:t>
            </a:r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29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Fit Gap Analysis</vt:lpstr>
      <vt:lpstr> What is Fit-Gap analysis? </vt:lpstr>
      <vt:lpstr> When to use Fit-Gap analysis? </vt:lpstr>
      <vt:lpstr> How to perform a fit-gap analysis?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Gap Analysis</dc:title>
  <dc:creator>Mirza Shuja</dc:creator>
  <cp:lastModifiedBy>Mirza Shuja</cp:lastModifiedBy>
  <cp:revision>4</cp:revision>
  <dcterms:created xsi:type="dcterms:W3CDTF">2022-09-21T04:30:16Z</dcterms:created>
  <dcterms:modified xsi:type="dcterms:W3CDTF">2022-09-21T05:04:02Z</dcterms:modified>
</cp:coreProperties>
</file>