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50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314" r:id="rId23"/>
    <p:sldId id="348" r:id="rId24"/>
    <p:sldId id="315" r:id="rId25"/>
    <p:sldId id="349" r:id="rId26"/>
    <p:sldId id="317" r:id="rId27"/>
    <p:sldId id="316" r:id="rId28"/>
  </p:sldIdLst>
  <p:sldSz cx="10693400" cy="7569200"/>
  <p:notesSz cx="10693400" cy="756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0"/>
    <p:restoredTop sz="94611"/>
  </p:normalViewPr>
  <p:slideViewPr>
    <p:cSldViewPr>
      <p:cViewPr varScale="1">
        <p:scale>
          <a:sx n="82" d="100"/>
          <a:sy n="82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8F6E-8B5E-AE49-ACFF-9855810C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2D36-3705-E94A-B39D-3F6A21981529}" type="datetimeFigureOut">
              <a:rPr lang="en-IN"/>
              <a:pPr>
                <a:defRPr/>
              </a:pPr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9184-7CBF-D849-904B-28D47659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80DF-6362-694C-8F19-1D0B0029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606E4-BFBB-2742-958D-F82970CFE9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33799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72668" y="350520"/>
            <a:ext cx="9143999" cy="3428999"/>
          </a:xfrm>
          <a:custGeom>
            <a:avLst/>
            <a:gdLst/>
            <a:ahLst/>
            <a:cxnLst/>
            <a:rect l="l" t="t" r="r" b="b"/>
            <a:pathLst>
              <a:path w="9143999" h="3428999">
                <a:moveTo>
                  <a:pt x="0" y="0"/>
                </a:moveTo>
                <a:lnTo>
                  <a:pt x="9143999" y="0"/>
                </a:lnTo>
                <a:lnTo>
                  <a:pt x="9143999" y="3428999"/>
                </a:lnTo>
                <a:lnTo>
                  <a:pt x="0" y="34289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668" y="350519"/>
            <a:ext cx="9144000" cy="3436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75960" y="2336292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0"/>
                </a:moveTo>
                <a:lnTo>
                  <a:pt x="0" y="0"/>
                </a:lnTo>
                <a:lnTo>
                  <a:pt x="1312163" y="1312164"/>
                </a:lnTo>
                <a:lnTo>
                  <a:pt x="1180947" y="1443227"/>
                </a:lnTo>
                <a:lnTo>
                  <a:pt x="4140707" y="1443227"/>
                </a:lnTo>
                <a:lnTo>
                  <a:pt x="414070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3812"/>
                </a:moveTo>
                <a:lnTo>
                  <a:pt x="5743447" y="1543303"/>
                </a:lnTo>
                <a:lnTo>
                  <a:pt x="5742432" y="1545335"/>
                </a:lnTo>
                <a:lnTo>
                  <a:pt x="5743955" y="1543812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4213859" y="12191"/>
                </a:lnTo>
                <a:lnTo>
                  <a:pt x="5748527" y="1546860"/>
                </a:lnTo>
                <a:close/>
              </a:path>
              <a:path w="5771387" h="3112008">
                <a:moveTo>
                  <a:pt x="5765292" y="1565147"/>
                </a:moveTo>
                <a:lnTo>
                  <a:pt x="5748528" y="1565147"/>
                </a:lnTo>
                <a:lnTo>
                  <a:pt x="5747766" y="1564385"/>
                </a:lnTo>
                <a:lnTo>
                  <a:pt x="5626608" y="1685544"/>
                </a:lnTo>
                <a:lnTo>
                  <a:pt x="5644888" y="1685551"/>
                </a:lnTo>
                <a:lnTo>
                  <a:pt x="5765292" y="1565147"/>
                </a:lnTo>
                <a:close/>
              </a:path>
              <a:path w="5771387" h="3112008">
                <a:moveTo>
                  <a:pt x="4213859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25908" y="12191"/>
                </a:lnTo>
                <a:lnTo>
                  <a:pt x="4213859" y="0"/>
                </a:lnTo>
                <a:close/>
              </a:path>
              <a:path w="5771387" h="3112008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56147" y="1554479"/>
                </a:lnTo>
                <a:lnTo>
                  <a:pt x="5754624" y="1557528"/>
                </a:lnTo>
                <a:lnTo>
                  <a:pt x="5747766" y="1564385"/>
                </a:lnTo>
                <a:lnTo>
                  <a:pt x="5748528" y="1565147"/>
                </a:lnTo>
                <a:lnTo>
                  <a:pt x="5765292" y="1565147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743955" y="1543812"/>
                </a:moveTo>
                <a:lnTo>
                  <a:pt x="4201667" y="0"/>
                </a:lnTo>
                <a:lnTo>
                  <a:pt x="0" y="0"/>
                </a:lnTo>
                <a:lnTo>
                  <a:pt x="0" y="1674875"/>
                </a:lnTo>
                <a:lnTo>
                  <a:pt x="5612891" y="1674875"/>
                </a:lnTo>
                <a:lnTo>
                  <a:pt x="5743955" y="154381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13859" y="25907"/>
                </a:moveTo>
                <a:lnTo>
                  <a:pt x="4204716" y="21335"/>
                </a:lnTo>
                <a:lnTo>
                  <a:pt x="4209288" y="25908"/>
                </a:lnTo>
                <a:lnTo>
                  <a:pt x="5739379" y="1555999"/>
                </a:lnTo>
                <a:lnTo>
                  <a:pt x="4213859" y="25907"/>
                </a:lnTo>
                <a:close/>
              </a:path>
              <a:path w="5771387" h="3112008">
                <a:moveTo>
                  <a:pt x="5739379" y="1555999"/>
                </a:moveTo>
                <a:lnTo>
                  <a:pt x="5608181" y="1687067"/>
                </a:lnTo>
                <a:lnTo>
                  <a:pt x="5608703" y="1687067"/>
                </a:lnTo>
                <a:lnTo>
                  <a:pt x="5739379" y="1555999"/>
                </a:lnTo>
                <a:close/>
              </a:path>
              <a:path w="5771387" h="3112008">
                <a:moveTo>
                  <a:pt x="5748528" y="1546859"/>
                </a:moveTo>
                <a:lnTo>
                  <a:pt x="5765292" y="1546859"/>
                </a:lnTo>
                <a:lnTo>
                  <a:pt x="4223003" y="3047"/>
                </a:lnTo>
                <a:lnTo>
                  <a:pt x="4219956" y="1523"/>
                </a:lnTo>
                <a:lnTo>
                  <a:pt x="4216908" y="0"/>
                </a:lnTo>
                <a:lnTo>
                  <a:pt x="4213859" y="0"/>
                </a:lnTo>
                <a:lnTo>
                  <a:pt x="25908" y="12191"/>
                </a:lnTo>
                <a:lnTo>
                  <a:pt x="25908" y="25908"/>
                </a:lnTo>
                <a:lnTo>
                  <a:pt x="4209288" y="25908"/>
                </a:lnTo>
                <a:lnTo>
                  <a:pt x="4204716" y="21335"/>
                </a:lnTo>
                <a:lnTo>
                  <a:pt x="4213859" y="25907"/>
                </a:lnTo>
                <a:lnTo>
                  <a:pt x="5739379" y="1555999"/>
                </a:lnTo>
                <a:lnTo>
                  <a:pt x="5748528" y="1546859"/>
                </a:lnTo>
                <a:close/>
              </a:path>
              <a:path w="5771387" h="3112008">
                <a:moveTo>
                  <a:pt x="5765292" y="1565147"/>
                </a:moveTo>
                <a:lnTo>
                  <a:pt x="5748528" y="1565147"/>
                </a:lnTo>
                <a:lnTo>
                  <a:pt x="5739379" y="1555999"/>
                </a:lnTo>
                <a:lnTo>
                  <a:pt x="5608703" y="1687067"/>
                </a:lnTo>
                <a:lnTo>
                  <a:pt x="5643372" y="1687067"/>
                </a:lnTo>
                <a:lnTo>
                  <a:pt x="5765292" y="1565147"/>
                </a:lnTo>
                <a:close/>
              </a:path>
              <a:path w="5771387" h="3112008">
                <a:moveTo>
                  <a:pt x="25908" y="12191"/>
                </a:moveTo>
                <a:lnTo>
                  <a:pt x="4213859" y="0"/>
                </a:lnTo>
                <a:lnTo>
                  <a:pt x="12192" y="0"/>
                </a:lnTo>
                <a:lnTo>
                  <a:pt x="12192" y="1687067"/>
                </a:lnTo>
                <a:lnTo>
                  <a:pt x="25908" y="1687067"/>
                </a:lnTo>
                <a:lnTo>
                  <a:pt x="25908" y="12191"/>
                </a:lnTo>
                <a:close/>
              </a:path>
              <a:path w="5771387" h="3112008">
                <a:moveTo>
                  <a:pt x="5771387" y="1559051"/>
                </a:moveTo>
                <a:lnTo>
                  <a:pt x="5771387" y="1551432"/>
                </a:lnTo>
                <a:lnTo>
                  <a:pt x="5765292" y="1546859"/>
                </a:lnTo>
                <a:lnTo>
                  <a:pt x="5748528" y="1546859"/>
                </a:lnTo>
                <a:lnTo>
                  <a:pt x="5739379" y="1555999"/>
                </a:lnTo>
                <a:lnTo>
                  <a:pt x="5748528" y="1565147"/>
                </a:lnTo>
                <a:lnTo>
                  <a:pt x="5765292" y="1565147"/>
                </a:lnTo>
                <a:lnTo>
                  <a:pt x="5771387" y="155905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5439" y="2104644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671828" y="1543812"/>
                </a:moveTo>
                <a:lnTo>
                  <a:pt x="129540" y="0"/>
                </a:lnTo>
                <a:lnTo>
                  <a:pt x="0" y="0"/>
                </a:lnTo>
                <a:lnTo>
                  <a:pt x="1543812" y="1543812"/>
                </a:lnTo>
                <a:lnTo>
                  <a:pt x="1412618" y="1674875"/>
                </a:lnTo>
                <a:lnTo>
                  <a:pt x="1540764" y="1674875"/>
                </a:lnTo>
                <a:lnTo>
                  <a:pt x="1671828" y="1543812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5471" y="2468880"/>
            <a:ext cx="2404871" cy="131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5471" y="646176"/>
            <a:ext cx="1822704" cy="1392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2668" y="3773424"/>
            <a:ext cx="9144000" cy="3435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55775" y="6214871"/>
            <a:ext cx="3048" cy="12192"/>
          </a:xfrm>
          <a:custGeom>
            <a:avLst/>
            <a:gdLst/>
            <a:ahLst/>
            <a:cxnLst/>
            <a:rect l="l" t="t" r="r" b="b"/>
            <a:pathLst>
              <a:path w="3047" h="12191">
                <a:moveTo>
                  <a:pt x="0" y="10668"/>
                </a:moveTo>
                <a:lnTo>
                  <a:pt x="0" y="6096"/>
                </a:lnTo>
                <a:lnTo>
                  <a:pt x="1524" y="0"/>
                </a:lnTo>
                <a:lnTo>
                  <a:pt x="3048" y="12192"/>
                </a:lnTo>
                <a:lnTo>
                  <a:pt x="0" y="10668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5775" y="6201155"/>
            <a:ext cx="3048" cy="10668"/>
          </a:xfrm>
          <a:custGeom>
            <a:avLst/>
            <a:gdLst/>
            <a:ahLst/>
            <a:cxnLst/>
            <a:rect l="l" t="t" r="r" b="b"/>
            <a:pathLst>
              <a:path w="3047" h="10667">
                <a:moveTo>
                  <a:pt x="3048" y="0"/>
                </a:moveTo>
                <a:lnTo>
                  <a:pt x="0" y="10668"/>
                </a:lnTo>
                <a:lnTo>
                  <a:pt x="0" y="0"/>
                </a:lnTo>
                <a:lnTo>
                  <a:pt x="3048" y="0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53083" y="6211823"/>
            <a:ext cx="201168" cy="1523"/>
          </a:xfrm>
          <a:custGeom>
            <a:avLst/>
            <a:gdLst/>
            <a:ahLst/>
            <a:cxnLst/>
            <a:rect l="l" t="t" r="r" b="b"/>
            <a:pathLst>
              <a:path w="201168" h="1524">
                <a:moveTo>
                  <a:pt x="201168" y="1524"/>
                </a:moveTo>
                <a:lnTo>
                  <a:pt x="0" y="1524"/>
                </a:lnTo>
                <a:lnTo>
                  <a:pt x="201168" y="0"/>
                </a:lnTo>
                <a:lnTo>
                  <a:pt x="201168" y="1524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9367" y="6201155"/>
            <a:ext cx="216407" cy="25908"/>
          </a:xfrm>
          <a:custGeom>
            <a:avLst/>
            <a:gdLst/>
            <a:ahLst/>
            <a:cxnLst/>
            <a:rect l="l" t="t" r="r" b="b"/>
            <a:pathLst>
              <a:path w="216407" h="25908">
                <a:moveTo>
                  <a:pt x="12699" y="12700"/>
                </a:moveTo>
                <a:lnTo>
                  <a:pt x="13715" y="10668"/>
                </a:lnTo>
                <a:lnTo>
                  <a:pt x="216407" y="0"/>
                </a:lnTo>
                <a:lnTo>
                  <a:pt x="215899" y="12699"/>
                </a:lnTo>
                <a:lnTo>
                  <a:pt x="216407" y="12953"/>
                </a:lnTo>
                <a:lnTo>
                  <a:pt x="216407" y="13716"/>
                </a:lnTo>
                <a:lnTo>
                  <a:pt x="12191" y="13716"/>
                </a:lnTo>
                <a:lnTo>
                  <a:pt x="12191" y="12192"/>
                </a:lnTo>
                <a:lnTo>
                  <a:pt x="12191" y="12954"/>
                </a:lnTo>
                <a:lnTo>
                  <a:pt x="10667" y="13716"/>
                </a:lnTo>
                <a:lnTo>
                  <a:pt x="12191" y="24384"/>
                </a:lnTo>
                <a:lnTo>
                  <a:pt x="9143" y="25908"/>
                </a:lnTo>
                <a:lnTo>
                  <a:pt x="3047" y="25908"/>
                </a:lnTo>
                <a:lnTo>
                  <a:pt x="0" y="24384"/>
                </a:lnTo>
                <a:lnTo>
                  <a:pt x="0" y="9144"/>
                </a:lnTo>
                <a:lnTo>
                  <a:pt x="1523" y="6096"/>
                </a:lnTo>
                <a:lnTo>
                  <a:pt x="4571" y="3048"/>
                </a:lnTo>
                <a:lnTo>
                  <a:pt x="7619" y="1524"/>
                </a:lnTo>
                <a:lnTo>
                  <a:pt x="10667" y="0"/>
                </a:lnTo>
                <a:lnTo>
                  <a:pt x="12191" y="0"/>
                </a:lnTo>
                <a:lnTo>
                  <a:pt x="12191" y="10668"/>
                </a:lnTo>
                <a:lnTo>
                  <a:pt x="13715" y="10668"/>
                </a:lnTo>
                <a:lnTo>
                  <a:pt x="12699" y="12700"/>
                </a:lnTo>
                <a:lnTo>
                  <a:pt x="13715" y="12192"/>
                </a:lnTo>
                <a:lnTo>
                  <a:pt x="214883" y="12192"/>
                </a:lnTo>
                <a:lnTo>
                  <a:pt x="214883" y="10668"/>
                </a:lnTo>
                <a:lnTo>
                  <a:pt x="13715" y="12192"/>
                </a:lnTo>
                <a:lnTo>
                  <a:pt x="12699" y="12700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0035" y="6214109"/>
            <a:ext cx="1523" cy="11429"/>
          </a:xfrm>
          <a:custGeom>
            <a:avLst/>
            <a:gdLst/>
            <a:ahLst/>
            <a:cxnLst/>
            <a:rect l="l" t="t" r="r" b="b"/>
            <a:pathLst>
              <a:path w="1523" h="11429">
                <a:moveTo>
                  <a:pt x="1523" y="761"/>
                </a:moveTo>
                <a:lnTo>
                  <a:pt x="1523" y="11429"/>
                </a:lnTo>
                <a:lnTo>
                  <a:pt x="0" y="761"/>
                </a:lnTo>
                <a:lnTo>
                  <a:pt x="1523" y="0"/>
                </a:lnTo>
                <a:lnTo>
                  <a:pt x="1523" y="761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1559" y="6201155"/>
            <a:ext cx="204216" cy="10668"/>
          </a:xfrm>
          <a:custGeom>
            <a:avLst/>
            <a:gdLst/>
            <a:ahLst/>
            <a:cxnLst/>
            <a:rect l="l" t="t" r="r" b="b"/>
            <a:pathLst>
              <a:path w="204216" h="10667">
                <a:moveTo>
                  <a:pt x="0" y="10668"/>
                </a:moveTo>
                <a:lnTo>
                  <a:pt x="0" y="0"/>
                </a:lnTo>
                <a:lnTo>
                  <a:pt x="204216" y="0"/>
                </a:lnTo>
                <a:lnTo>
                  <a:pt x="1523" y="10668"/>
                </a:lnTo>
                <a:lnTo>
                  <a:pt x="0" y="10668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5267" y="6201155"/>
            <a:ext cx="12700" cy="25908"/>
          </a:xfrm>
          <a:custGeom>
            <a:avLst/>
            <a:gdLst/>
            <a:ahLst/>
            <a:cxnLst/>
            <a:rect l="l" t="t" r="r" b="b"/>
            <a:pathLst>
              <a:path w="12700" h="25908">
                <a:moveTo>
                  <a:pt x="12700" y="24384"/>
                </a:moveTo>
                <a:lnTo>
                  <a:pt x="9652" y="25908"/>
                </a:lnTo>
                <a:lnTo>
                  <a:pt x="3556" y="25908"/>
                </a:lnTo>
                <a:lnTo>
                  <a:pt x="2032" y="13716"/>
                </a:lnTo>
                <a:lnTo>
                  <a:pt x="508" y="19812"/>
                </a:lnTo>
                <a:lnTo>
                  <a:pt x="508" y="12192"/>
                </a:lnTo>
                <a:lnTo>
                  <a:pt x="508" y="12953"/>
                </a:lnTo>
                <a:lnTo>
                  <a:pt x="0" y="12699"/>
                </a:lnTo>
                <a:lnTo>
                  <a:pt x="508" y="0"/>
                </a:lnTo>
                <a:lnTo>
                  <a:pt x="508" y="10668"/>
                </a:lnTo>
                <a:lnTo>
                  <a:pt x="3556" y="0"/>
                </a:lnTo>
                <a:lnTo>
                  <a:pt x="6604" y="1524"/>
                </a:lnTo>
                <a:lnTo>
                  <a:pt x="9652" y="4572"/>
                </a:lnTo>
                <a:lnTo>
                  <a:pt x="11176" y="7620"/>
                </a:lnTo>
                <a:lnTo>
                  <a:pt x="12700" y="10668"/>
                </a:lnTo>
                <a:lnTo>
                  <a:pt x="12700" y="24384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9367" y="6216396"/>
            <a:ext cx="228600" cy="137160"/>
          </a:xfrm>
          <a:custGeom>
            <a:avLst/>
            <a:gdLst/>
            <a:ahLst/>
            <a:cxnLst/>
            <a:rect l="l" t="t" r="r" b="b"/>
            <a:pathLst>
              <a:path w="228600" h="137160">
                <a:moveTo>
                  <a:pt x="111252" y="77723"/>
                </a:moveTo>
                <a:lnTo>
                  <a:pt x="109728" y="86867"/>
                </a:lnTo>
                <a:lnTo>
                  <a:pt x="12192" y="17199"/>
                </a:lnTo>
                <a:lnTo>
                  <a:pt x="112776" y="76199"/>
                </a:lnTo>
                <a:lnTo>
                  <a:pt x="114300" y="76707"/>
                </a:lnTo>
                <a:lnTo>
                  <a:pt x="111252" y="88391"/>
                </a:lnTo>
                <a:lnTo>
                  <a:pt x="109728" y="86867"/>
                </a:lnTo>
                <a:lnTo>
                  <a:pt x="111252" y="77723"/>
                </a:lnTo>
                <a:close/>
              </a:path>
              <a:path w="228600" h="137160">
                <a:moveTo>
                  <a:pt x="12192" y="6095"/>
                </a:moveTo>
                <a:lnTo>
                  <a:pt x="6096" y="0"/>
                </a:lnTo>
                <a:lnTo>
                  <a:pt x="7620" y="0"/>
                </a:lnTo>
                <a:lnTo>
                  <a:pt x="10668" y="1523"/>
                </a:lnTo>
                <a:lnTo>
                  <a:pt x="114300" y="75117"/>
                </a:lnTo>
                <a:lnTo>
                  <a:pt x="12192" y="6095"/>
                </a:lnTo>
                <a:close/>
              </a:path>
              <a:path w="228600" h="137160">
                <a:moveTo>
                  <a:pt x="156972" y="91439"/>
                </a:moveTo>
                <a:lnTo>
                  <a:pt x="155448" y="88391"/>
                </a:lnTo>
                <a:lnTo>
                  <a:pt x="156972" y="85343"/>
                </a:lnTo>
                <a:lnTo>
                  <a:pt x="160020" y="82295"/>
                </a:lnTo>
                <a:lnTo>
                  <a:pt x="163068" y="80771"/>
                </a:lnTo>
                <a:lnTo>
                  <a:pt x="166116" y="83819"/>
                </a:lnTo>
                <a:lnTo>
                  <a:pt x="216408" y="118637"/>
                </a:lnTo>
                <a:lnTo>
                  <a:pt x="216408" y="129539"/>
                </a:lnTo>
                <a:lnTo>
                  <a:pt x="216408" y="17294"/>
                </a:lnTo>
                <a:lnTo>
                  <a:pt x="120396" y="86867"/>
                </a:lnTo>
                <a:lnTo>
                  <a:pt x="117348" y="88391"/>
                </a:lnTo>
                <a:lnTo>
                  <a:pt x="111252" y="88391"/>
                </a:lnTo>
                <a:lnTo>
                  <a:pt x="114300" y="76707"/>
                </a:lnTo>
                <a:lnTo>
                  <a:pt x="112776" y="76199"/>
                </a:lnTo>
                <a:lnTo>
                  <a:pt x="12192" y="17199"/>
                </a:lnTo>
                <a:lnTo>
                  <a:pt x="12192" y="129539"/>
                </a:lnTo>
                <a:lnTo>
                  <a:pt x="12192" y="118637"/>
                </a:lnTo>
                <a:lnTo>
                  <a:pt x="62484" y="83819"/>
                </a:lnTo>
                <a:lnTo>
                  <a:pt x="12192" y="131063"/>
                </a:lnTo>
                <a:lnTo>
                  <a:pt x="3047" y="124967"/>
                </a:lnTo>
                <a:lnTo>
                  <a:pt x="3047" y="0"/>
                </a:lnTo>
                <a:lnTo>
                  <a:pt x="6096" y="0"/>
                </a:lnTo>
                <a:lnTo>
                  <a:pt x="12192" y="6095"/>
                </a:lnTo>
                <a:lnTo>
                  <a:pt x="114300" y="75117"/>
                </a:lnTo>
                <a:lnTo>
                  <a:pt x="115824" y="76199"/>
                </a:lnTo>
                <a:lnTo>
                  <a:pt x="117348" y="77723"/>
                </a:lnTo>
                <a:lnTo>
                  <a:pt x="217932" y="1523"/>
                </a:lnTo>
                <a:lnTo>
                  <a:pt x="216408" y="6095"/>
                </a:lnTo>
                <a:lnTo>
                  <a:pt x="225552" y="10667"/>
                </a:lnTo>
                <a:lnTo>
                  <a:pt x="225552" y="124967"/>
                </a:lnTo>
                <a:lnTo>
                  <a:pt x="216408" y="131063"/>
                </a:lnTo>
                <a:lnTo>
                  <a:pt x="217932" y="135635"/>
                </a:lnTo>
                <a:lnTo>
                  <a:pt x="158496" y="94487"/>
                </a:lnTo>
                <a:lnTo>
                  <a:pt x="156972" y="91439"/>
                </a:lnTo>
                <a:close/>
              </a:path>
              <a:path w="228600" h="137160">
                <a:moveTo>
                  <a:pt x="228600" y="132587"/>
                </a:moveTo>
                <a:lnTo>
                  <a:pt x="227076" y="135635"/>
                </a:lnTo>
                <a:lnTo>
                  <a:pt x="225552" y="137159"/>
                </a:lnTo>
                <a:lnTo>
                  <a:pt x="220980" y="137159"/>
                </a:lnTo>
                <a:lnTo>
                  <a:pt x="217932" y="135635"/>
                </a:lnTo>
                <a:lnTo>
                  <a:pt x="216408" y="131063"/>
                </a:lnTo>
                <a:lnTo>
                  <a:pt x="225552" y="124967"/>
                </a:lnTo>
                <a:lnTo>
                  <a:pt x="225552" y="10667"/>
                </a:lnTo>
                <a:lnTo>
                  <a:pt x="216408" y="6095"/>
                </a:lnTo>
                <a:lnTo>
                  <a:pt x="217932" y="1523"/>
                </a:lnTo>
                <a:lnTo>
                  <a:pt x="220980" y="0"/>
                </a:lnTo>
                <a:lnTo>
                  <a:pt x="225552" y="0"/>
                </a:lnTo>
                <a:lnTo>
                  <a:pt x="228600" y="3047"/>
                </a:lnTo>
                <a:lnTo>
                  <a:pt x="228600" y="132587"/>
                </a:lnTo>
                <a:close/>
              </a:path>
              <a:path w="228600" h="137160">
                <a:moveTo>
                  <a:pt x="115824" y="76199"/>
                </a:moveTo>
                <a:lnTo>
                  <a:pt x="114300" y="75117"/>
                </a:lnTo>
                <a:lnTo>
                  <a:pt x="217932" y="1523"/>
                </a:lnTo>
                <a:lnTo>
                  <a:pt x="117348" y="77723"/>
                </a:lnTo>
                <a:lnTo>
                  <a:pt x="115824" y="76199"/>
                </a:lnTo>
                <a:close/>
              </a:path>
              <a:path w="228600" h="137160">
                <a:moveTo>
                  <a:pt x="3047" y="0"/>
                </a:moveTo>
                <a:lnTo>
                  <a:pt x="3047" y="124967"/>
                </a:lnTo>
                <a:lnTo>
                  <a:pt x="12192" y="131063"/>
                </a:lnTo>
                <a:lnTo>
                  <a:pt x="62484" y="83819"/>
                </a:lnTo>
                <a:lnTo>
                  <a:pt x="65532" y="80771"/>
                </a:lnTo>
                <a:lnTo>
                  <a:pt x="68580" y="82295"/>
                </a:lnTo>
                <a:lnTo>
                  <a:pt x="70104" y="85343"/>
                </a:lnTo>
                <a:lnTo>
                  <a:pt x="73152" y="88391"/>
                </a:lnTo>
                <a:lnTo>
                  <a:pt x="71628" y="91439"/>
                </a:lnTo>
                <a:lnTo>
                  <a:pt x="68580" y="94487"/>
                </a:lnTo>
                <a:lnTo>
                  <a:pt x="10668" y="135635"/>
                </a:lnTo>
                <a:lnTo>
                  <a:pt x="7620" y="137159"/>
                </a:lnTo>
                <a:lnTo>
                  <a:pt x="3047" y="137159"/>
                </a:lnTo>
                <a:lnTo>
                  <a:pt x="1523" y="135635"/>
                </a:lnTo>
                <a:lnTo>
                  <a:pt x="0" y="132587"/>
                </a:lnTo>
                <a:lnTo>
                  <a:pt x="0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2416" y="6344411"/>
            <a:ext cx="222503" cy="13716"/>
          </a:xfrm>
          <a:custGeom>
            <a:avLst/>
            <a:gdLst/>
            <a:ahLst/>
            <a:cxnLst/>
            <a:rect l="l" t="t" r="r" b="b"/>
            <a:pathLst>
              <a:path w="222503" h="13715">
                <a:moveTo>
                  <a:pt x="1523" y="3048"/>
                </a:moveTo>
                <a:lnTo>
                  <a:pt x="4571" y="0"/>
                </a:lnTo>
                <a:lnTo>
                  <a:pt x="9143" y="1524"/>
                </a:lnTo>
                <a:lnTo>
                  <a:pt x="213360" y="1524"/>
                </a:lnTo>
                <a:lnTo>
                  <a:pt x="217932" y="0"/>
                </a:lnTo>
                <a:lnTo>
                  <a:pt x="220979" y="3048"/>
                </a:lnTo>
                <a:lnTo>
                  <a:pt x="220979" y="6096"/>
                </a:lnTo>
                <a:lnTo>
                  <a:pt x="222503" y="9144"/>
                </a:lnTo>
                <a:lnTo>
                  <a:pt x="220979" y="12192"/>
                </a:lnTo>
                <a:lnTo>
                  <a:pt x="216408" y="13716"/>
                </a:lnTo>
                <a:lnTo>
                  <a:pt x="6095" y="13716"/>
                </a:lnTo>
                <a:lnTo>
                  <a:pt x="1523" y="12192"/>
                </a:lnTo>
                <a:lnTo>
                  <a:pt x="0" y="9144"/>
                </a:lnTo>
                <a:lnTo>
                  <a:pt x="0" y="6096"/>
                </a:lnTo>
                <a:lnTo>
                  <a:pt x="1523" y="3048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5943" y="5846064"/>
            <a:ext cx="155448" cy="251459"/>
          </a:xfrm>
          <a:custGeom>
            <a:avLst/>
            <a:gdLst/>
            <a:ahLst/>
            <a:cxnLst/>
            <a:rect l="l" t="t" r="r" b="b"/>
            <a:pathLst>
              <a:path w="155448" h="251459">
                <a:moveTo>
                  <a:pt x="27431" y="204215"/>
                </a:moveTo>
                <a:lnTo>
                  <a:pt x="128016" y="204216"/>
                </a:lnTo>
                <a:lnTo>
                  <a:pt x="128016" y="210312"/>
                </a:lnTo>
                <a:lnTo>
                  <a:pt x="134112" y="204216"/>
                </a:lnTo>
                <a:lnTo>
                  <a:pt x="134112" y="44196"/>
                </a:lnTo>
                <a:lnTo>
                  <a:pt x="128016" y="36575"/>
                </a:lnTo>
                <a:lnTo>
                  <a:pt x="128016" y="44196"/>
                </a:lnTo>
                <a:lnTo>
                  <a:pt x="73152" y="30480"/>
                </a:lnTo>
                <a:lnTo>
                  <a:pt x="73152" y="24383"/>
                </a:lnTo>
                <a:lnTo>
                  <a:pt x="74676" y="18287"/>
                </a:lnTo>
                <a:lnTo>
                  <a:pt x="76200" y="19812"/>
                </a:lnTo>
                <a:lnTo>
                  <a:pt x="74676" y="18287"/>
                </a:lnTo>
                <a:lnTo>
                  <a:pt x="73152" y="18287"/>
                </a:lnTo>
                <a:lnTo>
                  <a:pt x="70104" y="30480"/>
                </a:lnTo>
                <a:lnTo>
                  <a:pt x="67056" y="28955"/>
                </a:lnTo>
                <a:lnTo>
                  <a:pt x="65531" y="25907"/>
                </a:lnTo>
                <a:lnTo>
                  <a:pt x="64008" y="22859"/>
                </a:lnTo>
                <a:lnTo>
                  <a:pt x="64008" y="16764"/>
                </a:lnTo>
                <a:lnTo>
                  <a:pt x="67056" y="13716"/>
                </a:lnTo>
                <a:lnTo>
                  <a:pt x="70104" y="12191"/>
                </a:lnTo>
                <a:lnTo>
                  <a:pt x="21335" y="12191"/>
                </a:lnTo>
                <a:lnTo>
                  <a:pt x="71628" y="10667"/>
                </a:lnTo>
                <a:lnTo>
                  <a:pt x="85343" y="12191"/>
                </a:lnTo>
                <a:lnTo>
                  <a:pt x="80772" y="18287"/>
                </a:lnTo>
                <a:lnTo>
                  <a:pt x="79248" y="19812"/>
                </a:lnTo>
                <a:lnTo>
                  <a:pt x="79248" y="22859"/>
                </a:lnTo>
                <a:lnTo>
                  <a:pt x="80772" y="24383"/>
                </a:lnTo>
                <a:lnTo>
                  <a:pt x="76200" y="22859"/>
                </a:lnTo>
                <a:lnTo>
                  <a:pt x="76200" y="21335"/>
                </a:lnTo>
                <a:lnTo>
                  <a:pt x="75184" y="23367"/>
                </a:lnTo>
                <a:lnTo>
                  <a:pt x="74676" y="24383"/>
                </a:lnTo>
                <a:lnTo>
                  <a:pt x="82295" y="30480"/>
                </a:lnTo>
                <a:lnTo>
                  <a:pt x="137160" y="30480"/>
                </a:lnTo>
                <a:lnTo>
                  <a:pt x="140208" y="33528"/>
                </a:lnTo>
                <a:lnTo>
                  <a:pt x="140208" y="213359"/>
                </a:lnTo>
                <a:lnTo>
                  <a:pt x="137160" y="216407"/>
                </a:lnTo>
                <a:lnTo>
                  <a:pt x="21335" y="216407"/>
                </a:lnTo>
                <a:lnTo>
                  <a:pt x="27431" y="210312"/>
                </a:lnTo>
                <a:lnTo>
                  <a:pt x="27431" y="204215"/>
                </a:lnTo>
                <a:close/>
              </a:path>
              <a:path w="155448" h="251459">
                <a:moveTo>
                  <a:pt x="82295" y="24383"/>
                </a:moveTo>
                <a:lnTo>
                  <a:pt x="80772" y="24383"/>
                </a:lnTo>
                <a:lnTo>
                  <a:pt x="79248" y="22859"/>
                </a:lnTo>
                <a:lnTo>
                  <a:pt x="79248" y="19812"/>
                </a:lnTo>
                <a:lnTo>
                  <a:pt x="80772" y="18287"/>
                </a:lnTo>
                <a:lnTo>
                  <a:pt x="85343" y="12191"/>
                </a:lnTo>
                <a:lnTo>
                  <a:pt x="88391" y="13716"/>
                </a:lnTo>
                <a:lnTo>
                  <a:pt x="91439" y="16764"/>
                </a:lnTo>
                <a:lnTo>
                  <a:pt x="91439" y="25907"/>
                </a:lnTo>
                <a:lnTo>
                  <a:pt x="88391" y="28955"/>
                </a:lnTo>
                <a:lnTo>
                  <a:pt x="85343" y="30480"/>
                </a:lnTo>
                <a:lnTo>
                  <a:pt x="82295" y="30480"/>
                </a:lnTo>
                <a:lnTo>
                  <a:pt x="74676" y="24383"/>
                </a:lnTo>
                <a:lnTo>
                  <a:pt x="75184" y="23367"/>
                </a:lnTo>
                <a:lnTo>
                  <a:pt x="76200" y="21335"/>
                </a:lnTo>
                <a:lnTo>
                  <a:pt x="76200" y="22859"/>
                </a:lnTo>
                <a:lnTo>
                  <a:pt x="80772" y="24383"/>
                </a:lnTo>
                <a:lnTo>
                  <a:pt x="82295" y="24383"/>
                </a:lnTo>
                <a:lnTo>
                  <a:pt x="82295" y="18287"/>
                </a:lnTo>
                <a:lnTo>
                  <a:pt x="80263" y="19304"/>
                </a:lnTo>
                <a:lnTo>
                  <a:pt x="79248" y="21335"/>
                </a:lnTo>
                <a:lnTo>
                  <a:pt x="80263" y="23367"/>
                </a:lnTo>
                <a:lnTo>
                  <a:pt x="82295" y="24383"/>
                </a:lnTo>
                <a:close/>
              </a:path>
              <a:path w="155448" h="251459">
                <a:moveTo>
                  <a:pt x="80263" y="23367"/>
                </a:moveTo>
                <a:lnTo>
                  <a:pt x="79248" y="21335"/>
                </a:lnTo>
                <a:lnTo>
                  <a:pt x="80263" y="19304"/>
                </a:lnTo>
                <a:lnTo>
                  <a:pt x="82295" y="18287"/>
                </a:lnTo>
                <a:lnTo>
                  <a:pt x="82295" y="24383"/>
                </a:lnTo>
                <a:lnTo>
                  <a:pt x="80263" y="23367"/>
                </a:lnTo>
                <a:close/>
              </a:path>
              <a:path w="155448" h="251459">
                <a:moveTo>
                  <a:pt x="128016" y="204216"/>
                </a:moveTo>
                <a:lnTo>
                  <a:pt x="128016" y="36575"/>
                </a:lnTo>
                <a:lnTo>
                  <a:pt x="134112" y="44196"/>
                </a:lnTo>
                <a:lnTo>
                  <a:pt x="134112" y="204216"/>
                </a:lnTo>
                <a:lnTo>
                  <a:pt x="128016" y="210312"/>
                </a:lnTo>
                <a:lnTo>
                  <a:pt x="128016" y="204216"/>
                </a:lnTo>
                <a:close/>
              </a:path>
              <a:path w="155448" h="251459">
                <a:moveTo>
                  <a:pt x="18287" y="216407"/>
                </a:moveTo>
                <a:lnTo>
                  <a:pt x="15239" y="213359"/>
                </a:lnTo>
                <a:lnTo>
                  <a:pt x="15239" y="33528"/>
                </a:lnTo>
                <a:lnTo>
                  <a:pt x="18287" y="30480"/>
                </a:lnTo>
                <a:lnTo>
                  <a:pt x="70104" y="30480"/>
                </a:lnTo>
                <a:lnTo>
                  <a:pt x="73152" y="18287"/>
                </a:lnTo>
                <a:lnTo>
                  <a:pt x="74676" y="18287"/>
                </a:lnTo>
                <a:lnTo>
                  <a:pt x="73152" y="24383"/>
                </a:lnTo>
                <a:lnTo>
                  <a:pt x="73152" y="30480"/>
                </a:lnTo>
                <a:lnTo>
                  <a:pt x="128016" y="44196"/>
                </a:lnTo>
                <a:lnTo>
                  <a:pt x="27431" y="44196"/>
                </a:lnTo>
                <a:lnTo>
                  <a:pt x="27431" y="36575"/>
                </a:lnTo>
                <a:lnTo>
                  <a:pt x="21335" y="44196"/>
                </a:lnTo>
                <a:lnTo>
                  <a:pt x="21335" y="204216"/>
                </a:lnTo>
                <a:lnTo>
                  <a:pt x="27431" y="204215"/>
                </a:lnTo>
                <a:lnTo>
                  <a:pt x="27431" y="210312"/>
                </a:lnTo>
                <a:lnTo>
                  <a:pt x="21335" y="216407"/>
                </a:lnTo>
                <a:lnTo>
                  <a:pt x="18287" y="216407"/>
                </a:lnTo>
                <a:close/>
              </a:path>
              <a:path w="155448" h="251459">
                <a:moveTo>
                  <a:pt x="141731" y="248412"/>
                </a:moveTo>
                <a:lnTo>
                  <a:pt x="140715" y="248920"/>
                </a:lnTo>
                <a:lnTo>
                  <a:pt x="141731" y="246887"/>
                </a:lnTo>
                <a:lnTo>
                  <a:pt x="143256" y="243839"/>
                </a:lnTo>
                <a:lnTo>
                  <a:pt x="141731" y="248412"/>
                </a:lnTo>
                <a:close/>
              </a:path>
              <a:path w="155448" h="251459">
                <a:moveTo>
                  <a:pt x="77724" y="237743"/>
                </a:moveTo>
                <a:lnTo>
                  <a:pt x="80772" y="237743"/>
                </a:lnTo>
                <a:lnTo>
                  <a:pt x="80772" y="231648"/>
                </a:lnTo>
                <a:lnTo>
                  <a:pt x="79248" y="230123"/>
                </a:lnTo>
                <a:lnTo>
                  <a:pt x="76200" y="230123"/>
                </a:lnTo>
                <a:lnTo>
                  <a:pt x="79248" y="217932"/>
                </a:lnTo>
                <a:lnTo>
                  <a:pt x="83820" y="217932"/>
                </a:lnTo>
                <a:lnTo>
                  <a:pt x="86868" y="219455"/>
                </a:lnTo>
                <a:lnTo>
                  <a:pt x="89916" y="222503"/>
                </a:lnTo>
                <a:lnTo>
                  <a:pt x="91439" y="225551"/>
                </a:lnTo>
                <a:lnTo>
                  <a:pt x="92964" y="228600"/>
                </a:lnTo>
                <a:lnTo>
                  <a:pt x="94487" y="230123"/>
                </a:lnTo>
                <a:lnTo>
                  <a:pt x="94487" y="237743"/>
                </a:lnTo>
                <a:lnTo>
                  <a:pt x="92964" y="240791"/>
                </a:lnTo>
                <a:lnTo>
                  <a:pt x="91439" y="243839"/>
                </a:lnTo>
                <a:lnTo>
                  <a:pt x="89916" y="246887"/>
                </a:lnTo>
                <a:lnTo>
                  <a:pt x="86868" y="248412"/>
                </a:lnTo>
                <a:lnTo>
                  <a:pt x="83820" y="249935"/>
                </a:lnTo>
                <a:lnTo>
                  <a:pt x="80772" y="249935"/>
                </a:lnTo>
                <a:lnTo>
                  <a:pt x="79248" y="251459"/>
                </a:lnTo>
                <a:lnTo>
                  <a:pt x="135635" y="251459"/>
                </a:lnTo>
                <a:lnTo>
                  <a:pt x="138683" y="249935"/>
                </a:lnTo>
                <a:lnTo>
                  <a:pt x="137160" y="251459"/>
                </a:lnTo>
                <a:lnTo>
                  <a:pt x="140208" y="249935"/>
                </a:lnTo>
                <a:lnTo>
                  <a:pt x="141731" y="262128"/>
                </a:lnTo>
                <a:lnTo>
                  <a:pt x="138683" y="263651"/>
                </a:lnTo>
                <a:lnTo>
                  <a:pt x="16764" y="263651"/>
                </a:lnTo>
                <a:lnTo>
                  <a:pt x="13716" y="262128"/>
                </a:lnTo>
                <a:lnTo>
                  <a:pt x="12191" y="262128"/>
                </a:lnTo>
                <a:lnTo>
                  <a:pt x="9143" y="260603"/>
                </a:lnTo>
                <a:lnTo>
                  <a:pt x="6095" y="257555"/>
                </a:lnTo>
                <a:lnTo>
                  <a:pt x="4572" y="257555"/>
                </a:lnTo>
                <a:lnTo>
                  <a:pt x="3048" y="254507"/>
                </a:lnTo>
                <a:lnTo>
                  <a:pt x="1524" y="251459"/>
                </a:lnTo>
                <a:lnTo>
                  <a:pt x="1524" y="249935"/>
                </a:lnTo>
                <a:lnTo>
                  <a:pt x="0" y="246887"/>
                </a:lnTo>
                <a:lnTo>
                  <a:pt x="0" y="16764"/>
                </a:lnTo>
                <a:lnTo>
                  <a:pt x="1524" y="13716"/>
                </a:lnTo>
                <a:lnTo>
                  <a:pt x="1524" y="12191"/>
                </a:lnTo>
                <a:lnTo>
                  <a:pt x="3048" y="9143"/>
                </a:lnTo>
                <a:lnTo>
                  <a:pt x="4572" y="6096"/>
                </a:lnTo>
                <a:lnTo>
                  <a:pt x="6095" y="4571"/>
                </a:lnTo>
                <a:lnTo>
                  <a:pt x="9143" y="3048"/>
                </a:lnTo>
                <a:lnTo>
                  <a:pt x="12191" y="1523"/>
                </a:lnTo>
                <a:lnTo>
                  <a:pt x="12191" y="243839"/>
                </a:lnTo>
                <a:lnTo>
                  <a:pt x="13716" y="246887"/>
                </a:lnTo>
                <a:lnTo>
                  <a:pt x="12191" y="245364"/>
                </a:lnTo>
                <a:lnTo>
                  <a:pt x="13716" y="248412"/>
                </a:lnTo>
                <a:lnTo>
                  <a:pt x="16764" y="249935"/>
                </a:lnTo>
                <a:lnTo>
                  <a:pt x="15239" y="249935"/>
                </a:lnTo>
                <a:lnTo>
                  <a:pt x="18287" y="251459"/>
                </a:lnTo>
                <a:lnTo>
                  <a:pt x="76200" y="251459"/>
                </a:lnTo>
                <a:lnTo>
                  <a:pt x="74676" y="249935"/>
                </a:lnTo>
                <a:lnTo>
                  <a:pt x="73152" y="234696"/>
                </a:lnTo>
                <a:lnTo>
                  <a:pt x="74676" y="237743"/>
                </a:lnTo>
                <a:lnTo>
                  <a:pt x="77724" y="237743"/>
                </a:lnTo>
                <a:close/>
              </a:path>
              <a:path w="155448" h="251459">
                <a:moveTo>
                  <a:pt x="73152" y="233171"/>
                </a:moveTo>
                <a:lnTo>
                  <a:pt x="74676" y="236219"/>
                </a:lnTo>
                <a:lnTo>
                  <a:pt x="73152" y="234696"/>
                </a:lnTo>
                <a:lnTo>
                  <a:pt x="74676" y="249935"/>
                </a:lnTo>
                <a:lnTo>
                  <a:pt x="71628" y="249935"/>
                </a:lnTo>
                <a:lnTo>
                  <a:pt x="68580" y="248412"/>
                </a:lnTo>
                <a:lnTo>
                  <a:pt x="65531" y="246887"/>
                </a:lnTo>
                <a:lnTo>
                  <a:pt x="64008" y="243839"/>
                </a:lnTo>
                <a:lnTo>
                  <a:pt x="62483" y="240791"/>
                </a:lnTo>
                <a:lnTo>
                  <a:pt x="60960" y="237743"/>
                </a:lnTo>
                <a:lnTo>
                  <a:pt x="60960" y="231648"/>
                </a:lnTo>
                <a:lnTo>
                  <a:pt x="62483" y="228600"/>
                </a:lnTo>
                <a:lnTo>
                  <a:pt x="64008" y="225551"/>
                </a:lnTo>
                <a:lnTo>
                  <a:pt x="65531" y="222503"/>
                </a:lnTo>
                <a:lnTo>
                  <a:pt x="68580" y="219455"/>
                </a:lnTo>
                <a:lnTo>
                  <a:pt x="71628" y="217932"/>
                </a:lnTo>
                <a:lnTo>
                  <a:pt x="79248" y="217932"/>
                </a:lnTo>
                <a:lnTo>
                  <a:pt x="76200" y="230123"/>
                </a:lnTo>
                <a:lnTo>
                  <a:pt x="74676" y="230123"/>
                </a:lnTo>
                <a:lnTo>
                  <a:pt x="73152" y="233171"/>
                </a:lnTo>
                <a:close/>
              </a:path>
              <a:path w="155448" h="251459">
                <a:moveTo>
                  <a:pt x="27431" y="44196"/>
                </a:moveTo>
                <a:lnTo>
                  <a:pt x="27431" y="204215"/>
                </a:lnTo>
                <a:lnTo>
                  <a:pt x="21335" y="204216"/>
                </a:lnTo>
                <a:lnTo>
                  <a:pt x="21335" y="44196"/>
                </a:lnTo>
                <a:lnTo>
                  <a:pt x="27431" y="36575"/>
                </a:lnTo>
                <a:lnTo>
                  <a:pt x="27431" y="44196"/>
                </a:lnTo>
                <a:close/>
              </a:path>
              <a:path w="155448" h="251459">
                <a:moveTo>
                  <a:pt x="143256" y="19812"/>
                </a:moveTo>
                <a:lnTo>
                  <a:pt x="141731" y="16764"/>
                </a:lnTo>
                <a:lnTo>
                  <a:pt x="143256" y="18287"/>
                </a:lnTo>
                <a:lnTo>
                  <a:pt x="141731" y="15239"/>
                </a:lnTo>
                <a:lnTo>
                  <a:pt x="138683" y="13716"/>
                </a:lnTo>
                <a:lnTo>
                  <a:pt x="137160" y="12191"/>
                </a:lnTo>
                <a:lnTo>
                  <a:pt x="85343" y="12191"/>
                </a:lnTo>
                <a:lnTo>
                  <a:pt x="71628" y="10667"/>
                </a:lnTo>
                <a:lnTo>
                  <a:pt x="21335" y="12191"/>
                </a:lnTo>
                <a:lnTo>
                  <a:pt x="19812" y="12191"/>
                </a:lnTo>
                <a:lnTo>
                  <a:pt x="16764" y="13716"/>
                </a:lnTo>
                <a:lnTo>
                  <a:pt x="18287" y="12191"/>
                </a:lnTo>
                <a:lnTo>
                  <a:pt x="15239" y="13716"/>
                </a:lnTo>
                <a:lnTo>
                  <a:pt x="13716" y="16764"/>
                </a:lnTo>
                <a:lnTo>
                  <a:pt x="12191" y="19812"/>
                </a:lnTo>
                <a:lnTo>
                  <a:pt x="12191" y="1523"/>
                </a:lnTo>
                <a:lnTo>
                  <a:pt x="13716" y="1523"/>
                </a:lnTo>
                <a:lnTo>
                  <a:pt x="16764" y="0"/>
                </a:lnTo>
                <a:lnTo>
                  <a:pt x="134112" y="0"/>
                </a:lnTo>
                <a:lnTo>
                  <a:pt x="73152" y="10667"/>
                </a:lnTo>
                <a:lnTo>
                  <a:pt x="82295" y="10667"/>
                </a:lnTo>
                <a:lnTo>
                  <a:pt x="73152" y="10667"/>
                </a:lnTo>
                <a:lnTo>
                  <a:pt x="134112" y="0"/>
                </a:lnTo>
                <a:lnTo>
                  <a:pt x="138683" y="0"/>
                </a:lnTo>
                <a:lnTo>
                  <a:pt x="141731" y="1523"/>
                </a:lnTo>
                <a:lnTo>
                  <a:pt x="143256" y="1523"/>
                </a:lnTo>
                <a:lnTo>
                  <a:pt x="146304" y="3048"/>
                </a:lnTo>
                <a:lnTo>
                  <a:pt x="149351" y="4571"/>
                </a:lnTo>
                <a:lnTo>
                  <a:pt x="150876" y="6096"/>
                </a:lnTo>
                <a:lnTo>
                  <a:pt x="152400" y="9143"/>
                </a:lnTo>
                <a:lnTo>
                  <a:pt x="153923" y="12191"/>
                </a:lnTo>
                <a:lnTo>
                  <a:pt x="153923" y="13716"/>
                </a:lnTo>
                <a:lnTo>
                  <a:pt x="155448" y="16764"/>
                </a:lnTo>
                <a:lnTo>
                  <a:pt x="155448" y="246887"/>
                </a:lnTo>
                <a:lnTo>
                  <a:pt x="153923" y="249935"/>
                </a:lnTo>
                <a:lnTo>
                  <a:pt x="153923" y="251459"/>
                </a:lnTo>
                <a:lnTo>
                  <a:pt x="152400" y="254507"/>
                </a:lnTo>
                <a:lnTo>
                  <a:pt x="150876" y="257555"/>
                </a:lnTo>
                <a:lnTo>
                  <a:pt x="149351" y="257555"/>
                </a:lnTo>
                <a:lnTo>
                  <a:pt x="146304" y="260603"/>
                </a:lnTo>
                <a:lnTo>
                  <a:pt x="143256" y="262128"/>
                </a:lnTo>
                <a:lnTo>
                  <a:pt x="141731" y="262128"/>
                </a:lnTo>
                <a:lnTo>
                  <a:pt x="140208" y="249935"/>
                </a:lnTo>
                <a:lnTo>
                  <a:pt x="138683" y="249935"/>
                </a:lnTo>
                <a:lnTo>
                  <a:pt x="140715" y="248920"/>
                </a:lnTo>
                <a:lnTo>
                  <a:pt x="141731" y="248412"/>
                </a:lnTo>
                <a:lnTo>
                  <a:pt x="143256" y="243839"/>
                </a:lnTo>
                <a:lnTo>
                  <a:pt x="143256" y="19812"/>
                </a:lnTo>
                <a:close/>
              </a:path>
              <a:path w="155448" h="251459">
                <a:moveTo>
                  <a:pt x="137160" y="12191"/>
                </a:moveTo>
                <a:lnTo>
                  <a:pt x="138683" y="13716"/>
                </a:lnTo>
                <a:lnTo>
                  <a:pt x="135635" y="12191"/>
                </a:lnTo>
                <a:lnTo>
                  <a:pt x="137160" y="12191"/>
                </a:lnTo>
                <a:close/>
              </a:path>
              <a:path w="155448" h="251459">
                <a:moveTo>
                  <a:pt x="19812" y="251459"/>
                </a:moveTo>
                <a:lnTo>
                  <a:pt x="18287" y="251459"/>
                </a:lnTo>
                <a:lnTo>
                  <a:pt x="16764" y="249935"/>
                </a:lnTo>
                <a:lnTo>
                  <a:pt x="19812" y="251459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75960" y="2336292"/>
            <a:ext cx="4140707" cy="2622804"/>
          </a:xfrm>
          <a:custGeom>
            <a:avLst/>
            <a:gdLst/>
            <a:ahLst/>
            <a:cxnLst/>
            <a:rect l="l" t="t" r="r" b="b"/>
            <a:pathLst>
              <a:path w="4140707" h="2622804">
                <a:moveTo>
                  <a:pt x="4140707" y="1443227"/>
                </a:moveTo>
                <a:lnTo>
                  <a:pt x="1180947" y="1443227"/>
                </a:lnTo>
                <a:lnTo>
                  <a:pt x="0" y="2622804"/>
                </a:lnTo>
                <a:lnTo>
                  <a:pt x="4140707" y="2622804"/>
                </a:lnTo>
                <a:lnTo>
                  <a:pt x="4140707" y="144322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4203192" y="3084575"/>
                </a:moveTo>
                <a:lnTo>
                  <a:pt x="0" y="3086100"/>
                </a:lnTo>
                <a:lnTo>
                  <a:pt x="4201667" y="3086100"/>
                </a:lnTo>
                <a:lnTo>
                  <a:pt x="4203192" y="3084575"/>
                </a:lnTo>
                <a:close/>
              </a:path>
              <a:path w="5743955" h="3086100">
                <a:moveTo>
                  <a:pt x="5611543" y="1676224"/>
                </a:moveTo>
                <a:lnTo>
                  <a:pt x="5611367" y="1676399"/>
                </a:lnTo>
                <a:lnTo>
                  <a:pt x="4214762" y="3073005"/>
                </a:lnTo>
                <a:lnTo>
                  <a:pt x="5611543" y="1676224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07765" y="3096770"/>
                </a:moveTo>
                <a:lnTo>
                  <a:pt x="28554" y="3098286"/>
                </a:lnTo>
                <a:lnTo>
                  <a:pt x="25908" y="3098291"/>
                </a:lnTo>
                <a:lnTo>
                  <a:pt x="12192" y="3098292"/>
                </a:lnTo>
                <a:lnTo>
                  <a:pt x="12192" y="3112008"/>
                </a:lnTo>
                <a:lnTo>
                  <a:pt x="4213859" y="3112008"/>
                </a:lnTo>
                <a:lnTo>
                  <a:pt x="4207765" y="3096770"/>
                </a:lnTo>
                <a:close/>
              </a:path>
              <a:path w="5771387" h="3112008">
                <a:moveTo>
                  <a:pt x="28554" y="3098286"/>
                </a:moveTo>
                <a:lnTo>
                  <a:pt x="25902" y="3098287"/>
                </a:lnTo>
                <a:lnTo>
                  <a:pt x="28554" y="3098286"/>
                </a:lnTo>
                <a:close/>
              </a:path>
              <a:path w="5771387" h="3112008">
                <a:moveTo>
                  <a:pt x="4219956" y="3110483"/>
                </a:moveTo>
                <a:lnTo>
                  <a:pt x="4223003" y="3107435"/>
                </a:lnTo>
                <a:lnTo>
                  <a:pt x="5643372" y="1687067"/>
                </a:lnTo>
                <a:lnTo>
                  <a:pt x="5625084" y="1687067"/>
                </a:lnTo>
                <a:lnTo>
                  <a:pt x="5623559" y="1688591"/>
                </a:lnTo>
                <a:lnTo>
                  <a:pt x="4215384" y="3096767"/>
                </a:lnTo>
                <a:lnTo>
                  <a:pt x="4207765" y="3096770"/>
                </a:lnTo>
                <a:lnTo>
                  <a:pt x="4213859" y="3112008"/>
                </a:lnTo>
                <a:lnTo>
                  <a:pt x="4216908" y="3112008"/>
                </a:lnTo>
                <a:lnTo>
                  <a:pt x="4219956" y="311048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668" y="2104644"/>
            <a:ext cx="5743955" cy="3086100"/>
          </a:xfrm>
          <a:custGeom>
            <a:avLst/>
            <a:gdLst/>
            <a:ahLst/>
            <a:cxnLst/>
            <a:rect l="l" t="t" r="r" b="b"/>
            <a:pathLst>
              <a:path w="5743955" h="3086100">
                <a:moveTo>
                  <a:pt x="5612891" y="1674875"/>
                </a:moveTo>
                <a:lnTo>
                  <a:pt x="0" y="1674875"/>
                </a:lnTo>
                <a:lnTo>
                  <a:pt x="0" y="3086100"/>
                </a:lnTo>
                <a:lnTo>
                  <a:pt x="4201667" y="3086100"/>
                </a:lnTo>
                <a:lnTo>
                  <a:pt x="5612891" y="167487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0475" y="2092452"/>
            <a:ext cx="5771387" cy="3112008"/>
          </a:xfrm>
          <a:custGeom>
            <a:avLst/>
            <a:gdLst/>
            <a:ahLst/>
            <a:cxnLst/>
            <a:rect l="l" t="t" r="r" b="b"/>
            <a:pathLst>
              <a:path w="5771387" h="3112008">
                <a:moveTo>
                  <a:pt x="4213859" y="3086100"/>
                </a:moveTo>
                <a:lnTo>
                  <a:pt x="5608703" y="1687067"/>
                </a:lnTo>
                <a:lnTo>
                  <a:pt x="5608181" y="1687067"/>
                </a:lnTo>
                <a:lnTo>
                  <a:pt x="4207767" y="3086100"/>
                </a:lnTo>
                <a:lnTo>
                  <a:pt x="4213859" y="3086100"/>
                </a:lnTo>
                <a:close/>
              </a:path>
              <a:path w="5771387" h="3112008">
                <a:moveTo>
                  <a:pt x="4204716" y="3089148"/>
                </a:moveTo>
                <a:lnTo>
                  <a:pt x="25908" y="3098291"/>
                </a:lnTo>
                <a:lnTo>
                  <a:pt x="12192" y="3086100"/>
                </a:lnTo>
                <a:lnTo>
                  <a:pt x="12192" y="3112008"/>
                </a:lnTo>
                <a:lnTo>
                  <a:pt x="4213859" y="3112008"/>
                </a:lnTo>
                <a:lnTo>
                  <a:pt x="4204716" y="3089148"/>
                </a:lnTo>
                <a:close/>
              </a:path>
              <a:path w="5771387" h="3112008">
                <a:moveTo>
                  <a:pt x="4219956" y="3110483"/>
                </a:moveTo>
                <a:lnTo>
                  <a:pt x="4223003" y="3107435"/>
                </a:lnTo>
                <a:lnTo>
                  <a:pt x="5643372" y="1687067"/>
                </a:lnTo>
                <a:lnTo>
                  <a:pt x="5608703" y="1687067"/>
                </a:lnTo>
                <a:lnTo>
                  <a:pt x="4213859" y="3086100"/>
                </a:lnTo>
                <a:lnTo>
                  <a:pt x="25908" y="3086100"/>
                </a:lnTo>
                <a:lnTo>
                  <a:pt x="25908" y="1687067"/>
                </a:lnTo>
                <a:lnTo>
                  <a:pt x="12192" y="1687067"/>
                </a:lnTo>
                <a:lnTo>
                  <a:pt x="12192" y="3086100"/>
                </a:lnTo>
                <a:lnTo>
                  <a:pt x="25908" y="3098291"/>
                </a:lnTo>
                <a:lnTo>
                  <a:pt x="4204716" y="3089148"/>
                </a:lnTo>
                <a:lnTo>
                  <a:pt x="4213859" y="3112008"/>
                </a:lnTo>
                <a:lnTo>
                  <a:pt x="4216908" y="3112008"/>
                </a:lnTo>
                <a:lnTo>
                  <a:pt x="4219956" y="3110483"/>
                </a:lnTo>
                <a:close/>
              </a:path>
            </a:pathLst>
          </a:custGeom>
          <a:solidFill>
            <a:srgbClr val="5959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5439" y="2104644"/>
            <a:ext cx="1671828" cy="3086100"/>
          </a:xfrm>
          <a:custGeom>
            <a:avLst/>
            <a:gdLst/>
            <a:ahLst/>
            <a:cxnLst/>
            <a:rect l="l" t="t" r="r" b="b"/>
            <a:pathLst>
              <a:path w="1671828" h="3086100">
                <a:moveTo>
                  <a:pt x="1540764" y="1674875"/>
                </a:moveTo>
                <a:lnTo>
                  <a:pt x="1412618" y="1674875"/>
                </a:lnTo>
                <a:lnTo>
                  <a:pt x="0" y="3086100"/>
                </a:lnTo>
                <a:lnTo>
                  <a:pt x="129540" y="3086100"/>
                </a:lnTo>
                <a:lnTo>
                  <a:pt x="1540764" y="1674875"/>
                </a:lnTo>
                <a:close/>
              </a:path>
            </a:pathLst>
          </a:custGeom>
          <a:solidFill>
            <a:srgbClr val="A1A5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05471" y="3776472"/>
            <a:ext cx="2404871" cy="1088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469" y="2673512"/>
            <a:ext cx="4893780" cy="1245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5" marR="76123">
              <a:lnSpc>
                <a:spcPts val="4595"/>
              </a:lnSpc>
              <a:spcBef>
                <a:spcPts val="229"/>
              </a:spcBef>
            </a:pP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6B8569-91FA-6040-ACCC-53C1AEB137AB}"/>
              </a:ext>
            </a:extLst>
          </p:cNvPr>
          <p:cNvSpPr txBox="1"/>
          <p:nvPr/>
        </p:nvSpPr>
        <p:spPr>
          <a:xfrm>
            <a:off x="1015941" y="2507259"/>
            <a:ext cx="4394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Software  Maintenance and Configuration Management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13A36263-DEAB-7941-A029-F67642CCD826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9" name="Object 4">
            <a:extLst>
              <a:ext uri="{FF2B5EF4-FFF2-40B4-BE49-F238E27FC236}">
                <a16:creationId xmlns:a16="http://schemas.microsoft.com/office/drawing/2014/main" id="{ED418615-3479-164D-81C9-9E17C0DAD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3937020" imgH="5409524" progId="">
                  <p:embed/>
                </p:oleObj>
              </mc:Choice>
              <mc:Fallback>
                <p:oleObj r:id="rId7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94192" y="5458968"/>
            <a:ext cx="1335024" cy="133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2009" y="585668"/>
            <a:ext cx="603907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4" dirty="0">
                <a:latin typeface="Times New Roman"/>
                <a:cs typeface="Times New Roman"/>
              </a:rPr>
              <a:t>R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9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44" dirty="0">
                <a:latin typeface="Times New Roman"/>
                <a:cs typeface="Times New Roman"/>
              </a:rPr>
              <a:t>g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14" dirty="0">
                <a:latin typeface="Times New Roman"/>
                <a:cs typeface="Times New Roman"/>
              </a:rPr>
              <a:t>ee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792" y="1377355"/>
            <a:ext cx="8305348" cy="659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88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30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3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15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ill</a:t>
            </a:r>
            <a:r>
              <a:rPr sz="2400" spc="248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-13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w </a:t>
            </a:r>
            <a:r>
              <a:rPr sz="2400" spc="41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2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2111820"/>
            <a:ext cx="254243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  </a:t>
            </a:r>
            <a:r>
              <a:rPr sz="2400" spc="-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4705" y="2111820"/>
            <a:ext cx="3292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7144" y="2111820"/>
            <a:ext cx="205435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 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 </a:t>
            </a:r>
            <a:r>
              <a:rPr sz="2400" spc="3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4656" y="2111820"/>
            <a:ext cx="8072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8678" y="2111820"/>
            <a:ext cx="4816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8202" y="2111820"/>
            <a:ext cx="95991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1443" y="2111820"/>
            <a:ext cx="2604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792" y="2441027"/>
            <a:ext cx="8306184" cy="13940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“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”</a:t>
            </a:r>
            <a:r>
              <a:rPr sz="2400" spc="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3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32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6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282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39" dirty="0">
                <a:latin typeface="Times New Roman"/>
                <a:cs typeface="Times New Roman"/>
              </a:rPr>
              <a:t>f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ti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52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ev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g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ee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34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  <a:p>
            <a:pPr marL="12700" marR="5876">
              <a:lnSpc>
                <a:spcPts val="2590"/>
              </a:lnSpc>
              <a:spcBef>
                <a:spcPts val="601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mo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8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3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5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358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1893" y="31756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3" y="391010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792" y="3910105"/>
            <a:ext cx="8312710" cy="988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13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39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5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7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14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r>
              <a:rPr sz="2400" spc="36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186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11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8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1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4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101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3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51933">
              <a:lnSpc>
                <a:spcPts val="2590"/>
              </a:lnSpc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022FB81-99F1-944D-B7FD-08E455135122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5815880C-61EC-374D-8978-637AC7368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71103" y="5590032"/>
            <a:ext cx="1658112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42009" y="585668"/>
            <a:ext cx="481866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39" dirty="0">
                <a:latin typeface="Times New Roman"/>
                <a:cs typeface="Times New Roman"/>
              </a:rPr>
              <a:t>F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d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4792" y="1377355"/>
            <a:ext cx="83046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2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10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1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37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r>
              <a:rPr sz="2400" spc="511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277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1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1706413"/>
            <a:ext cx="68468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4215" y="1706413"/>
            <a:ext cx="254269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 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4318" y="1706413"/>
            <a:ext cx="8072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7108" y="1706413"/>
            <a:ext cx="69199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4073" y="1706413"/>
            <a:ext cx="10568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6798" y="1706413"/>
            <a:ext cx="36738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7629" y="1706413"/>
            <a:ext cx="98155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4792" y="2035620"/>
            <a:ext cx="5552573" cy="1799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25021" algn="just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590"/>
              </a:lnSpc>
              <a:spcBef>
                <a:spcPts val="603"/>
              </a:spcBef>
            </a:pPr>
            <a:r>
              <a:rPr sz="2400" spc="-44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51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 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2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357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ly</a:t>
            </a:r>
            <a:r>
              <a:rPr sz="2400" spc="387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e 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25" dirty="0">
                <a:latin typeface="Times New Roman"/>
                <a:cs typeface="Times New Roman"/>
              </a:rPr>
              <a:t>i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37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0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 marR="53135" algn="just">
              <a:lnSpc>
                <a:spcPct val="95825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st 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s, </a:t>
            </a:r>
            <a:r>
              <a:rPr sz="2400" spc="133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3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40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oe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893" y="24410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1974" y="2441027"/>
            <a:ext cx="1649979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648" marR="38428" algn="ctr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590"/>
              </a:lnSpc>
              <a:spcBef>
                <a:spcPts val="1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5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58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3397" y="2441027"/>
            <a:ext cx="1027603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5583">
              <a:lnSpc>
                <a:spcPts val="2590"/>
              </a:lnSpc>
              <a:spcBef>
                <a:spcPts val="1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350484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4762" y="3504847"/>
            <a:ext cx="271649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3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5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5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3833906"/>
            <a:ext cx="8312422" cy="1799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871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5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4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d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8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g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Ra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14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w </a:t>
            </a:r>
            <a:r>
              <a:rPr sz="2400" spc="22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400" spc="1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400" spc="1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-1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129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 marR="49871">
              <a:lnSpc>
                <a:spcPts val="2590"/>
              </a:lnSpc>
              <a:spcBef>
                <a:spcPts val="129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ff</a:t>
            </a:r>
            <a:r>
              <a:rPr sz="2400" spc="4" dirty="0">
                <a:latin typeface="Times New Roman"/>
                <a:cs typeface="Times New Roman"/>
              </a:rPr>
              <a:t>or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9998">
              <a:lnSpc>
                <a:spcPts val="2590"/>
              </a:lnSpc>
              <a:spcBef>
                <a:spcPts val="601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-2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am</a:t>
            </a:r>
            <a:r>
              <a:rPr sz="2400" spc="589" dirty="0"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2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33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3" y="4239312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893" y="4973926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ECDA1934-D002-FD47-BFCC-E09E5DB98F8A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6A427E42-E793-FF42-A213-C1EA75548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3668" y="2713482"/>
            <a:ext cx="8381999" cy="0"/>
          </a:xfrm>
          <a:custGeom>
            <a:avLst/>
            <a:gdLst/>
            <a:ahLst/>
            <a:cxnLst/>
            <a:rect l="l" t="t" r="r" b="b"/>
            <a:pathLst>
              <a:path w="8381999">
                <a:moveTo>
                  <a:pt x="0" y="0"/>
                </a:moveTo>
                <a:lnTo>
                  <a:pt x="8381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3668" y="4085082"/>
            <a:ext cx="8381999" cy="0"/>
          </a:xfrm>
          <a:custGeom>
            <a:avLst/>
            <a:gdLst/>
            <a:ahLst/>
            <a:cxnLst/>
            <a:rect l="l" t="t" r="r" b="b"/>
            <a:pathLst>
              <a:path w="8381999">
                <a:moveTo>
                  <a:pt x="0" y="0"/>
                </a:moveTo>
                <a:lnTo>
                  <a:pt x="8381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93707" y="6067044"/>
            <a:ext cx="612648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009" y="585668"/>
            <a:ext cx="854029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f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nf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44" dirty="0">
                <a:latin typeface="Times New Roman"/>
                <a:cs typeface="Times New Roman"/>
              </a:rPr>
              <a:t>g</a:t>
            </a:r>
            <a:r>
              <a:rPr sz="4400" spc="-19" dirty="0">
                <a:latin typeface="Times New Roman"/>
                <a:cs typeface="Times New Roman"/>
              </a:rPr>
              <a:t>u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a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25" dirty="0">
                <a:latin typeface="Times New Roman"/>
                <a:cs typeface="Times New Roman"/>
              </a:rPr>
              <a:t>M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44" dirty="0">
                <a:latin typeface="Times New Roman"/>
                <a:cs typeface="Times New Roman"/>
              </a:rPr>
              <a:t>g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9" dirty="0">
                <a:latin typeface="Times New Roman"/>
                <a:cs typeface="Times New Roman"/>
              </a:rPr>
              <a:t>m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1490017"/>
            <a:ext cx="86475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CM</a:t>
            </a:r>
            <a:r>
              <a:rPr sz="2400" spc="1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400" spc="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-41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3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)</a:t>
            </a:r>
            <a:r>
              <a:rPr sz="2400" spc="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5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8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893" y="1855836"/>
            <a:ext cx="5783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5979" y="1855836"/>
            <a:ext cx="65541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265" y="1855836"/>
            <a:ext cx="69748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6175" y="1855836"/>
            <a:ext cx="303779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sz="2400" spc="5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7008" y="1855836"/>
            <a:ext cx="97119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2666" y="1855836"/>
            <a:ext cx="14805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5910" y="1855836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1893" y="2221506"/>
            <a:ext cx="23458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856" y="2861614"/>
            <a:ext cx="8647063" cy="973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37" marR="46001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rp</a:t>
            </a:r>
            <a:r>
              <a:rPr sz="2400" spc="4" dirty="0">
                <a:latin typeface="Times New Roman"/>
                <a:cs typeface="Times New Roman"/>
              </a:rPr>
              <a:t>os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1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2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153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nf</a:t>
            </a:r>
            <a:r>
              <a:rPr sz="2100" spc="0" dirty="0">
                <a:latin typeface="Times New Roman"/>
                <a:cs typeface="Times New Roman"/>
              </a:rPr>
              <a:t>ig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189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4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12700" marR="46001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89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bi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3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30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59" dirty="0">
                <a:latin typeface="Times New Roman"/>
                <a:cs typeface="Times New Roman"/>
              </a:rPr>
              <a:t>r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19" dirty="0">
                <a:latin typeface="Times New Roman"/>
                <a:cs typeface="Times New Roman"/>
              </a:rPr>
              <a:t>g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477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30" dirty="0">
                <a:latin typeface="Times New Roman"/>
                <a:cs typeface="Times New Roman"/>
              </a:rPr>
              <a:t> 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ys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em</a:t>
            </a:r>
            <a:r>
              <a:rPr sz="2100" spc="-125" dirty="0">
                <a:latin typeface="Times New Roman"/>
                <a:cs typeface="Times New Roman"/>
              </a:rPr>
              <a:t>’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li</a:t>
            </a:r>
            <a:r>
              <a:rPr sz="2100" spc="-46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 c</a:t>
            </a:r>
            <a:r>
              <a:rPr sz="2100" spc="-25" dirty="0">
                <a:latin typeface="Times New Roman"/>
                <a:cs typeface="Times New Roman"/>
              </a:rPr>
              <a:t>y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4309410"/>
            <a:ext cx="306059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3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9" dirty="0">
                <a:latin typeface="Times New Roman"/>
                <a:cs typeface="Times New Roman"/>
              </a:rPr>
              <a:t>j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29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6711" y="4806513"/>
            <a:ext cx="158749" cy="125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204" y="4806513"/>
            <a:ext cx="7855954" cy="1572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301">
              <a:lnSpc>
                <a:spcPts val="2245"/>
              </a:lnSpc>
              <a:spcBef>
                <a:spcPts val="112"/>
              </a:spcBef>
            </a:pPr>
            <a:r>
              <a:rPr sz="2100" spc="-182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tif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9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all</a:t>
            </a:r>
            <a:r>
              <a:rPr sz="2100" spc="13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309" dirty="0">
                <a:latin typeface="Times New Roman"/>
                <a:cs typeface="Times New Roman"/>
              </a:rPr>
              <a:t> </a:t>
            </a:r>
            <a:r>
              <a:rPr sz="2100" spc="-23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ll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3" dirty="0">
                <a:latin typeface="Times New Roman"/>
                <a:cs typeface="Times New Roman"/>
              </a:rPr>
              <a:t>v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ly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23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30" dirty="0"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</a:pPr>
            <a:r>
              <a:rPr sz="2100" spc="-182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39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21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11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81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mo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18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se</a:t>
            </a:r>
            <a:r>
              <a:rPr sz="2100" spc="357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em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 marL="12700" marR="33301">
              <a:lnSpc>
                <a:spcPct val="95825"/>
              </a:lnSpc>
              <a:spcBef>
                <a:spcPts val="105"/>
              </a:spcBef>
            </a:pPr>
            <a:r>
              <a:rPr sz="2100" spc="-182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-54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4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9" dirty="0">
                <a:latin typeface="Times New Roman"/>
                <a:cs typeface="Times New Roman"/>
              </a:rPr>
              <a:t>f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14" dirty="0">
                <a:latin typeface="Times New Roman"/>
                <a:cs typeface="Times New Roman"/>
              </a:rPr>
              <a:t>re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1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an</a:t>
            </a:r>
            <a:r>
              <a:rPr sz="2100" spc="71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  <a:spcBef>
                <a:spcPts val="105"/>
              </a:spcBef>
            </a:pPr>
            <a:r>
              <a:rPr sz="2100" spc="-16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 </a:t>
            </a:r>
            <a:r>
              <a:rPr sz="2100" spc="115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100" spc="4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t </a:t>
            </a:r>
            <a:r>
              <a:rPr sz="2100" spc="32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9" dirty="0">
                <a:latin typeface="Times New Roman"/>
                <a:cs typeface="Times New Roman"/>
              </a:rPr>
              <a:t>tw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264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100" spc="1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is </a:t>
            </a:r>
            <a:r>
              <a:rPr sz="2100" spc="66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ai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 </a:t>
            </a:r>
            <a:r>
              <a:rPr sz="2100" spc="-2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as </a:t>
            </a:r>
            <a:r>
              <a:rPr sz="2100" spc="49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5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153668" y="2573782"/>
            <a:ext cx="8381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153668" y="3945382"/>
            <a:ext cx="8381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D9D0AD60-CF38-664A-9981-3B9CBF14E944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1" name="Object 4">
            <a:extLst>
              <a:ext uri="{FF2B5EF4-FFF2-40B4-BE49-F238E27FC236}">
                <a16:creationId xmlns:a16="http://schemas.microsoft.com/office/drawing/2014/main" id="{C0567A8B-E903-9B4C-A233-209857CC0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334F1-AD96-5547-9E64-0472EDD3C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902"/>
            <a:ext cx="10693400" cy="6155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A64F1-7877-5547-A3E4-F7AFB14DAB57}"/>
              </a:ext>
            </a:extLst>
          </p:cNvPr>
          <p:cNvSpPr txBox="1"/>
          <p:nvPr/>
        </p:nvSpPr>
        <p:spPr>
          <a:xfrm>
            <a:off x="774700" y="5537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 Line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C852E2-B367-2F41-98F7-1E6096863F18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9EDC6DF-66DE-D44F-968F-F39E7B179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228252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31" name="Object 4">
                        <a:extLst>
                          <a:ext uri="{FF2B5EF4-FFF2-40B4-BE49-F238E27FC236}">
                            <a16:creationId xmlns:a16="http://schemas.microsoft.com/office/drawing/2014/main" id="{C0567A8B-E903-9B4C-A233-209857CC0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103425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9067" y="1341120"/>
            <a:ext cx="5835396" cy="2450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9067" y="3768851"/>
            <a:ext cx="5835396" cy="300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1119" y="5916167"/>
            <a:ext cx="745235" cy="83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2009" y="585668"/>
            <a:ext cx="60572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dirty="0">
                <a:latin typeface="Times New Roman"/>
                <a:cs typeface="Times New Roman"/>
              </a:rPr>
              <a:t>L</a:t>
            </a:r>
            <a:r>
              <a:rPr sz="4400" spc="-84" dirty="0">
                <a:latin typeface="Times New Roman"/>
                <a:cs typeface="Times New Roman"/>
              </a:rPr>
              <a:t>a</a:t>
            </a:r>
            <a:r>
              <a:rPr sz="4400" spc="-54" dirty="0">
                <a:latin typeface="Times New Roman"/>
                <a:cs typeface="Times New Roman"/>
              </a:rPr>
              <a:t>y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r>
              <a:rPr sz="4400" spc="-89" dirty="0">
                <a:latin typeface="Times New Roman"/>
                <a:cs typeface="Times New Roman"/>
              </a:rPr>
              <a:t> 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r>
              <a:rPr sz="4400" spc="-131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26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M</a:t>
            </a:r>
            <a:r>
              <a:rPr sz="4400" spc="67" dirty="0">
                <a:latin typeface="Times New Roman"/>
                <a:cs typeface="Times New Roman"/>
              </a:rPr>
              <a:t> 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53AEDBB-F933-A94A-8CAD-26DDE6776D31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54CC16B2-5E82-364D-B3FD-CAB3CEE90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46592" y="5446776"/>
            <a:ext cx="1158239" cy="130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2008" y="585668"/>
            <a:ext cx="49904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4" dirty="0">
                <a:latin typeface="Times New Roman"/>
                <a:cs typeface="Times New Roman"/>
              </a:rPr>
              <a:t>T</a:t>
            </a:r>
            <a:r>
              <a:rPr sz="4400" spc="-19" dirty="0">
                <a:latin typeface="Times New Roman"/>
                <a:cs typeface="Times New Roman"/>
              </a:rPr>
              <a:t>h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26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M</a:t>
            </a:r>
            <a:r>
              <a:rPr sz="4400" spc="67" dirty="0">
                <a:latin typeface="Times New Roman"/>
                <a:cs typeface="Times New Roman"/>
              </a:rPr>
              <a:t> 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1377355"/>
            <a:ext cx="210413" cy="735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1377355"/>
            <a:ext cx="8533908" cy="1799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58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err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3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02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ig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-9" dirty="0">
                <a:latin typeface="Times New Roman"/>
                <a:cs typeface="Times New Roman"/>
              </a:rPr>
              <a:t>k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3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vi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ic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  <a:p>
            <a:pPr marL="12700" marR="14940">
              <a:lnSpc>
                <a:spcPts val="2590"/>
              </a:lnSpc>
              <a:spcBef>
                <a:spcPts val="601"/>
              </a:spcBef>
            </a:pP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6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8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(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-2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) </a:t>
            </a:r>
            <a:r>
              <a:rPr sz="2400" spc="-2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358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gh </a:t>
            </a:r>
            <a:r>
              <a:rPr sz="2400" spc="5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se l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25" dirty="0">
                <a:latin typeface="Times New Roman"/>
                <a:cs typeface="Times New Roman"/>
              </a:rPr>
              <a:t>g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ir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0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5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3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CI</a:t>
            </a:r>
            <a:r>
              <a:rPr sz="2400" spc="1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ve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43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th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u</a:t>
            </a:r>
            <a:r>
              <a:rPr sz="2400" spc="14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43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8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29" dirty="0">
                <a:latin typeface="Times New Roman"/>
                <a:cs typeface="Times New Roman"/>
              </a:rPr>
              <a:t>ay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8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li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209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endParaRPr sz="2400" dirty="0">
              <a:latin typeface="Times New Roman"/>
              <a:cs typeface="Times New Roman"/>
            </a:endParaRPr>
          </a:p>
          <a:p>
            <a:pPr marL="12700" marR="52573">
              <a:lnSpc>
                <a:spcPts val="2590"/>
              </a:lnSpc>
              <a:spcBef>
                <a:spcPts val="129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k</a:t>
            </a:r>
            <a:r>
              <a:rPr sz="2400" spc="28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</a:t>
            </a:r>
            <a:r>
              <a:rPr sz="2400" spc="-2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3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71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5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39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267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6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l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-9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25172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4619" y="3250997"/>
            <a:ext cx="171703" cy="709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7519" y="3250997"/>
            <a:ext cx="7937385" cy="1025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450"/>
              </a:lnSpc>
              <a:spcBef>
                <a:spcPts val="122"/>
              </a:spcBef>
            </a:pPr>
            <a:r>
              <a:rPr sz="2300" spc="-42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54" dirty="0">
                <a:latin typeface="Times New Roman"/>
                <a:cs typeface="Times New Roman"/>
              </a:rPr>
              <a:t>x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36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w</a:t>
            </a:r>
            <a:r>
              <a:rPr sz="2300" spc="108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0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177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41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it</a:t>
            </a:r>
            <a:r>
              <a:rPr sz="2300" spc="-29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3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nt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480"/>
              </a:lnSpc>
              <a:spcBef>
                <a:spcPts val="603"/>
              </a:spcBef>
            </a:pPr>
            <a:r>
              <a:rPr sz="2300" spc="14" dirty="0">
                <a:latin typeface="Times New Roman"/>
                <a:cs typeface="Times New Roman"/>
              </a:rPr>
              <a:t>H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375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275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53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h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-9" dirty="0">
                <a:latin typeface="Times New Roman"/>
                <a:cs typeface="Times New Roman"/>
              </a:rPr>
              <a:t>g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 </a:t>
            </a:r>
            <a:r>
              <a:rPr sz="2300" spc="118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00" dirty="0">
                <a:latin typeface="Times New Roman"/>
                <a:cs typeface="Times New Roman"/>
              </a:rPr>
              <a:t> </a:t>
            </a:r>
            <a:r>
              <a:rPr sz="2300" spc="-38" dirty="0">
                <a:latin typeface="Times New Roman"/>
                <a:cs typeface="Times New Roman"/>
              </a:rPr>
              <a:t>r</a:t>
            </a:r>
            <a:r>
              <a:rPr sz="2300" spc="16" dirty="0">
                <a:latin typeface="Times New Roman"/>
                <a:cs typeface="Times New Roman"/>
              </a:rPr>
              <a:t>e</a:t>
            </a:r>
            <a:r>
              <a:rPr sz="2300" spc="10" dirty="0">
                <a:latin typeface="Times New Roman"/>
                <a:cs typeface="Times New Roman"/>
              </a:rPr>
              <a:t>q</a:t>
            </a:r>
            <a:r>
              <a:rPr sz="2300" spc="-16" dirty="0">
                <a:latin typeface="Times New Roman"/>
                <a:cs typeface="Times New Roman"/>
              </a:rPr>
              <a:t>u</a:t>
            </a:r>
            <a:r>
              <a:rPr sz="2300" spc="-5" dirty="0">
                <a:latin typeface="Times New Roman"/>
                <a:cs typeface="Times New Roman"/>
              </a:rPr>
              <a:t>e</a:t>
            </a:r>
            <a:r>
              <a:rPr sz="2300" spc="-21" dirty="0">
                <a:latin typeface="Times New Roman"/>
                <a:cs typeface="Times New Roman"/>
              </a:rPr>
              <a:t>s</a:t>
            </a:r>
            <a:r>
              <a:rPr sz="2300" spc="-38" dirty="0">
                <a:latin typeface="Times New Roman"/>
                <a:cs typeface="Times New Roman"/>
              </a:rPr>
              <a:t>t</a:t>
            </a:r>
            <a:r>
              <a:rPr sz="2300" spc="16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399" dirty="0"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41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22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12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I, </a:t>
            </a:r>
            <a:r>
              <a:rPr sz="2300" spc="2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22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29" dirty="0">
                <a:latin typeface="Times New Roman"/>
                <a:cs typeface="Times New Roman"/>
              </a:rPr>
              <a:t>n</a:t>
            </a:r>
            <a:r>
              <a:rPr sz="2300" spc="-29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1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254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l</a:t>
            </a:r>
            <a:r>
              <a:rPr sz="2300" spc="-29" dirty="0">
                <a:latin typeface="Times New Roman"/>
                <a:cs typeface="Times New Roman"/>
              </a:rPr>
              <a:t>ay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246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285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14" dirty="0">
                <a:latin typeface="Times New Roman"/>
                <a:cs typeface="Times New Roman"/>
              </a:rPr>
              <a:t>p</a:t>
            </a:r>
            <a:r>
              <a:rPr sz="2300" spc="9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1893" y="4350636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4792" y="4350636"/>
            <a:ext cx="8533908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17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7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53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4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27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38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16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0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nt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0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-6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893" y="508510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5085101"/>
            <a:ext cx="2472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3999" y="5085101"/>
            <a:ext cx="3937935" cy="329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3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57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I </a:t>
            </a:r>
            <a:r>
              <a:rPr sz="2400" spc="2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(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33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me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6577" y="5085101"/>
            <a:ext cx="108762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7006" y="5085101"/>
            <a:ext cx="6987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7292" y="5085101"/>
            <a:ext cx="104312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2001" y="5085101"/>
            <a:ext cx="95839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c.</a:t>
            </a:r>
            <a:r>
              <a:rPr sz="2400" spc="0" dirty="0">
                <a:latin typeface="Times New Roman"/>
                <a:cs typeface="Times New Roman"/>
              </a:rPr>
              <a:t>) </a:t>
            </a:r>
            <a:r>
              <a:rPr sz="2400" spc="9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792" y="5414308"/>
            <a:ext cx="59867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ig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2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50E69EB-6DBF-2142-98D6-227A2909EABC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C3B8B544-2732-814D-ABEF-6D0C55560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9055" y="5586984"/>
            <a:ext cx="1165860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42009" y="585668"/>
            <a:ext cx="360440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-44" dirty="0">
                <a:latin typeface="Times New Roman"/>
                <a:cs typeface="Times New Roman"/>
              </a:rPr>
              <a:t>g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84792" y="1377355"/>
            <a:ext cx="8305342" cy="1393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5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29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32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al</a:t>
            </a:r>
            <a:r>
              <a:rPr sz="2400" spc="239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3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1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 marR="42976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2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5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4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nf</a:t>
            </a:r>
            <a:r>
              <a:rPr sz="2400" spc="0" dirty="0">
                <a:latin typeface="Times New Roman"/>
                <a:cs typeface="Times New Roman"/>
              </a:rPr>
              <a:t>ig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j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3103">
              <a:lnSpc>
                <a:spcPts val="2590"/>
              </a:lnSpc>
              <a:spcBef>
                <a:spcPts val="601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64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18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2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nf</a:t>
            </a:r>
            <a:r>
              <a:rPr sz="2400" spc="0" dirty="0">
                <a:latin typeface="Times New Roman"/>
                <a:cs typeface="Times New Roman"/>
              </a:rPr>
              <a:t>ig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6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4" dirty="0">
                <a:latin typeface="Times New Roman"/>
                <a:cs typeface="Times New Roman"/>
              </a:rPr>
              <a:t>or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8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15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18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ally</a:t>
            </a:r>
            <a:r>
              <a:rPr sz="2400" spc="16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ge</a:t>
            </a:r>
            <a:r>
              <a:rPr sz="2400" spc="142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237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CCB</a:t>
            </a:r>
            <a:r>
              <a:rPr sz="2400" spc="14" dirty="0">
                <a:latin typeface="Times New Roman"/>
                <a:cs typeface="Times New Roman"/>
              </a:rPr>
              <a:t>)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4619" y="2845518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47519" y="2845518"/>
            <a:ext cx="51317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1739" y="2845518"/>
            <a:ext cx="99276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5876" y="2845518"/>
            <a:ext cx="25100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is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7920" y="2845518"/>
            <a:ext cx="126781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76520" y="2845518"/>
            <a:ext cx="40813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87012" y="2845518"/>
            <a:ext cx="115925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48152" y="2845518"/>
            <a:ext cx="80439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52711" y="2845518"/>
            <a:ext cx="117388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28482" y="2845518"/>
            <a:ext cx="56175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7519" y="3160986"/>
            <a:ext cx="390066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363" dirty="0"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2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3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174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1409" y="3160986"/>
            <a:ext cx="402769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nf</a:t>
            </a:r>
            <a:r>
              <a:rPr sz="2300" spc="0" dirty="0">
                <a:latin typeface="Times New Roman"/>
                <a:cs typeface="Times New Roman"/>
              </a:rPr>
              <a:t>ig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7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j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294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276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s</a:t>
            </a:r>
            <a:r>
              <a:rPr sz="2300" spc="-4" dirty="0">
                <a:latin typeface="Times New Roman"/>
                <a:cs typeface="Times New Roman"/>
              </a:rPr>
              <a:t>y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7519" y="3476454"/>
            <a:ext cx="1251134" cy="63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s,</a:t>
            </a:r>
            <a:endParaRPr sz="2300">
              <a:latin typeface="Times New Roman"/>
              <a:cs typeface="Times New Roman"/>
            </a:endParaRPr>
          </a:p>
          <a:p>
            <a:pPr marL="12700" marR="17849">
              <a:lnSpc>
                <a:spcPts val="2485"/>
              </a:lnSpc>
              <a:spcBef>
                <a:spcPts val="1"/>
              </a:spcBef>
            </a:pP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6260" y="3476454"/>
            <a:ext cx="51844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3479" y="3476454"/>
            <a:ext cx="123270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3932" y="3476454"/>
            <a:ext cx="56262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6872" y="3476454"/>
            <a:ext cx="29021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in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5491" y="3476454"/>
            <a:ext cx="76013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5027" y="3476454"/>
            <a:ext cx="211795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 </a:t>
            </a:r>
            <a:r>
              <a:rPr sz="2300" spc="153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0" dirty="0">
                <a:latin typeface="Times New Roman"/>
                <a:cs typeface="Times New Roman"/>
              </a:rPr>
              <a:t>, </a:t>
            </a:r>
            <a:r>
              <a:rPr sz="2300" spc="460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2465" y="3476454"/>
            <a:ext cx="51844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893" y="4184544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4184544"/>
            <a:ext cx="3030140" cy="659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357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1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17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qu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5674" y="4184544"/>
            <a:ext cx="1881626" cy="38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400" spc="1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(</a:t>
            </a:r>
            <a:r>
              <a:rPr sz="2400" spc="-19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29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1299" y="4184544"/>
            <a:ext cx="362500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356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5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f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31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h</a:t>
            </a:r>
            <a:r>
              <a:rPr sz="2400" spc="49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pp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619" y="4918206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19" y="4918206"/>
            <a:ext cx="2696471" cy="63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88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507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  <a:spcBef>
                <a:spcPts val="1"/>
              </a:spcBef>
            </a:pP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52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2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0427" y="4918206"/>
            <a:ext cx="1591731" cy="63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132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399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36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ts val="2485"/>
              </a:lnSpc>
              <a:spcBef>
                <a:spcPts val="1"/>
              </a:spcBef>
            </a:pP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31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ud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2647" y="4918206"/>
            <a:ext cx="362945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502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2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399" dirty="0">
                <a:latin typeface="Times New Roman"/>
                <a:cs typeface="Times New Roman"/>
              </a:rPr>
              <a:t> </a:t>
            </a:r>
            <a:r>
              <a:rPr sz="2300" spc="-57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ll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w</a:t>
            </a:r>
            <a:r>
              <a:rPr sz="2300" spc="26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2859EA7C-55F3-964E-B479-6C83FF7DD10C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4" name="Object 4">
            <a:extLst>
              <a:ext uri="{FF2B5EF4-FFF2-40B4-BE49-F238E27FC236}">
                <a16:creationId xmlns:a16="http://schemas.microsoft.com/office/drawing/2014/main" id="{9611ADDC-4B86-3A41-97EA-59ECA90EE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49055" y="5586984"/>
            <a:ext cx="1165860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2009" y="585668"/>
            <a:ext cx="494282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9" dirty="0">
                <a:latin typeface="Times New Roman"/>
                <a:cs typeface="Times New Roman"/>
              </a:rPr>
              <a:t>h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-44" dirty="0">
                <a:latin typeface="Times New Roman"/>
                <a:cs typeface="Times New Roman"/>
              </a:rPr>
              <a:t>g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l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1377355"/>
            <a:ext cx="7543308" cy="391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CI</a:t>
            </a:r>
            <a:r>
              <a:rPr sz="2400" spc="-1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-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2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13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4619" y="178181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519" y="1781814"/>
            <a:ext cx="87045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2387" y="1781814"/>
            <a:ext cx="93102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8776" y="1781814"/>
            <a:ext cx="10030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6631" y="1781814"/>
            <a:ext cx="203492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9" dirty="0">
                <a:latin typeface="Times New Roman"/>
                <a:cs typeface="Times New Roman"/>
              </a:rPr>
              <a:t>hi</a:t>
            </a:r>
            <a:r>
              <a:rPr sz="2300" spc="-1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h </a:t>
            </a:r>
            <a:r>
              <a:rPr sz="2300" spc="45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-9" dirty="0">
                <a:latin typeface="Times New Roman"/>
                <a:cs typeface="Times New Roman"/>
              </a:rPr>
              <a:t>tw</a:t>
            </a:r>
            <a:r>
              <a:rPr sz="2300" spc="-19" dirty="0">
                <a:latin typeface="Times New Roman"/>
                <a:cs typeface="Times New Roman"/>
              </a:rPr>
              <a:t>ar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044" y="1781814"/>
            <a:ext cx="125376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14" dirty="0">
                <a:latin typeface="Times New Roman"/>
                <a:cs typeface="Times New Roman"/>
              </a:rPr>
              <a:t>g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-3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5359" y="1781814"/>
            <a:ext cx="63314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3214" y="1781814"/>
            <a:ext cx="46636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19" y="2097282"/>
            <a:ext cx="7950485" cy="1025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382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uth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49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54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0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31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-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3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4" dirty="0">
                <a:latin typeface="Times New Roman"/>
                <a:cs typeface="Times New Roman"/>
              </a:rPr>
              <a:t>r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lar</a:t>
            </a:r>
            <a:r>
              <a:rPr sz="2300" spc="-6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ig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300" spc="1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300" spc="29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s 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 </a:t>
            </a:r>
            <a:r>
              <a:rPr sz="2300" spc="16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375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378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300" spc="2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 dirty="0">
              <a:latin typeface="Times New Roman"/>
              <a:cs typeface="Times New Roman"/>
            </a:endParaRPr>
          </a:p>
          <a:p>
            <a:pPr marL="12700" marR="50382">
              <a:lnSpc>
                <a:spcPts val="2485"/>
              </a:lnSpc>
              <a:spcBef>
                <a:spcPts val="124"/>
              </a:spcBef>
            </a:pP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or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365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-8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38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39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39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6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1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'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7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3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19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25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2488902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B0C6221D-FF83-D44A-934F-0EA0382837BE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7D470831-5BD3-2848-8D24-CC88D7B2A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59951" y="5760719"/>
            <a:ext cx="1001268" cy="1001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2009" y="585668"/>
            <a:ext cx="360440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04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792" y="1377355"/>
            <a:ext cx="8304439" cy="1393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1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3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10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37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1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29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920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1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444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2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3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237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4" dirty="0">
                <a:latin typeface="Times New Roman"/>
                <a:cs typeface="Times New Roman"/>
              </a:rPr>
              <a:t>b</a:t>
            </a:r>
            <a:r>
              <a:rPr sz="2400" spc="9" dirty="0">
                <a:latin typeface="Times New Roman"/>
                <a:cs typeface="Times New Roman"/>
              </a:rPr>
              <a:t>j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1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268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CM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</a:pP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29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to</a:t>
            </a:r>
            <a:r>
              <a:rPr sz="2400" spc="3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0"/>
              </a:spcBef>
            </a:pPr>
            <a:r>
              <a:rPr sz="2400" spc="-119" dirty="0">
                <a:latin typeface="Times New Roman"/>
                <a:cs typeface="Times New Roman"/>
              </a:rPr>
              <a:t>V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84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C</a:t>
            </a:r>
            <a:r>
              <a:rPr sz="2400" spc="29" dirty="0">
                <a:latin typeface="Times New Roman"/>
                <a:cs typeface="Times New Roman"/>
              </a:rPr>
              <a:t>o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bi</a:t>
            </a:r>
            <a:r>
              <a:rPr sz="2400" spc="-9" dirty="0">
                <a:latin typeface="Times New Roman"/>
                <a:cs typeface="Times New Roman"/>
              </a:rPr>
              <a:t>li</a:t>
            </a:r>
            <a:r>
              <a:rPr sz="2400" spc="9" dirty="0">
                <a:latin typeface="Times New Roman"/>
                <a:cs typeface="Times New Roman"/>
              </a:rPr>
              <a:t>ti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893" y="24410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619" y="2845518"/>
            <a:ext cx="171703" cy="709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7519" y="2845518"/>
            <a:ext cx="7938810" cy="1025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52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M</a:t>
            </a:r>
            <a:r>
              <a:rPr sz="2300" spc="-7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4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38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3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l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v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437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on</a:t>
            </a:r>
            <a:r>
              <a:rPr sz="2300" spc="9" dirty="0">
                <a:latin typeface="Times New Roman"/>
                <a:cs typeface="Times New Roman"/>
              </a:rPr>
              <a:t>fi</a:t>
            </a:r>
            <a:r>
              <a:rPr sz="2300" spc="-9" dirty="0">
                <a:latin typeface="Times New Roman"/>
                <a:cs typeface="Times New Roman"/>
              </a:rPr>
              <a:t>g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59" dirty="0">
                <a:latin typeface="Times New Roman"/>
                <a:cs typeface="Times New Roman"/>
              </a:rPr>
              <a:t>r</a:t>
            </a:r>
            <a:r>
              <a:rPr sz="2300" spc="-29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ti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348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j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480"/>
              </a:lnSpc>
              <a:spcBef>
                <a:spcPts val="604"/>
              </a:spcBef>
            </a:pPr>
            <a:r>
              <a:rPr sz="2300" spc="0" dirty="0">
                <a:latin typeface="Times New Roman"/>
                <a:cs typeface="Times New Roman"/>
              </a:rPr>
              <a:t>A 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300" spc="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7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47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300" spc="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248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 </a:t>
            </a:r>
            <a:r>
              <a:rPr sz="2300" spc="187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3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8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41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-69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19" y="3944370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19" y="3944370"/>
            <a:ext cx="7938096" cy="197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0" algn="just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329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79" dirty="0">
                <a:latin typeface="Times New Roman"/>
                <a:cs typeface="Times New Roman"/>
              </a:rPr>
              <a:t>k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344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18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1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522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548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300" spc="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394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32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ts val="2480"/>
              </a:lnSpc>
              <a:spcBef>
                <a:spcPts val="1"/>
              </a:spcBef>
            </a:pP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5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nf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226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5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1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5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2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52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896" algn="just">
              <a:lnSpc>
                <a:spcPts val="2480"/>
              </a:lnSpc>
              <a:spcBef>
                <a:spcPts val="603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8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bu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1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1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ili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r>
              <a:rPr sz="2300" spc="177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463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5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387" dirty="0"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5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264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 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k </a:t>
            </a:r>
            <a:r>
              <a:rPr sz="2300" spc="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38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4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3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ut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3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ass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393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h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19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4966926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524A0B9B-C550-8347-A763-760BA80688E1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5849AEE5-06AA-0B48-BD83-398DA352E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146" y="5093438"/>
            <a:ext cx="1856232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6067" y="5155692"/>
            <a:ext cx="1905000" cy="795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63612" y="5205983"/>
            <a:ext cx="2132075" cy="745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6067" y="4466082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9667" y="4466082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2009" y="585668"/>
            <a:ext cx="487571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04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09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l</a:t>
            </a:r>
            <a:r>
              <a:rPr sz="4400" spc="-84" dirty="0">
                <a:latin typeface="Times New Roman"/>
                <a:cs typeface="Times New Roman"/>
              </a:rPr>
              <a:t> </a:t>
            </a:r>
            <a:r>
              <a:rPr sz="4400" spc="-5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1377355"/>
            <a:ext cx="549223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17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CM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3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4619" y="178181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7519" y="1781814"/>
            <a:ext cx="84499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29" dirty="0">
                <a:latin typeface="Times New Roman"/>
                <a:cs typeface="Times New Roman"/>
              </a:rPr>
              <a:t>r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8978" y="1781814"/>
            <a:ext cx="32415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as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6668" y="1781814"/>
            <a:ext cx="20945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3168" y="1781814"/>
            <a:ext cx="124733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5499" y="1781814"/>
            <a:ext cx="31976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0263" y="1781814"/>
            <a:ext cx="153467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 </a:t>
            </a:r>
            <a:r>
              <a:rPr sz="2300" spc="3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2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2460" y="1781814"/>
            <a:ext cx="741411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8579" y="1781814"/>
            <a:ext cx="65421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 </a:t>
            </a:r>
            <a:r>
              <a:rPr sz="2300" spc="56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32769" y="1781814"/>
            <a:ext cx="105742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519" y="2097282"/>
            <a:ext cx="7937931" cy="1732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99794" algn="just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12700" marR="2092933" algn="just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Us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-74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44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3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2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ts val="2480"/>
              </a:lnSpc>
              <a:spcBef>
                <a:spcPts val="727"/>
              </a:spcBef>
            </a:pPr>
            <a:r>
              <a:rPr sz="230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-2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337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48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362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347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62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ig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 </a:t>
            </a:r>
            <a:r>
              <a:rPr sz="2300" spc="-26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 </a:t>
            </a:r>
            <a:r>
              <a:rPr sz="2300" spc="-250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h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3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7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59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19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198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86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ails 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13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22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1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3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9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619" y="2488902"/>
            <a:ext cx="171703" cy="709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7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9669" y="4326228"/>
            <a:ext cx="361837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F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ve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13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co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-44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-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306067" y="4326382"/>
            <a:ext cx="2057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49667" y="4326382"/>
            <a:ext cx="2057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A0CA5C13-E221-B24E-8A75-D13F99E38FCC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6" name="Object 4">
            <a:extLst>
              <a:ext uri="{FF2B5EF4-FFF2-40B4-BE49-F238E27FC236}">
                <a16:creationId xmlns:a16="http://schemas.microsoft.com/office/drawing/2014/main" id="{7E730CC2-82B5-5A45-9104-24A6CF25A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42009" y="585668"/>
            <a:ext cx="727793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04" dirty="0">
                <a:latin typeface="Times New Roman"/>
                <a:cs typeface="Times New Roman"/>
              </a:rPr>
              <a:t>T</a:t>
            </a:r>
            <a:r>
              <a:rPr sz="4400" spc="-9" dirty="0">
                <a:latin typeface="Times New Roman"/>
                <a:cs typeface="Times New Roman"/>
              </a:rPr>
              <a:t>y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r>
              <a:rPr sz="4400" spc="-134" dirty="0">
                <a:latin typeface="Times New Roman"/>
                <a:cs typeface="Times New Roman"/>
              </a:rPr>
              <a:t> 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r>
              <a:rPr sz="4400" spc="-131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19" dirty="0">
                <a:latin typeface="Times New Roman"/>
                <a:cs typeface="Times New Roman"/>
              </a:rPr>
              <a:t>f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25" dirty="0">
                <a:latin typeface="Times New Roman"/>
                <a:cs typeface="Times New Roman"/>
              </a:rPr>
              <a:t>M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4792" y="1377355"/>
            <a:ext cx="8305595" cy="659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97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y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36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2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152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40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4792" y="2111820"/>
            <a:ext cx="24912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2743" y="2111820"/>
            <a:ext cx="5929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85117" y="2111820"/>
            <a:ext cx="38414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97180" y="2111820"/>
            <a:ext cx="5203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latin typeface="Times New Roman"/>
                <a:cs typeface="Times New Roman"/>
              </a:rPr>
              <a:t>j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6402" y="2111820"/>
            <a:ext cx="134157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7112" y="2111820"/>
            <a:ext cx="172099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67243" y="2111820"/>
            <a:ext cx="71363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09983" y="2111820"/>
            <a:ext cx="121320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as 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51070" y="2111820"/>
            <a:ext cx="54172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4792" y="2441027"/>
            <a:ext cx="7489921" cy="659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38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249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6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1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-6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4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1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9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4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73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lf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5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ai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58" dirty="0">
                <a:latin typeface="Times New Roman"/>
                <a:cs typeface="Times New Roman"/>
              </a:rPr>
              <a:t>z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4365" y="2441027"/>
            <a:ext cx="80720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31756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4792" y="3175642"/>
            <a:ext cx="1402076" cy="329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4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6868" y="3175641"/>
            <a:ext cx="46949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2563" y="3175641"/>
            <a:ext cx="7438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4077" y="3175641"/>
            <a:ext cx="7593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9330" y="3175641"/>
            <a:ext cx="332028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7865" y="3175641"/>
            <a:ext cx="171795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1796" y="3175641"/>
            <a:ext cx="8102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5817" y="3175641"/>
            <a:ext cx="3896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2264" y="3175641"/>
            <a:ext cx="65877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792" y="3504847"/>
            <a:ext cx="1848404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3909365"/>
            <a:ext cx="171703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39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3909365"/>
            <a:ext cx="2988542" cy="1493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82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rr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-29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7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3080"/>
              </a:lnSpc>
              <a:spcBef>
                <a:spcPts val="151"/>
              </a:spcBef>
            </a:pPr>
            <a:r>
              <a:rPr sz="2300" spc="-9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14" dirty="0">
                <a:latin typeface="Times New Roman"/>
                <a:cs typeface="Times New Roman"/>
              </a:rPr>
              <a:t>p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-29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29" dirty="0">
                <a:latin typeface="Times New Roman"/>
                <a:cs typeface="Times New Roman"/>
              </a:rPr>
              <a:t>P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r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-4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08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4" dirty="0">
                <a:latin typeface="Times New Roman"/>
                <a:cs typeface="Times New Roman"/>
              </a:rPr>
              <a:t>P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v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-4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32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M</a:t>
            </a:r>
            <a:r>
              <a:rPr sz="2300" spc="0" dirty="0">
                <a:latin typeface="Times New Roman"/>
                <a:cs typeface="Times New Roman"/>
              </a:rPr>
              <a:t>ai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BD64233E-1A76-D646-B619-EF23F38091F2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0" name="Object 4">
            <a:extLst>
              <a:ext uri="{FF2B5EF4-FFF2-40B4-BE49-F238E27FC236}">
                <a16:creationId xmlns:a16="http://schemas.microsoft.com/office/drawing/2014/main" id="{AE067C93-E16D-E74C-B0B3-6C02AF475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37092" y="5760719"/>
            <a:ext cx="992124" cy="99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2009" y="585668"/>
            <a:ext cx="455243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19" dirty="0">
                <a:latin typeface="Times New Roman"/>
                <a:cs typeface="Times New Roman"/>
              </a:rPr>
              <a:t>f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19" dirty="0">
                <a:latin typeface="Times New Roman"/>
                <a:cs typeface="Times New Roman"/>
              </a:rPr>
              <a:t>u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54" dirty="0">
                <a:latin typeface="Times New Roman"/>
                <a:cs typeface="Times New Roman"/>
              </a:rPr>
              <a:t> </a:t>
            </a:r>
            <a:r>
              <a:rPr sz="4400" spc="9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u</a:t>
            </a:r>
            <a:r>
              <a:rPr sz="4400" spc="-19" dirty="0">
                <a:latin typeface="Times New Roman"/>
                <a:cs typeface="Times New Roman"/>
              </a:rPr>
              <a:t>d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1377355"/>
            <a:ext cx="8308091" cy="1393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26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6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8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152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9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1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as</a:t>
            </a:r>
            <a:r>
              <a:rPr sz="2400" spc="9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2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8081">
              <a:lnSpc>
                <a:spcPts val="2590"/>
              </a:lnSpc>
              <a:spcBef>
                <a:spcPts val="601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59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29" dirty="0">
                <a:latin typeface="Times New Roman"/>
                <a:cs typeface="Times New Roman"/>
              </a:rPr>
              <a:t>m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m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3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13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3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ni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45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36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3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211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1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y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17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2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893" y="2846433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792" y="2846433"/>
            <a:ext cx="258876" cy="722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31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9287" y="2846433"/>
            <a:ext cx="8057695" cy="1038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382">
              <a:lnSpc>
                <a:spcPts val="2550"/>
              </a:lnSpc>
              <a:spcBef>
                <a:spcPts val="127"/>
              </a:spcBef>
            </a:pP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dd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26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ll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wi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0931">
              <a:lnSpc>
                <a:spcPct val="95825"/>
              </a:lnSpc>
              <a:spcBef>
                <a:spcPts val="312"/>
              </a:spcBef>
            </a:pPr>
            <a:r>
              <a:rPr sz="2300" spc="14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71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6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2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2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339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5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19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ass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9" dirty="0"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178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al</a:t>
            </a:r>
            <a:endParaRPr sz="2300">
              <a:latin typeface="Times New Roman"/>
              <a:cs typeface="Times New Roman"/>
            </a:endParaRPr>
          </a:p>
          <a:p>
            <a:pPr marL="120931" marR="50382">
              <a:lnSpc>
                <a:spcPts val="2485"/>
              </a:lnSpc>
              <a:spcBef>
                <a:spcPts val="124"/>
              </a:spcBef>
            </a:pPr>
            <a:r>
              <a:rPr sz="2300" spc="-1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rr</a:t>
            </a:r>
            <a:r>
              <a:rPr sz="2300" spc="-4" dirty="0">
                <a:latin typeface="Times New Roman"/>
                <a:cs typeface="Times New Roman"/>
              </a:rPr>
              <a:t>e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t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4" dirty="0">
                <a:latin typeface="Times New Roman"/>
                <a:cs typeface="Times New Roman"/>
              </a:rPr>
              <a:t>ss</a:t>
            </a:r>
            <a:r>
              <a:rPr sz="2300" spc="0" dirty="0">
                <a:latin typeface="Times New Roman"/>
                <a:cs typeface="Times New Roman"/>
              </a:rPr>
              <a:t>?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4619" y="3958085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7519" y="3958085"/>
            <a:ext cx="505569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4440" y="3958085"/>
            <a:ext cx="46636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4236" y="3958085"/>
            <a:ext cx="114404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9041" y="3958085"/>
            <a:ext cx="175646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43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5398" y="3958085"/>
            <a:ext cx="1136139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2631" y="3958085"/>
            <a:ext cx="51551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1256" y="3958085"/>
            <a:ext cx="63607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ve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7655" y="3958085"/>
            <a:ext cx="114404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19" y="4273554"/>
            <a:ext cx="7938663" cy="1340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1494" algn="just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eer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2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nd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6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9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30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0" dirty="0">
                <a:latin typeface="Times New Roman"/>
                <a:cs typeface="Times New Roman"/>
              </a:rPr>
              <a:t>ly</a:t>
            </a:r>
            <a:r>
              <a:rPr sz="2300" spc="-79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?</a:t>
            </a: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ts val="2480"/>
              </a:lnSpc>
              <a:spcBef>
                <a:spcPts val="603"/>
              </a:spcBef>
            </a:pPr>
            <a:r>
              <a:rPr sz="2300" spc="14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21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95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300" spc="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 </a:t>
            </a:r>
            <a:r>
              <a:rPr sz="2300" spc="128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"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" </a:t>
            </a:r>
            <a:r>
              <a:rPr sz="2300" spc="1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  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"</a:t>
            </a:r>
            <a:r>
              <a:rPr sz="2300" spc="-15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7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5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5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"</a:t>
            </a:r>
            <a:r>
              <a:rPr sz="2300" spc="37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390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1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21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?</a:t>
            </a:r>
            <a:r>
              <a:rPr sz="2300" spc="47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183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2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51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ut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5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319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?</a:t>
            </a:r>
            <a:r>
              <a:rPr sz="2300" spc="182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o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47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-9" dirty="0">
                <a:latin typeface="Times New Roman"/>
                <a:cs typeface="Times New Roman"/>
              </a:rPr>
              <a:t>ut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ig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j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169" dirty="0"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67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?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466517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6D4B20FC-04C4-D04A-950B-63BCF48A8D87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1" name="Object 4">
            <a:extLst>
              <a:ext uri="{FF2B5EF4-FFF2-40B4-BE49-F238E27FC236}">
                <a16:creationId xmlns:a16="http://schemas.microsoft.com/office/drawing/2014/main" id="{470938D8-D93C-2441-AF38-3087C5F14B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37092" y="5760719"/>
            <a:ext cx="992124" cy="99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2009" y="585668"/>
            <a:ext cx="58936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19" dirty="0">
                <a:latin typeface="Times New Roman"/>
                <a:cs typeface="Times New Roman"/>
              </a:rPr>
              <a:t>f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-19" dirty="0">
                <a:latin typeface="Times New Roman"/>
                <a:cs typeface="Times New Roman"/>
              </a:rPr>
              <a:t>u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n</a:t>
            </a:r>
            <a:r>
              <a:rPr sz="4400" spc="-154" dirty="0">
                <a:latin typeface="Times New Roman"/>
                <a:cs typeface="Times New Roman"/>
              </a:rPr>
              <a:t> </a:t>
            </a:r>
            <a:r>
              <a:rPr sz="4400" spc="9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u</a:t>
            </a:r>
            <a:r>
              <a:rPr sz="4400" spc="-19" dirty="0">
                <a:latin typeface="Times New Roman"/>
                <a:cs typeface="Times New Roman"/>
              </a:rPr>
              <a:t>d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0" dirty="0">
                <a:latin typeface="Times New Roman"/>
                <a:cs typeface="Times New Roman"/>
              </a:rPr>
              <a:t>t</a:t>
            </a:r>
            <a:r>
              <a:rPr sz="4400" spc="-50" dirty="0">
                <a:latin typeface="Times New Roman"/>
                <a:cs typeface="Times New Roman"/>
              </a:rPr>
              <a:t> </a:t>
            </a:r>
            <a:r>
              <a:rPr sz="4400" spc="29" dirty="0">
                <a:latin typeface="Times New Roman"/>
                <a:cs typeface="Times New Roman"/>
              </a:rPr>
              <a:t>C</a:t>
            </a:r>
            <a:r>
              <a:rPr sz="4400" spc="-29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25" dirty="0">
                <a:latin typeface="Times New Roman"/>
                <a:cs typeface="Times New Roman"/>
              </a:rPr>
              <a:t>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4619" y="1376477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5583" y="1376477"/>
            <a:ext cx="8062822" cy="1429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636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336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CM </a:t>
            </a:r>
            <a:r>
              <a:rPr sz="2300" spc="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5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latin typeface="Times New Roman"/>
                <a:cs typeface="Times New Roman"/>
              </a:rPr>
              <a:t>f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484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 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 </a:t>
            </a:r>
            <a:r>
              <a:rPr sz="2300" spc="202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 </a:t>
            </a:r>
            <a:r>
              <a:rPr sz="2300" spc="103" dirty="0"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 </a:t>
            </a:r>
            <a:r>
              <a:rPr sz="2300" spc="-8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it 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  <a:p>
            <a:pPr marL="134636" marR="43891">
              <a:lnSpc>
                <a:spcPts val="2485"/>
              </a:lnSpc>
              <a:spcBef>
                <a:spcPts val="1"/>
              </a:spcBef>
            </a:pP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-19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-29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299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?</a:t>
            </a:r>
            <a:endParaRPr sz="2300">
              <a:latin typeface="Times New Roman"/>
              <a:cs typeface="Times New Roman"/>
            </a:endParaRPr>
          </a:p>
          <a:p>
            <a:pPr marL="134636" marR="43891">
              <a:lnSpc>
                <a:spcPct val="95825"/>
              </a:lnSpc>
              <a:spcBef>
                <a:spcPts val="310"/>
              </a:spcBef>
            </a:pPr>
            <a:r>
              <a:rPr sz="2300" spc="14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228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all</a:t>
            </a:r>
            <a:r>
              <a:rPr sz="2300" spc="7" dirty="0"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-44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1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2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30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-19" dirty="0">
                <a:latin typeface="Times New Roman"/>
                <a:cs typeface="Times New Roman"/>
              </a:rPr>
              <a:t>r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0" dirty="0">
                <a:latin typeface="Times New Roman"/>
                <a:cs typeface="Times New Roman"/>
              </a:rPr>
              <a:t>ly</a:t>
            </a:r>
            <a:r>
              <a:rPr sz="2300" spc="-7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?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ct val="95825"/>
              </a:lnSpc>
              <a:spcBef>
                <a:spcPts val="430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0" dirty="0">
                <a:latin typeface="Times New Roman"/>
                <a:cs typeface="Times New Roman"/>
              </a:rPr>
              <a:t>ig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-59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57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84792" y="2083566"/>
            <a:ext cx="247293" cy="1115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527" marR="45719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7"/>
              </a:spcBef>
            </a:pP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2527" marR="45719">
              <a:lnSpc>
                <a:spcPct val="95825"/>
              </a:lnSpc>
              <a:spcBef>
                <a:spcPts val="440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893" y="247615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7519" y="2880665"/>
            <a:ext cx="513177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9452" y="2880665"/>
            <a:ext cx="92253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1876" y="2880665"/>
            <a:ext cx="55443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7659" y="2880665"/>
            <a:ext cx="44148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0206" y="2880665"/>
            <a:ext cx="102114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si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190" y="2880665"/>
            <a:ext cx="63314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1932" y="2880665"/>
            <a:ext cx="239490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 </a:t>
            </a:r>
            <a:r>
              <a:rPr sz="2300" spc="469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rp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6979" y="2880665"/>
            <a:ext cx="53658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i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3160" y="2880665"/>
            <a:ext cx="20945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19" y="3196133"/>
            <a:ext cx="7941580" cy="709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450"/>
              </a:lnSpc>
              <a:spcBef>
                <a:spcPts val="12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fi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1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4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44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 </a:t>
            </a:r>
            <a:r>
              <a:rPr sz="2300" spc="-84" dirty="0"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4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300" spc="-8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is </a:t>
            </a:r>
            <a:r>
              <a:rPr sz="2300" spc="14" dirty="0"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p-</a:t>
            </a:r>
            <a:r>
              <a:rPr sz="2300" spc="-16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32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37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 </a:t>
            </a:r>
            <a:r>
              <a:rPr sz="2300" spc="106" dirty="0"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300" spc="5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h </a:t>
            </a:r>
            <a:r>
              <a:rPr sz="2300" spc="13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619" y="358775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3903222"/>
            <a:ext cx="327261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63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94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319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BBDBA50C-376F-2545-81A7-12E952005A8A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B8A4E6CD-0C42-7648-810E-12A92CF4C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93D4C77-A1C9-5D4D-BB85-FF7B0932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304143"/>
            <a:ext cx="9083040" cy="939141"/>
          </a:xfrm>
        </p:spPr>
        <p:txBody>
          <a:bodyPr/>
          <a:lstStyle/>
          <a:p>
            <a:r>
              <a:rPr lang="en-US" altLang="en-US" sz="4000" dirty="0"/>
              <a:t>BUSINESS PROCESS REENGINEERING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F846104-9F63-F94A-BC23-1B44E905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80" y="1422400"/>
            <a:ext cx="9083040" cy="5997539"/>
          </a:xfrm>
        </p:spPr>
        <p:txBody>
          <a:bodyPr/>
          <a:lstStyle/>
          <a:p>
            <a:pPr algn="just">
              <a:defRPr/>
            </a:pPr>
            <a:r>
              <a:rPr lang="en-US" sz="2400" i="1" dirty="0"/>
              <a:t>Business process reengineering </a:t>
            </a:r>
            <a:r>
              <a:rPr lang="en-US" sz="2400" dirty="0"/>
              <a:t>(BPR) extends far beyond the scope of information technologies and software engineering.</a:t>
            </a:r>
          </a:p>
          <a:p>
            <a:pPr algn="just">
              <a:defRPr/>
            </a:pPr>
            <a:r>
              <a:rPr lang="en-US" sz="2400" dirty="0"/>
              <a:t>Definition: “the search for, and the implementation of, radical change in business process to achieve breakthrough results.”</a:t>
            </a:r>
          </a:p>
          <a:p>
            <a:pPr algn="just">
              <a:defRPr/>
            </a:pPr>
            <a:r>
              <a:rPr lang="en-US" sz="2400" b="1" dirty="0"/>
              <a:t>Business Processes: </a:t>
            </a:r>
            <a:r>
              <a:rPr lang="en-US" sz="2400" dirty="0"/>
              <a:t>A business process is “a set of logically related tasks performed to achieve a defined business outcome”.</a:t>
            </a:r>
          </a:p>
          <a:p>
            <a:pPr algn="just">
              <a:defRPr/>
            </a:pPr>
            <a:r>
              <a:rPr lang="en-US" sz="2400" dirty="0"/>
              <a:t>Every business process has a defined customer—a person or group that receives the outcome (e.g., an idea, a report, a design, a service, a product). </a:t>
            </a:r>
          </a:p>
          <a:p>
            <a:pPr marL="0" indent="0" algn="just">
              <a:buNone/>
              <a:defRPr/>
            </a:pPr>
            <a:endParaRPr lang="en-US" sz="2000" b="1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110FB7-77C8-7B49-BCC3-D25D687F3FB4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128271-D9B7-9B4B-9B6A-53E501870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94842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B8A4E6CD-0C42-7648-810E-12A92CF4C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405598"/>
      </p:ext>
    </p:extLst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D7F13198-0288-1849-A44E-84245CCE8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763929"/>
            <a:ext cx="9753599" cy="5484166"/>
          </a:xfrm>
        </p:spPr>
        <p:txBody>
          <a:bodyPr/>
          <a:lstStyle/>
          <a:p>
            <a:pPr algn="just"/>
            <a:r>
              <a:rPr lang="en-US" altLang="en-US" sz="2800" i="1" dirty="0"/>
              <a:t>In addition, business processes cross organizational boundaries. They require that different organizational groups participate in the “logically related tasks” that define the process.</a:t>
            </a:r>
          </a:p>
          <a:p>
            <a:pPr algn="just"/>
            <a:r>
              <a:rPr lang="en-US" altLang="en-US" sz="2800" i="1" dirty="0"/>
              <a:t>Every system is actually a hierarchy of subsystems. A business is no exception.</a:t>
            </a:r>
          </a:p>
          <a:p>
            <a:pPr algn="just"/>
            <a:r>
              <a:rPr lang="en-US" altLang="en-US" sz="2800" i="1" dirty="0"/>
              <a:t>The overall business is segmented in the following manner:</a:t>
            </a:r>
          </a:p>
          <a:p>
            <a:pPr algn="just"/>
            <a:r>
              <a:rPr lang="en-US" altLang="en-US" sz="2800" i="1" dirty="0"/>
              <a:t>The business -&gt; business systems -&gt; business processes -&gt; business subprocesses.</a:t>
            </a:r>
          </a:p>
          <a:p>
            <a:pPr algn="just"/>
            <a:r>
              <a:rPr lang="en-US" altLang="en-US" sz="2800" i="1" dirty="0"/>
              <a:t>Each business system (also called business function) is composed of one or more business processes, and each business process is defined by a set of subprocesses.</a:t>
            </a:r>
          </a:p>
          <a:p>
            <a:pPr algn="just"/>
            <a:r>
              <a:rPr lang="en-US" altLang="en-US" sz="2800" i="1" dirty="0"/>
              <a:t>BPR can be applied at any level of the hierarchy, but as the scope of BPR broadens the risks associated with BPR grow dramatically.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C1CDF9-1FF1-1543-A3A9-668C71F12D23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75F2EEC-39CA-074A-912C-257718043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94842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B8A4E6CD-0C42-7648-810E-12A92CF4C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271549"/>
      </p:ext>
    </p:extLst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200E165-B9AD-674F-ADEC-C2B77C4F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27000"/>
            <a:ext cx="9083040" cy="541408"/>
          </a:xfrm>
        </p:spPr>
        <p:txBody>
          <a:bodyPr/>
          <a:lstStyle/>
          <a:p>
            <a:r>
              <a:rPr lang="en-US" altLang="en-US" dirty="0"/>
              <a:t>A BPR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DA83-3ED3-FE4B-942D-DB524A8C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80" y="844527"/>
            <a:ext cx="9083040" cy="5916942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Like most engineering activities, business process reengineering is iterative. </a:t>
            </a:r>
          </a:p>
          <a:p>
            <a:pPr algn="just">
              <a:defRPr/>
            </a:pPr>
            <a:r>
              <a:rPr lang="en-US" sz="2400" dirty="0"/>
              <a:t>Business goals and the processes that achieve them must be adapted to a changing business environment. </a:t>
            </a:r>
          </a:p>
          <a:p>
            <a:pPr algn="just">
              <a:defRPr/>
            </a:pPr>
            <a:r>
              <a:rPr lang="en-US" sz="2400" dirty="0"/>
              <a:t>For this reason, there is no start and end to BPR—it is an evolutionary process. </a:t>
            </a:r>
          </a:p>
          <a:p>
            <a:pPr marL="0" indent="0" algn="just">
              <a:buNone/>
              <a:defRPr/>
            </a:pPr>
            <a:r>
              <a:rPr lang="en-US" sz="2400" dirty="0"/>
              <a:t>The model defines following six activities:</a:t>
            </a:r>
          </a:p>
          <a:p>
            <a:pPr algn="just">
              <a:defRPr/>
            </a:pPr>
            <a:r>
              <a:rPr lang="en-US" sz="2400" b="1" dirty="0"/>
              <a:t>Business definition. </a:t>
            </a:r>
            <a:r>
              <a:rPr lang="en-US" sz="2400" dirty="0"/>
              <a:t>Business goals are identified within the context of four key drivers: </a:t>
            </a:r>
          </a:p>
          <a:p>
            <a:pPr lvl="1" algn="just">
              <a:defRPr/>
            </a:pPr>
            <a:r>
              <a:rPr lang="en-US" sz="2400" dirty="0"/>
              <a:t>cost reduction, </a:t>
            </a:r>
          </a:p>
          <a:p>
            <a:pPr lvl="1" algn="just">
              <a:defRPr/>
            </a:pPr>
            <a:r>
              <a:rPr lang="en-US" sz="2400" dirty="0"/>
              <a:t>time reduction, </a:t>
            </a:r>
          </a:p>
          <a:p>
            <a:pPr lvl="1" algn="just">
              <a:defRPr/>
            </a:pPr>
            <a:r>
              <a:rPr lang="en-US" sz="2400" dirty="0"/>
              <a:t>quality improvement</a:t>
            </a:r>
          </a:p>
          <a:p>
            <a:pPr lvl="1" algn="just">
              <a:defRPr/>
            </a:pPr>
            <a:r>
              <a:rPr lang="en-US" sz="2400" dirty="0"/>
              <a:t>personnel development and empowerment. </a:t>
            </a:r>
          </a:p>
          <a:p>
            <a:pPr algn="just">
              <a:defRPr/>
            </a:pPr>
            <a:r>
              <a:rPr lang="en-US" sz="2400" dirty="0"/>
              <a:t>Goals may be defined at the business level or for a specific component of the business.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A869811-52F9-B145-8310-79F10A8C6433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29079A-239E-1145-813C-4747C7B3F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94842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B8A4E6CD-0C42-7648-810E-12A92CF4C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1371053"/>
      </p:ext>
    </p:extLst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0F1F17E-356A-9E49-A165-78B5EBB0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80" y="606237"/>
            <a:ext cx="9083040" cy="6155232"/>
          </a:xfrm>
        </p:spPr>
        <p:txBody>
          <a:bodyPr/>
          <a:lstStyle/>
          <a:p>
            <a:r>
              <a:rPr lang="en-US" altLang="en-US" sz="2800" b="1" dirty="0"/>
              <a:t>Process identification</a:t>
            </a:r>
            <a:r>
              <a:rPr lang="en-US" altLang="en-US" sz="2800" dirty="0"/>
              <a:t>. Processes that are critical to achieving the goals defined in the business definition are identified. </a:t>
            </a:r>
          </a:p>
          <a:p>
            <a:r>
              <a:rPr lang="en-US" altLang="en-US" sz="2800" dirty="0"/>
              <a:t>They may then be ranked by </a:t>
            </a:r>
          </a:p>
          <a:p>
            <a:pPr lvl="1"/>
            <a:r>
              <a:rPr lang="en-US" altLang="en-US" dirty="0"/>
              <a:t>importance</a:t>
            </a:r>
          </a:p>
          <a:p>
            <a:pPr lvl="1"/>
            <a:r>
              <a:rPr lang="en-US" altLang="en-US" dirty="0"/>
              <a:t>by need for change</a:t>
            </a:r>
          </a:p>
          <a:p>
            <a:pPr lvl="1"/>
            <a:r>
              <a:rPr lang="en-US" altLang="en-US" dirty="0"/>
              <a:t>or in any other way that is appropriate for the reengineering activity.</a:t>
            </a:r>
          </a:p>
          <a:p>
            <a:pPr lvl="1"/>
            <a:endParaRPr lang="en-US" altLang="en-US" dirty="0"/>
          </a:p>
          <a:p>
            <a:pPr algn="just"/>
            <a:r>
              <a:rPr lang="en-US" altLang="en-US" sz="2800" b="1" dirty="0"/>
              <a:t>Process evaluation</a:t>
            </a:r>
            <a:r>
              <a:rPr lang="en-US" altLang="en-US" b="1" dirty="0"/>
              <a:t>. </a:t>
            </a:r>
            <a:r>
              <a:rPr lang="en-US" altLang="en-US" sz="2800" dirty="0"/>
              <a:t>The existing process is thoroughly analyzed and measured. Process tasks are identified; the costs and time consumed by process tasks are noted; and quality/performance problems are isolated.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1EBB7B-18A2-2640-85B5-0C348696438C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678A4CB-CC7F-D246-AEAA-6C12AE3D3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94842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B8A4E6CD-0C42-7648-810E-12A92CF4C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694765"/>
      </p:ext>
    </p:extLst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4285B47-96F7-6C47-B888-B0C2BC71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180" y="965199"/>
            <a:ext cx="9083040" cy="5796269"/>
          </a:xfrm>
        </p:spPr>
        <p:txBody>
          <a:bodyPr/>
          <a:lstStyle/>
          <a:p>
            <a:pPr algn="just"/>
            <a:endParaRPr lang="en-US" altLang="en-US" sz="2400" dirty="0"/>
          </a:p>
          <a:p>
            <a:pPr algn="just"/>
            <a:r>
              <a:rPr lang="en-US" altLang="en-US" sz="2400" b="1" dirty="0"/>
              <a:t>Process specification and design. </a:t>
            </a:r>
            <a:r>
              <a:rPr lang="en-US" altLang="en-US" sz="2400" dirty="0"/>
              <a:t>Based on information obtained during the first three BPR activities, use cases are prepared for each process that is to be redesigned. Within the context of BPR, use cases identify a scenario that delivers some outcome to a customer. With the use case as the specification of the process, a new set of tasks are designed for the process.</a:t>
            </a:r>
          </a:p>
          <a:p>
            <a:pPr algn="just"/>
            <a:r>
              <a:rPr lang="en-US" altLang="en-US" sz="2400" b="1" dirty="0"/>
              <a:t>Prototyping. </a:t>
            </a:r>
            <a:r>
              <a:rPr lang="en-US" altLang="en-US" sz="2400" dirty="0"/>
              <a:t>A redesigned business process must be prototyped before it is fully integrated into the business. This activity “tests” the process so that refinements can be made.</a:t>
            </a:r>
          </a:p>
          <a:p>
            <a:pPr algn="just"/>
            <a:r>
              <a:rPr lang="en-US" altLang="en-US" sz="2400" b="1" dirty="0"/>
              <a:t>Refinement and instantiation. </a:t>
            </a:r>
            <a:r>
              <a:rPr lang="en-US" altLang="en-US" sz="2400" dirty="0"/>
              <a:t>Based on feedback from the prototype, the business process is refined and then instantiated within a business system.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A5285FA-7A6D-9C42-ADF2-0EB8ABB2F950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266B048-ABB7-2B47-B531-8F7A5353A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94842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B8A4E6CD-0C42-7648-810E-12A92CF4C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415970"/>
      </p:ext>
    </p:extLst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3">
            <a:extLst>
              <a:ext uri="{FF2B5EF4-FFF2-40B4-BE49-F238E27FC236}">
                <a16:creationId xmlns:a16="http://schemas.microsoft.com/office/drawing/2014/main" id="{7859E64F-74F8-DF45-A29A-954DC231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4580" y="525639"/>
            <a:ext cx="8753640" cy="626736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9F5A57-9451-584A-B939-00F16AE0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6250"/>
            <a:ext cx="7931150" cy="567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E63A-4C56-6B41-8BB5-8AA66B1F1867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C191610-61BE-6245-8BFB-9BEC66CD4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94842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30" name="Object 4">
                        <a:extLst>
                          <a:ext uri="{FF2B5EF4-FFF2-40B4-BE49-F238E27FC236}">
                            <a16:creationId xmlns:a16="http://schemas.microsoft.com/office/drawing/2014/main" id="{B8A4E6CD-0C42-7648-810E-12A92CF4C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67934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3168" y="1417320"/>
            <a:ext cx="8762999" cy="461771"/>
          </a:xfrm>
          <a:custGeom>
            <a:avLst/>
            <a:gdLst/>
            <a:ahLst/>
            <a:cxnLst/>
            <a:rect l="l" t="t" r="r" b="b"/>
            <a:pathLst>
              <a:path w="8762999" h="461771">
                <a:moveTo>
                  <a:pt x="0" y="0"/>
                </a:moveTo>
                <a:lnTo>
                  <a:pt x="8762999" y="0"/>
                </a:lnTo>
                <a:lnTo>
                  <a:pt x="876299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63168" y="1424940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7619" y="448055"/>
                </a:moveTo>
                <a:lnTo>
                  <a:pt x="8756903" y="448055"/>
                </a:lnTo>
                <a:lnTo>
                  <a:pt x="8756904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7072" y="1411224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3716"/>
                </a:lnTo>
                <a:lnTo>
                  <a:pt x="87690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720072" y="14112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62100" y="2031492"/>
            <a:ext cx="1066799" cy="1424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5068" y="3627119"/>
            <a:ext cx="8762999" cy="152400"/>
          </a:xfrm>
          <a:custGeom>
            <a:avLst/>
            <a:gdLst/>
            <a:ahLst/>
            <a:cxnLst/>
            <a:rect l="l" t="t" r="r" b="b"/>
            <a:pathLst>
              <a:path w="8762999" h="152400">
                <a:moveTo>
                  <a:pt x="0" y="0"/>
                </a:moveTo>
                <a:lnTo>
                  <a:pt x="8762999" y="0"/>
                </a:lnTo>
                <a:lnTo>
                  <a:pt x="8762999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25068" y="3634739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7619" y="0"/>
                </a:moveTo>
                <a:lnTo>
                  <a:pt x="5157" y="144780"/>
                </a:lnTo>
                <a:lnTo>
                  <a:pt x="7619" y="144780"/>
                </a:lnTo>
                <a:lnTo>
                  <a:pt x="761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18972" y="3621023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8769096" y="13716"/>
                </a:moveTo>
                <a:lnTo>
                  <a:pt x="8763000" y="6096"/>
                </a:lnTo>
                <a:lnTo>
                  <a:pt x="87690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158496"/>
                </a:lnTo>
                <a:lnTo>
                  <a:pt x="11253" y="158496"/>
                </a:lnTo>
                <a:lnTo>
                  <a:pt x="13715" y="13715"/>
                </a:lnTo>
                <a:lnTo>
                  <a:pt x="8762999" y="13715"/>
                </a:lnTo>
                <a:lnTo>
                  <a:pt x="8762999" y="158496"/>
                </a:lnTo>
                <a:lnTo>
                  <a:pt x="8769096" y="158496"/>
                </a:lnTo>
                <a:lnTo>
                  <a:pt x="8769096" y="1371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681972" y="3621023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13716" y="3048"/>
                </a:moveTo>
                <a:lnTo>
                  <a:pt x="10667" y="0"/>
                </a:lnTo>
                <a:lnTo>
                  <a:pt x="6096" y="0"/>
                </a:lnTo>
                <a:lnTo>
                  <a:pt x="0" y="6096"/>
                </a:lnTo>
                <a:lnTo>
                  <a:pt x="6096" y="13716"/>
                </a:lnTo>
                <a:lnTo>
                  <a:pt x="6096" y="158496"/>
                </a:lnTo>
                <a:lnTo>
                  <a:pt x="13716" y="158496"/>
                </a:lnTo>
                <a:lnTo>
                  <a:pt x="13716" y="30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5068" y="3779519"/>
            <a:ext cx="8762999" cy="309372"/>
          </a:xfrm>
          <a:custGeom>
            <a:avLst/>
            <a:gdLst/>
            <a:ahLst/>
            <a:cxnLst/>
            <a:rect l="l" t="t" r="r" b="b"/>
            <a:pathLst>
              <a:path w="8762999" h="309372">
                <a:moveTo>
                  <a:pt x="0" y="0"/>
                </a:moveTo>
                <a:lnTo>
                  <a:pt x="8762999" y="0"/>
                </a:lnTo>
                <a:lnTo>
                  <a:pt x="8762999" y="309372"/>
                </a:lnTo>
                <a:lnTo>
                  <a:pt x="0" y="30937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5068" y="3634739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8756903" y="448055"/>
                </a:moveTo>
                <a:lnTo>
                  <a:pt x="7619" y="448055"/>
                </a:lnTo>
                <a:lnTo>
                  <a:pt x="7619" y="144780"/>
                </a:lnTo>
                <a:lnTo>
                  <a:pt x="5157" y="144780"/>
                </a:lnTo>
                <a:lnTo>
                  <a:pt x="0" y="448056"/>
                </a:lnTo>
                <a:lnTo>
                  <a:pt x="7619" y="454152"/>
                </a:lnTo>
                <a:lnTo>
                  <a:pt x="8756904" y="454152"/>
                </a:lnTo>
                <a:lnTo>
                  <a:pt x="8756903" y="44805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18972" y="3621023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8769096" y="158496"/>
                </a:moveTo>
                <a:lnTo>
                  <a:pt x="8762999" y="158496"/>
                </a:lnTo>
                <a:lnTo>
                  <a:pt x="8763000" y="467868"/>
                </a:lnTo>
                <a:lnTo>
                  <a:pt x="13716" y="467868"/>
                </a:lnTo>
                <a:lnTo>
                  <a:pt x="6096" y="461772"/>
                </a:lnTo>
                <a:lnTo>
                  <a:pt x="11253" y="158496"/>
                </a:lnTo>
                <a:lnTo>
                  <a:pt x="0" y="158496"/>
                </a:lnTo>
                <a:lnTo>
                  <a:pt x="0" y="472439"/>
                </a:lnTo>
                <a:lnTo>
                  <a:pt x="3048" y="475487"/>
                </a:lnTo>
                <a:lnTo>
                  <a:pt x="8769096" y="475487"/>
                </a:lnTo>
                <a:lnTo>
                  <a:pt x="8769096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81972" y="3621023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13716" y="472439"/>
                </a:moveTo>
                <a:lnTo>
                  <a:pt x="13716" y="158496"/>
                </a:lnTo>
                <a:lnTo>
                  <a:pt x="6096" y="158496"/>
                </a:lnTo>
                <a:lnTo>
                  <a:pt x="6096" y="475487"/>
                </a:lnTo>
                <a:lnTo>
                  <a:pt x="10667" y="475487"/>
                </a:lnTo>
                <a:lnTo>
                  <a:pt x="13716" y="47243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00327" y="4300728"/>
            <a:ext cx="2286000" cy="1999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42009" y="585668"/>
            <a:ext cx="140185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04" dirty="0">
                <a:latin typeface="Times New Roman"/>
                <a:cs typeface="Times New Roman"/>
              </a:rPr>
              <a:t>T</a:t>
            </a:r>
            <a:r>
              <a:rPr sz="4400" spc="-9" dirty="0">
                <a:latin typeface="Times New Roman"/>
                <a:cs typeface="Times New Roman"/>
              </a:rPr>
              <a:t>y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57056" y="585668"/>
            <a:ext cx="57631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49922" y="585668"/>
            <a:ext cx="660397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19" dirty="0">
                <a:latin typeface="Times New Roman"/>
                <a:cs typeface="Times New Roman"/>
              </a:rPr>
              <a:t>f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25" dirty="0">
                <a:latin typeface="Times New Roman"/>
                <a:cs typeface="Times New Roman"/>
              </a:rPr>
              <a:t>M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18461" y="2099801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61341" y="2099801"/>
            <a:ext cx="50039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50747" y="2099801"/>
            <a:ext cx="95911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98130" y="2099801"/>
            <a:ext cx="157172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57709" y="2099801"/>
            <a:ext cx="61933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64462" y="2099801"/>
            <a:ext cx="26676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19172" y="2099801"/>
            <a:ext cx="66227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68597" y="2099801"/>
            <a:ext cx="71924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 </a:t>
            </a:r>
            <a:r>
              <a:rPr sz="2100" spc="328" dirty="0"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61341" y="2419893"/>
            <a:ext cx="1179407" cy="61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or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8461" y="2739854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3497" y="2739854"/>
            <a:ext cx="147811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01689" y="2739854"/>
            <a:ext cx="628407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als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19110" y="2739854"/>
            <a:ext cx="54946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4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59189" y="2739854"/>
            <a:ext cx="42464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latin typeface="Times New Roman"/>
                <a:cs typeface="Times New Roman"/>
              </a:rPr>
              <a:t>th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5102" y="2739854"/>
            <a:ext cx="72815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91202" y="2739854"/>
            <a:ext cx="29369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1341" y="3059945"/>
            <a:ext cx="491874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3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91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39" dirty="0">
                <a:latin typeface="Times New Roman"/>
                <a:cs typeface="Times New Roman"/>
              </a:rPr>
              <a:t>a</a:t>
            </a:r>
            <a:r>
              <a:rPr sz="2100" spc="-4" dirty="0">
                <a:latin typeface="Times New Roman"/>
                <a:cs typeface="Times New Roman"/>
              </a:rPr>
              <a:t>y</a:t>
            </a:r>
            <a:r>
              <a:rPr sz="2100" spc="9" dirty="0">
                <a:latin typeface="Times New Roman"/>
                <a:cs typeface="Times New Roman"/>
              </a:rPr>
              <a:t>-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-d</a:t>
            </a:r>
            <a:r>
              <a:rPr sz="2100" spc="-39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-3" dirty="0">
                <a:latin typeface="Times New Roman"/>
                <a:cs typeface="Times New Roman"/>
              </a:rPr>
              <a:t> 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ys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m</a:t>
            </a:r>
            <a:r>
              <a:rPr sz="2100" spc="115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0305" y="4309577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23186" y="4309577"/>
            <a:ext cx="50039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23259" y="4309577"/>
            <a:ext cx="959114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4327" y="4309577"/>
            <a:ext cx="157172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714" y="4309577"/>
            <a:ext cx="86683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p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9" dirty="0">
                <a:latin typeface="Times New Roman"/>
                <a:cs typeface="Times New Roman"/>
              </a:rPr>
              <a:t>l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2832" y="4309577"/>
            <a:ext cx="29129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3978" y="4309577"/>
            <a:ext cx="59773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5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12730" y="4309577"/>
            <a:ext cx="434250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3186" y="4629668"/>
            <a:ext cx="321058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34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up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-t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0305" y="4949760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3186" y="4949760"/>
            <a:ext cx="102472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pt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v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3991" y="4949760"/>
            <a:ext cx="147811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ai</a:t>
            </a:r>
            <a:r>
              <a:rPr sz="2100" spc="-29" dirty="0">
                <a:latin typeface="Times New Roman"/>
                <a:cs typeface="Times New Roman"/>
              </a:rPr>
              <a:t>n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8185" y="4949760"/>
            <a:ext cx="76335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is </a:t>
            </a:r>
            <a:r>
              <a:rPr sz="2100" spc="361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6177" y="4949760"/>
            <a:ext cx="184588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5749" y="4949760"/>
            <a:ext cx="29369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3186" y="5269721"/>
            <a:ext cx="5824078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100" spc="2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483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 </a:t>
            </a:r>
            <a:r>
              <a:rPr sz="2100" spc="14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t </a:t>
            </a:r>
            <a:r>
              <a:rPr sz="2100" spc="201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439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2100" spc="-44" dirty="0">
                <a:latin typeface="Times New Roman"/>
                <a:cs typeface="Times New Roman"/>
              </a:rPr>
              <a:t>s</a:t>
            </a:r>
            <a:r>
              <a:rPr sz="2100" spc="-25" dirty="0">
                <a:latin typeface="Times New Roman"/>
                <a:cs typeface="Times New Roman"/>
              </a:rPr>
              <a:t>ys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, 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w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r>
              <a:rPr sz="2100" spc="506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as </a:t>
            </a:r>
            <a:r>
              <a:rPr sz="2100" spc="61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b</a:t>
            </a:r>
            <a:r>
              <a:rPr sz="2100" spc="4" dirty="0">
                <a:latin typeface="Times New Roman"/>
                <a:cs typeface="Times New Roman"/>
              </a:rPr>
              <a:t>ee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2700" marR="8671">
              <a:lnSpc>
                <a:spcPct val="99945"/>
              </a:lnSpc>
            </a:pP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100" spc="1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30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39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5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100" spc="21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100" spc="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2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100" spc="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3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30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5068" y="3627119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25068" y="3779519"/>
            <a:ext cx="8762999" cy="3093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25">
              <a:lnSpc>
                <a:spcPts val="1925"/>
              </a:lnSpc>
              <a:spcBef>
                <a:spcPts val="96"/>
              </a:spcBef>
            </a:pPr>
            <a:r>
              <a:rPr sz="3600" spc="-9" baseline="3623" dirty="0">
                <a:latin typeface="Times New Roman"/>
                <a:cs typeface="Times New Roman"/>
              </a:rPr>
              <a:t>A</a:t>
            </a:r>
            <a:r>
              <a:rPr sz="3600" spc="9" baseline="3623" dirty="0">
                <a:latin typeface="Times New Roman"/>
                <a:cs typeface="Times New Roman"/>
              </a:rPr>
              <a:t>d</a:t>
            </a:r>
            <a:r>
              <a:rPr sz="3600" spc="14" baseline="3623" dirty="0">
                <a:latin typeface="Times New Roman"/>
                <a:cs typeface="Times New Roman"/>
              </a:rPr>
              <a:t>a</a:t>
            </a:r>
            <a:r>
              <a:rPr sz="3600" spc="-14" baseline="3623" dirty="0">
                <a:latin typeface="Times New Roman"/>
                <a:cs typeface="Times New Roman"/>
              </a:rPr>
              <a:t>pt</a:t>
            </a:r>
            <a:r>
              <a:rPr sz="3600" spc="-9" baseline="3623" dirty="0">
                <a:latin typeface="Times New Roman"/>
                <a:cs typeface="Times New Roman"/>
              </a:rPr>
              <a:t>i</a:t>
            </a:r>
            <a:r>
              <a:rPr sz="3600" spc="-4" baseline="3623" dirty="0">
                <a:latin typeface="Times New Roman"/>
                <a:cs typeface="Times New Roman"/>
              </a:rPr>
              <a:t>v</a:t>
            </a:r>
            <a:r>
              <a:rPr sz="3600" spc="0" baseline="3623" dirty="0">
                <a:latin typeface="Times New Roman"/>
                <a:cs typeface="Times New Roman"/>
              </a:rPr>
              <a:t>e</a:t>
            </a:r>
            <a:r>
              <a:rPr sz="3600" spc="-54" baseline="3623" dirty="0">
                <a:latin typeface="Times New Roman"/>
                <a:cs typeface="Times New Roman"/>
              </a:rPr>
              <a:t> </a:t>
            </a:r>
            <a:r>
              <a:rPr sz="3600" spc="14" baseline="3623" dirty="0">
                <a:latin typeface="Times New Roman"/>
                <a:cs typeface="Times New Roman"/>
              </a:rPr>
              <a:t>M</a:t>
            </a:r>
            <a:r>
              <a:rPr sz="3600" spc="-4" baseline="3623" dirty="0">
                <a:latin typeface="Times New Roman"/>
                <a:cs typeface="Times New Roman"/>
              </a:rPr>
              <a:t>a</a:t>
            </a:r>
            <a:r>
              <a:rPr sz="3600" spc="-9" baseline="3623" dirty="0">
                <a:latin typeface="Times New Roman"/>
                <a:cs typeface="Times New Roman"/>
              </a:rPr>
              <a:t>i</a:t>
            </a:r>
            <a:r>
              <a:rPr sz="3600" spc="-14" baseline="3623" dirty="0">
                <a:latin typeface="Times New Roman"/>
                <a:cs typeface="Times New Roman"/>
              </a:rPr>
              <a:t>n</a:t>
            </a:r>
            <a:r>
              <a:rPr sz="3600" spc="-39" baseline="3623" dirty="0">
                <a:latin typeface="Times New Roman"/>
                <a:cs typeface="Times New Roman"/>
              </a:rPr>
              <a:t>t</a:t>
            </a:r>
            <a:r>
              <a:rPr sz="3600" spc="14" baseline="3623" dirty="0">
                <a:latin typeface="Times New Roman"/>
                <a:cs typeface="Times New Roman"/>
              </a:rPr>
              <a:t>e</a:t>
            </a:r>
            <a:r>
              <a:rPr sz="3600" spc="-14" baseline="3623" dirty="0">
                <a:latin typeface="Times New Roman"/>
                <a:cs typeface="Times New Roman"/>
              </a:rPr>
              <a:t>n</a:t>
            </a:r>
            <a:r>
              <a:rPr sz="3600" spc="14" baseline="3623" dirty="0">
                <a:latin typeface="Times New Roman"/>
                <a:cs typeface="Times New Roman"/>
              </a:rPr>
              <a:t>a</a:t>
            </a:r>
            <a:r>
              <a:rPr sz="3600" spc="9" baseline="3623" dirty="0">
                <a:latin typeface="Times New Roman"/>
                <a:cs typeface="Times New Roman"/>
              </a:rPr>
              <a:t>n</a:t>
            </a:r>
            <a:r>
              <a:rPr sz="3600" spc="4" baseline="3623" dirty="0">
                <a:latin typeface="Times New Roman"/>
                <a:cs typeface="Times New Roman"/>
              </a:rPr>
              <a:t>c</a:t>
            </a:r>
            <a:r>
              <a:rPr sz="3600" spc="0" baseline="3623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8" y="1417320"/>
            <a:ext cx="8762999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25">
              <a:lnSpc>
                <a:spcPct val="95825"/>
              </a:lnSpc>
              <a:spcBef>
                <a:spcPts val="36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rr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ti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79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-39" dirty="0">
                <a:latin typeface="Times New Roman"/>
                <a:cs typeface="Times New Roman"/>
              </a:rPr>
              <a:t>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3639E7E8-6433-3149-BBAE-AAC9265F6BFE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65" name="Object 4">
            <a:extLst>
              <a:ext uri="{FF2B5EF4-FFF2-40B4-BE49-F238E27FC236}">
                <a16:creationId xmlns:a16="http://schemas.microsoft.com/office/drawing/2014/main" id="{E8DD37EA-5014-CF46-8BD6-3E4776659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37020" imgH="5409524" progId="">
                  <p:embed/>
                </p:oleObj>
              </mc:Choice>
              <mc:Fallback>
                <p:oleObj r:id="rId4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3168" y="1417320"/>
            <a:ext cx="8762999" cy="461771"/>
          </a:xfrm>
          <a:custGeom>
            <a:avLst/>
            <a:gdLst/>
            <a:ahLst/>
            <a:cxnLst/>
            <a:rect l="l" t="t" r="r" b="b"/>
            <a:pathLst>
              <a:path w="8762999" h="461771">
                <a:moveTo>
                  <a:pt x="0" y="0"/>
                </a:moveTo>
                <a:lnTo>
                  <a:pt x="8762999" y="0"/>
                </a:lnTo>
                <a:lnTo>
                  <a:pt x="876299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3168" y="1424940"/>
            <a:ext cx="8756904" cy="454152"/>
          </a:xfrm>
          <a:custGeom>
            <a:avLst/>
            <a:gdLst/>
            <a:ahLst/>
            <a:cxnLst/>
            <a:rect l="l" t="t" r="r" b="b"/>
            <a:pathLst>
              <a:path w="8756904" h="454152">
                <a:moveTo>
                  <a:pt x="7619" y="448055"/>
                </a:moveTo>
                <a:lnTo>
                  <a:pt x="8756903" y="448055"/>
                </a:lnTo>
                <a:lnTo>
                  <a:pt x="8756904" y="454152"/>
                </a:lnTo>
                <a:lnTo>
                  <a:pt x="7619" y="454152"/>
                </a:lnTo>
                <a:lnTo>
                  <a:pt x="0" y="448056"/>
                </a:lnTo>
                <a:lnTo>
                  <a:pt x="7619" y="0"/>
                </a:lnTo>
                <a:lnTo>
                  <a:pt x="7619" y="44805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7072" y="1411224"/>
            <a:ext cx="8769096" cy="475487"/>
          </a:xfrm>
          <a:custGeom>
            <a:avLst/>
            <a:gdLst/>
            <a:ahLst/>
            <a:cxnLst/>
            <a:rect l="l" t="t" r="r" b="b"/>
            <a:pathLst>
              <a:path w="8769096" h="475487">
                <a:moveTo>
                  <a:pt x="3048" y="0"/>
                </a:moveTo>
                <a:lnTo>
                  <a:pt x="8769096" y="0"/>
                </a:lnTo>
                <a:lnTo>
                  <a:pt x="8763000" y="6096"/>
                </a:lnTo>
                <a:lnTo>
                  <a:pt x="8769096" y="13716"/>
                </a:lnTo>
                <a:lnTo>
                  <a:pt x="8769096" y="475487"/>
                </a:lnTo>
                <a:lnTo>
                  <a:pt x="6096" y="475487"/>
                </a:lnTo>
                <a:lnTo>
                  <a:pt x="6096" y="13716"/>
                </a:lnTo>
                <a:lnTo>
                  <a:pt x="13716" y="6096"/>
                </a:lnTo>
                <a:lnTo>
                  <a:pt x="13715" y="13715"/>
                </a:lnTo>
                <a:lnTo>
                  <a:pt x="6096" y="461772"/>
                </a:lnTo>
                <a:lnTo>
                  <a:pt x="13716" y="467868"/>
                </a:lnTo>
                <a:lnTo>
                  <a:pt x="8763000" y="467868"/>
                </a:lnTo>
                <a:lnTo>
                  <a:pt x="8762999" y="13715"/>
                </a:lnTo>
                <a:lnTo>
                  <a:pt x="13715" y="13715"/>
                </a:lnTo>
                <a:lnTo>
                  <a:pt x="13716" y="6096"/>
                </a:lnTo>
                <a:lnTo>
                  <a:pt x="6096" y="13716"/>
                </a:lnTo>
                <a:lnTo>
                  <a:pt x="6096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8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20072" y="1411224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6096" y="475487"/>
                </a:moveTo>
                <a:lnTo>
                  <a:pt x="6096" y="13716"/>
                </a:lnTo>
                <a:lnTo>
                  <a:pt x="0" y="6096"/>
                </a:lnTo>
                <a:lnTo>
                  <a:pt x="6096" y="0"/>
                </a:lnTo>
                <a:lnTo>
                  <a:pt x="10667" y="0"/>
                </a:lnTo>
                <a:lnTo>
                  <a:pt x="13716" y="3048"/>
                </a:lnTo>
                <a:lnTo>
                  <a:pt x="13716" y="472439"/>
                </a:lnTo>
                <a:lnTo>
                  <a:pt x="10667" y="475487"/>
                </a:lnTo>
                <a:lnTo>
                  <a:pt x="6096" y="4754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29867" y="2103120"/>
            <a:ext cx="1517904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5360" y="4389119"/>
            <a:ext cx="8763000" cy="461772"/>
          </a:xfrm>
          <a:custGeom>
            <a:avLst/>
            <a:gdLst/>
            <a:ahLst/>
            <a:cxnLst/>
            <a:rect l="l" t="t" r="r" b="b"/>
            <a:pathLst>
              <a:path w="8763000" h="461772">
                <a:moveTo>
                  <a:pt x="0" y="0"/>
                </a:moveTo>
                <a:lnTo>
                  <a:pt x="8763000" y="0"/>
                </a:lnTo>
                <a:lnTo>
                  <a:pt x="876300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5359" y="4396739"/>
            <a:ext cx="8755380" cy="454151"/>
          </a:xfrm>
          <a:custGeom>
            <a:avLst/>
            <a:gdLst/>
            <a:ahLst/>
            <a:cxnLst/>
            <a:rect l="l" t="t" r="r" b="b"/>
            <a:pathLst>
              <a:path w="8755380" h="454151">
                <a:moveTo>
                  <a:pt x="6095" y="448055"/>
                </a:moveTo>
                <a:lnTo>
                  <a:pt x="8755379" y="448055"/>
                </a:lnTo>
                <a:lnTo>
                  <a:pt x="8755380" y="454151"/>
                </a:lnTo>
                <a:lnTo>
                  <a:pt x="6096" y="454151"/>
                </a:lnTo>
                <a:lnTo>
                  <a:pt x="0" y="448055"/>
                </a:lnTo>
                <a:lnTo>
                  <a:pt x="6096" y="0"/>
                </a:lnTo>
                <a:lnTo>
                  <a:pt x="6095" y="44805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7739" y="4383023"/>
            <a:ext cx="8770619" cy="475487"/>
          </a:xfrm>
          <a:custGeom>
            <a:avLst/>
            <a:gdLst/>
            <a:ahLst/>
            <a:cxnLst/>
            <a:rect l="l" t="t" r="r" b="b"/>
            <a:pathLst>
              <a:path w="8770619" h="475487">
                <a:moveTo>
                  <a:pt x="3048" y="0"/>
                </a:moveTo>
                <a:lnTo>
                  <a:pt x="8770619" y="0"/>
                </a:lnTo>
                <a:lnTo>
                  <a:pt x="8763000" y="6095"/>
                </a:lnTo>
                <a:lnTo>
                  <a:pt x="8770619" y="13715"/>
                </a:lnTo>
                <a:lnTo>
                  <a:pt x="8770619" y="475487"/>
                </a:lnTo>
                <a:lnTo>
                  <a:pt x="7620" y="475487"/>
                </a:lnTo>
                <a:lnTo>
                  <a:pt x="7620" y="13715"/>
                </a:lnTo>
                <a:lnTo>
                  <a:pt x="13716" y="6095"/>
                </a:lnTo>
                <a:lnTo>
                  <a:pt x="13716" y="13716"/>
                </a:lnTo>
                <a:lnTo>
                  <a:pt x="7620" y="461771"/>
                </a:lnTo>
                <a:lnTo>
                  <a:pt x="13716" y="467867"/>
                </a:lnTo>
                <a:lnTo>
                  <a:pt x="8763000" y="467867"/>
                </a:lnTo>
                <a:lnTo>
                  <a:pt x="8762999" y="13715"/>
                </a:lnTo>
                <a:lnTo>
                  <a:pt x="13716" y="13716"/>
                </a:lnTo>
                <a:lnTo>
                  <a:pt x="13716" y="6095"/>
                </a:lnTo>
                <a:lnTo>
                  <a:pt x="7620" y="13715"/>
                </a:lnTo>
                <a:lnTo>
                  <a:pt x="7620" y="475487"/>
                </a:lnTo>
                <a:lnTo>
                  <a:pt x="3048" y="475487"/>
                </a:lnTo>
                <a:lnTo>
                  <a:pt x="0" y="472439"/>
                </a:lnTo>
                <a:lnTo>
                  <a:pt x="0" y="3047"/>
                </a:lnTo>
                <a:lnTo>
                  <a:pt x="304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30739" y="4383023"/>
            <a:ext cx="13716" cy="475487"/>
          </a:xfrm>
          <a:custGeom>
            <a:avLst/>
            <a:gdLst/>
            <a:ahLst/>
            <a:cxnLst/>
            <a:rect l="l" t="t" r="r" b="b"/>
            <a:pathLst>
              <a:path w="13716" h="475487">
                <a:moveTo>
                  <a:pt x="7619" y="475487"/>
                </a:moveTo>
                <a:lnTo>
                  <a:pt x="7619" y="13715"/>
                </a:lnTo>
                <a:lnTo>
                  <a:pt x="0" y="6095"/>
                </a:lnTo>
                <a:lnTo>
                  <a:pt x="7619" y="0"/>
                </a:lnTo>
                <a:lnTo>
                  <a:pt x="10667" y="0"/>
                </a:lnTo>
                <a:lnTo>
                  <a:pt x="13716" y="3047"/>
                </a:lnTo>
                <a:lnTo>
                  <a:pt x="13716" y="472439"/>
                </a:lnTo>
                <a:lnTo>
                  <a:pt x="10667" y="475487"/>
                </a:lnTo>
                <a:lnTo>
                  <a:pt x="7619" y="4754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6152" y="5017008"/>
            <a:ext cx="1487424" cy="1487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42009" y="585668"/>
            <a:ext cx="140185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204" dirty="0">
                <a:latin typeface="Times New Roman"/>
                <a:cs typeface="Times New Roman"/>
              </a:rPr>
              <a:t>T</a:t>
            </a:r>
            <a:r>
              <a:rPr sz="4400" spc="-9" dirty="0">
                <a:latin typeface="Times New Roman"/>
                <a:cs typeface="Times New Roman"/>
              </a:rPr>
              <a:t>y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7056" y="585668"/>
            <a:ext cx="719683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0" dirty="0">
                <a:latin typeface="Times New Roman"/>
                <a:cs typeface="Times New Roman"/>
              </a:rPr>
              <a:t>f</a:t>
            </a:r>
            <a:r>
              <a:rPr sz="4400" spc="-131" dirty="0">
                <a:latin typeface="Times New Roman"/>
                <a:cs typeface="Times New Roman"/>
              </a:rPr>
              <a:t> </a:t>
            </a:r>
            <a:r>
              <a:rPr sz="4400" spc="4" dirty="0">
                <a:latin typeface="Times New Roman"/>
                <a:cs typeface="Times New Roman"/>
              </a:rPr>
              <a:t>S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19" dirty="0">
                <a:latin typeface="Times New Roman"/>
                <a:cs typeface="Times New Roman"/>
              </a:rPr>
              <a:t>f</a:t>
            </a:r>
            <a:r>
              <a:rPr sz="4400" spc="-19" dirty="0">
                <a:latin typeface="Times New Roman"/>
                <a:cs typeface="Times New Roman"/>
              </a:rPr>
              <a:t>t</a:t>
            </a:r>
            <a:r>
              <a:rPr sz="4400" spc="-59" dirty="0">
                <a:latin typeface="Times New Roman"/>
                <a:cs typeface="Times New Roman"/>
              </a:rPr>
              <a:t>w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4" dirty="0">
                <a:latin typeface="Times New Roman"/>
                <a:cs typeface="Times New Roman"/>
              </a:rPr>
              <a:t>r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25" dirty="0">
                <a:latin typeface="Times New Roman"/>
                <a:cs typeface="Times New Roman"/>
              </a:rPr>
              <a:t>M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4" dirty="0">
                <a:latin typeface="Times New Roman"/>
                <a:cs typeface="Times New Roman"/>
              </a:rPr>
              <a:t>a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5062" y="2099801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27943" y="2099801"/>
            <a:ext cx="6355866" cy="93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">
              <a:lnSpc>
                <a:spcPts val="2245"/>
              </a:lnSpc>
              <a:spcBef>
                <a:spcPts val="112"/>
              </a:spcBef>
            </a:pPr>
            <a:r>
              <a:rPr sz="2100" spc="4" dirty="0">
                <a:latin typeface="Times New Roman"/>
                <a:cs typeface="Times New Roman"/>
              </a:rPr>
              <a:t>T</a:t>
            </a:r>
            <a:r>
              <a:rPr sz="2100" spc="-8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is </a:t>
            </a:r>
            <a:r>
              <a:rPr sz="2100" spc="23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l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-9" dirty="0">
                <a:latin typeface="Times New Roman"/>
                <a:cs typeface="Times New Roman"/>
              </a:rPr>
              <a:t>d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 </a:t>
            </a:r>
            <a:r>
              <a:rPr sz="2100" spc="-69" dirty="0"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100" spc="23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e </a:t>
            </a:r>
            <a:r>
              <a:rPr sz="2100" spc="189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in</a:t>
            </a:r>
            <a:r>
              <a:rPr sz="2100" spc="464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39" dirty="0">
                <a:latin typeface="Times New Roman"/>
                <a:cs typeface="Times New Roman"/>
              </a:rPr>
              <a:t>r</a:t>
            </a:r>
            <a:r>
              <a:rPr sz="2100" spc="9" dirty="0">
                <a:latin typeface="Times New Roman"/>
                <a:cs typeface="Times New Roman"/>
              </a:rPr>
              <a:t>d</a:t>
            </a:r>
            <a:r>
              <a:rPr sz="2100" spc="-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 </a:t>
            </a:r>
            <a:r>
              <a:rPr sz="2100" spc="212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 </a:t>
            </a:r>
            <a:r>
              <a:rPr sz="2100" spc="93" dirty="0">
                <a:latin typeface="Times New Roman"/>
                <a:cs typeface="Times New Roman"/>
              </a:rPr>
              <a:t> </a:t>
            </a:r>
            <a:r>
              <a:rPr sz="2100" spc="-59" dirty="0">
                <a:solidFill>
                  <a:srgbClr val="BF0000"/>
                </a:solidFill>
                <a:latin typeface="Times New Roman"/>
                <a:cs typeface="Times New Roman"/>
              </a:rPr>
              <a:t>k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p </a:t>
            </a:r>
            <a:r>
              <a:rPr sz="2100" spc="1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12700" marR="40004">
              <a:lnSpc>
                <a:spcPct val="95825"/>
              </a:lnSpc>
            </a:pP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4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24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3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25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2100" dirty="0">
                <a:latin typeface="Times New Roman"/>
                <a:cs typeface="Times New Roman"/>
              </a:rPr>
              <a:t>It 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100" spc="2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w </a:t>
            </a:r>
            <a:r>
              <a:rPr sz="2100" spc="314" dirty="0">
                <a:latin typeface="Times New Roman"/>
                <a:cs typeface="Times New Roman"/>
              </a:rPr>
              <a:t> </a:t>
            </a:r>
            <a:r>
              <a:rPr sz="2100" spc="-34" dirty="0">
                <a:latin typeface="Times New Roman"/>
                <a:cs typeface="Times New Roman"/>
              </a:rPr>
              <a:t>f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tu</a:t>
            </a:r>
            <a:r>
              <a:rPr sz="2100" spc="-29" dirty="0">
                <a:latin typeface="Times New Roman"/>
                <a:cs typeface="Times New Roman"/>
              </a:rPr>
              <a:t>r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4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,  </a:t>
            </a:r>
            <a:r>
              <a:rPr sz="2100" spc="153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w </a:t>
            </a:r>
            <a:r>
              <a:rPr sz="2100" spc="334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u</a:t>
            </a:r>
            <a:r>
              <a:rPr sz="2100" spc="4" dirty="0">
                <a:latin typeface="Times New Roman"/>
                <a:cs typeface="Times New Roman"/>
              </a:rPr>
              <a:t>s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r </a:t>
            </a:r>
            <a:r>
              <a:rPr sz="2100" spc="347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r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q</a:t>
            </a:r>
            <a:r>
              <a:rPr sz="2100" spc="-14" dirty="0">
                <a:latin typeface="Times New Roman"/>
                <a:cs typeface="Times New Roman"/>
              </a:rPr>
              <a:t>u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-29" dirty="0">
                <a:latin typeface="Times New Roman"/>
                <a:cs typeface="Times New Roman"/>
              </a:rPr>
              <a:t>r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-4" dirty="0">
                <a:latin typeface="Times New Roman"/>
                <a:cs typeface="Times New Roman"/>
              </a:rPr>
              <a:t>me</a:t>
            </a:r>
            <a:r>
              <a:rPr sz="2100" spc="-14" dirty="0">
                <a:latin typeface="Times New Roman"/>
                <a:cs typeface="Times New Roman"/>
              </a:rPr>
              <a:t>n</a:t>
            </a:r>
            <a:r>
              <a:rPr sz="2100" spc="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s </a:t>
            </a:r>
            <a:r>
              <a:rPr sz="2100" spc="89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f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5062" y="2739854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27943" y="3059945"/>
            <a:ext cx="89483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-34" dirty="0">
                <a:latin typeface="Times New Roman"/>
                <a:cs typeface="Times New Roman"/>
              </a:rPr>
              <a:t>e</a:t>
            </a:r>
            <a:r>
              <a:rPr sz="2100" spc="9" dirty="0">
                <a:latin typeface="Times New Roman"/>
                <a:cs typeface="Times New Roman"/>
              </a:rPr>
              <a:t>f</a:t>
            </a:r>
            <a:r>
              <a:rPr sz="2100" spc="0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4730" y="3059945"/>
            <a:ext cx="429982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7461" y="3059945"/>
            <a:ext cx="1019388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9597" y="3059945"/>
            <a:ext cx="47212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3098" y="3059945"/>
            <a:ext cx="983650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7897" y="3059945"/>
            <a:ext cx="328903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9281" y="3059945"/>
            <a:ext cx="1111666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13527" y="3059945"/>
            <a:ext cx="472121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-19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857" y="3380036"/>
            <a:ext cx="8085893" cy="719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5785" marR="38176">
              <a:lnSpc>
                <a:spcPts val="2245"/>
              </a:lnSpc>
              <a:spcBef>
                <a:spcPts val="112"/>
              </a:spcBef>
            </a:pP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50"/>
              </a:spcBef>
            </a:pPr>
            <a:r>
              <a:rPr sz="2000" spc="-13" dirty="0">
                <a:latin typeface="Times New Roman"/>
                <a:cs typeface="Times New Roman"/>
              </a:rPr>
              <a:t>T</a:t>
            </a:r>
            <a:r>
              <a:rPr sz="2000" spc="8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is</a:t>
            </a:r>
            <a:r>
              <a:rPr sz="2000" spc="-1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9" dirty="0">
                <a:latin typeface="Times New Roman"/>
                <a:cs typeface="Times New Roman"/>
              </a:rPr>
              <a:t>n</a:t>
            </a:r>
            <a:r>
              <a:rPr sz="2000" spc="1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9" dirty="0">
                <a:latin typeface="Times New Roman"/>
                <a:cs typeface="Times New Roman"/>
              </a:rPr>
              <a:t>u</a:t>
            </a: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0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000" spc="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217" dirty="0"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fun</a:t>
            </a:r>
            <a:r>
              <a:rPr sz="20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ti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000" spc="34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-7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p</a:t>
            </a:r>
            <a:r>
              <a:rPr sz="2000" spc="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127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9" dirty="0">
                <a:latin typeface="Times New Roman"/>
                <a:cs typeface="Times New Roman"/>
              </a:rPr>
              <a:t>h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227" dirty="0"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00" spc="6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000" spc="-94" dirty="0">
                <a:solidFill>
                  <a:srgbClr val="BF0000"/>
                </a:solidFill>
                <a:latin typeface="Times New Roman"/>
                <a:cs typeface="Times New Roman"/>
              </a:rPr>
              <a:t>’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000" spc="-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0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000" spc="-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000" spc="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0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0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0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868" y="3819588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5610" y="5111238"/>
            <a:ext cx="158749" cy="612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8621" y="5111238"/>
            <a:ext cx="6364788" cy="1572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001">
              <a:lnSpc>
                <a:spcPts val="2245"/>
              </a:lnSpc>
              <a:spcBef>
                <a:spcPts val="112"/>
              </a:spcBef>
            </a:pP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13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113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4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ut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35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bl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3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0" dirty="0">
                <a:latin typeface="Times New Roman"/>
                <a:cs typeface="Times New Roman"/>
              </a:rPr>
              <a:t>f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-14" dirty="0">
                <a:latin typeface="Times New Roman"/>
                <a:cs typeface="Times New Roman"/>
              </a:rPr>
              <a:t>o</a:t>
            </a:r>
            <a:r>
              <a:rPr sz="2100" spc="-9" dirty="0">
                <a:latin typeface="Times New Roman"/>
                <a:cs typeface="Times New Roman"/>
              </a:rPr>
              <a:t>f</a:t>
            </a:r>
            <a:r>
              <a:rPr sz="2100" spc="14" dirty="0">
                <a:latin typeface="Times New Roman"/>
                <a:cs typeface="Times New Roman"/>
              </a:rPr>
              <a:t>t</a:t>
            </a:r>
            <a:r>
              <a:rPr sz="2100" spc="-29" dirty="0">
                <a:latin typeface="Times New Roman"/>
                <a:cs typeface="Times New Roman"/>
              </a:rPr>
              <a:t>w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12700" marR="13851">
              <a:lnSpc>
                <a:spcPct val="99945"/>
              </a:lnSpc>
            </a:pP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ai</a:t>
            </a:r>
            <a:r>
              <a:rPr sz="2100" spc="4" dirty="0">
                <a:latin typeface="Times New Roman"/>
                <a:cs typeface="Times New Roman"/>
              </a:rPr>
              <a:t>m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209" dirty="0"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Times New Roman"/>
                <a:cs typeface="Times New Roman"/>
              </a:rPr>
              <a:t>t</a:t>
            </a:r>
            <a:r>
              <a:rPr sz="2100" spc="0" dirty="0">
                <a:latin typeface="Times New Roman"/>
                <a:cs typeface="Times New Roman"/>
              </a:rPr>
              <a:t>o</a:t>
            </a:r>
            <a:r>
              <a:rPr sz="2100" spc="393" dirty="0">
                <a:latin typeface="Times New Roman"/>
                <a:cs typeface="Times New Roman"/>
              </a:rPr>
              <a:t> </a:t>
            </a:r>
            <a:r>
              <a:rPr sz="2100" spc="-27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39" dirty="0">
                <a:solidFill>
                  <a:srgbClr val="BF0000"/>
                </a:solidFill>
                <a:latin typeface="Times New Roman"/>
                <a:cs typeface="Times New Roman"/>
              </a:rPr>
              <a:t>tt</a:t>
            </a:r>
            <a:r>
              <a:rPr sz="2100" spc="16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6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2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, </a:t>
            </a:r>
            <a:r>
              <a:rPr sz="2100" spc="99" dirty="0">
                <a:latin typeface="Times New Roman"/>
                <a:cs typeface="Times New Roman"/>
              </a:rPr>
              <a:t> </a:t>
            </a:r>
            <a:r>
              <a:rPr sz="2100" spc="-9" dirty="0">
                <a:latin typeface="Times New Roman"/>
                <a:cs typeface="Times New Roman"/>
              </a:rPr>
              <a:t>w</a:t>
            </a:r>
            <a:r>
              <a:rPr sz="2100" spc="9" dirty="0">
                <a:latin typeface="Times New Roman"/>
                <a:cs typeface="Times New Roman"/>
              </a:rPr>
              <a:t>h</a:t>
            </a:r>
            <a:r>
              <a:rPr sz="2100" spc="-19" dirty="0">
                <a:latin typeface="Times New Roman"/>
                <a:cs typeface="Times New Roman"/>
              </a:rPr>
              <a:t>i</a:t>
            </a:r>
            <a:r>
              <a:rPr sz="2100" spc="14" dirty="0">
                <a:latin typeface="Times New Roman"/>
                <a:cs typeface="Times New Roman"/>
              </a:rPr>
              <a:t>c</a:t>
            </a:r>
            <a:r>
              <a:rPr sz="2100" spc="0" dirty="0">
                <a:latin typeface="Times New Roman"/>
                <a:cs typeface="Times New Roman"/>
              </a:rPr>
              <a:t>h</a:t>
            </a:r>
            <a:r>
              <a:rPr sz="2100" spc="236" dirty="0"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418" dirty="0"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50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2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5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b</a:t>
            </a:r>
            <a:r>
              <a:rPr sz="2100" spc="-9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t</a:t>
            </a:r>
            <a:r>
              <a:rPr sz="2100" spc="161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Times New Roman"/>
                <a:cs typeface="Times New Roman"/>
              </a:rPr>
              <a:t>m</a:t>
            </a:r>
            <a:r>
              <a:rPr sz="2100" spc="-25" dirty="0">
                <a:latin typeface="Times New Roman"/>
                <a:cs typeface="Times New Roman"/>
              </a:rPr>
              <a:t>a</a:t>
            </a:r>
            <a:r>
              <a:rPr sz="2100" spc="0" dirty="0">
                <a:latin typeface="Times New Roman"/>
                <a:cs typeface="Times New Roman"/>
              </a:rPr>
              <a:t>y</a:t>
            </a:r>
            <a:r>
              <a:rPr sz="2100" spc="54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c</a:t>
            </a:r>
            <a:r>
              <a:rPr sz="2100" spc="-4" dirty="0">
                <a:latin typeface="Times New Roman"/>
                <a:cs typeface="Times New Roman"/>
              </a:rPr>
              <a:t>a</a:t>
            </a:r>
            <a:r>
              <a:rPr sz="2100" spc="-14" dirty="0">
                <a:latin typeface="Times New Roman"/>
                <a:cs typeface="Times New Roman"/>
              </a:rPr>
              <a:t>u</a:t>
            </a:r>
            <a:r>
              <a:rPr sz="2100" spc="4" dirty="0">
                <a:latin typeface="Times New Roman"/>
                <a:cs typeface="Times New Roman"/>
              </a:rPr>
              <a:t>s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r>
              <a:rPr sz="2100" spc="232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Times New Roman"/>
                <a:cs typeface="Times New Roman"/>
              </a:rPr>
              <a:t>s</a:t>
            </a:r>
            <a:r>
              <a:rPr sz="2100" spc="-4" dirty="0">
                <a:latin typeface="Times New Roman"/>
                <a:cs typeface="Times New Roman"/>
              </a:rPr>
              <a:t>e</a:t>
            </a:r>
            <a:r>
              <a:rPr sz="2100" spc="-9" dirty="0">
                <a:latin typeface="Times New Roman"/>
                <a:cs typeface="Times New Roman"/>
              </a:rPr>
              <a:t>r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o</a:t>
            </a:r>
            <a:r>
              <a:rPr sz="2100" spc="-14" dirty="0">
                <a:latin typeface="Times New Roman"/>
                <a:cs typeface="Times New Roman"/>
              </a:rPr>
              <a:t>u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232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4" dirty="0">
                <a:latin typeface="Times New Roman"/>
                <a:cs typeface="Times New Roman"/>
              </a:rPr>
              <a:t>ss</a:t>
            </a:r>
            <a:r>
              <a:rPr sz="2100" spc="-14" dirty="0">
                <a:latin typeface="Times New Roman"/>
                <a:cs typeface="Times New Roman"/>
              </a:rPr>
              <a:t>u</a:t>
            </a:r>
            <a:r>
              <a:rPr sz="2100" spc="1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113" dirty="0">
                <a:latin typeface="Times New Roman"/>
                <a:cs typeface="Times New Roman"/>
              </a:rPr>
              <a:t> </a:t>
            </a:r>
            <a:r>
              <a:rPr sz="2100" spc="9" dirty="0">
                <a:latin typeface="Times New Roman"/>
                <a:cs typeface="Times New Roman"/>
              </a:rPr>
              <a:t>i</a:t>
            </a:r>
            <a:r>
              <a:rPr sz="2100" spc="0" dirty="0">
                <a:latin typeface="Times New Roman"/>
                <a:cs typeface="Times New Roman"/>
              </a:rPr>
              <a:t>n</a:t>
            </a:r>
            <a:r>
              <a:rPr sz="2100" spc="-51" dirty="0">
                <a:latin typeface="Times New Roman"/>
                <a:cs typeface="Times New Roman"/>
              </a:rPr>
              <a:t> </a:t>
            </a:r>
            <a:r>
              <a:rPr sz="2100" spc="-14" dirty="0">
                <a:latin typeface="Times New Roman"/>
                <a:cs typeface="Times New Roman"/>
              </a:rPr>
              <a:t>f</a:t>
            </a:r>
            <a:r>
              <a:rPr sz="2100" spc="9" dirty="0">
                <a:latin typeface="Times New Roman"/>
                <a:cs typeface="Times New Roman"/>
              </a:rPr>
              <a:t>ut</a:t>
            </a:r>
            <a:r>
              <a:rPr sz="2100" spc="-14" dirty="0">
                <a:latin typeface="Times New Roman"/>
                <a:cs typeface="Times New Roman"/>
              </a:rPr>
              <a:t>u</a:t>
            </a:r>
            <a:r>
              <a:rPr sz="2100" spc="-9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54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c</a:t>
            </a:r>
            <a:r>
              <a:rPr sz="2100" spc="4" dirty="0">
                <a:latin typeface="Times New Roman"/>
                <a:cs typeface="Times New Roman"/>
              </a:rPr>
              <a:t>om</a:t>
            </a:r>
            <a:r>
              <a:rPr sz="2100" spc="9" dirty="0">
                <a:latin typeface="Times New Roman"/>
                <a:cs typeface="Times New Roman"/>
              </a:rPr>
              <a:t>p</a:t>
            </a:r>
            <a:r>
              <a:rPr sz="2100" spc="-14" dirty="0">
                <a:latin typeface="Times New Roman"/>
                <a:cs typeface="Times New Roman"/>
              </a:rPr>
              <a:t>r</a:t>
            </a:r>
            <a:r>
              <a:rPr sz="2100" spc="0" dirty="0">
                <a:latin typeface="Times New Roman"/>
                <a:cs typeface="Times New Roman"/>
              </a:rPr>
              <a:t>is</a:t>
            </a:r>
            <a:r>
              <a:rPr sz="2100" spc="4" dirty="0">
                <a:latin typeface="Times New Roman"/>
                <a:cs typeface="Times New Roman"/>
              </a:rPr>
              <a:t>e</a:t>
            </a:r>
            <a:r>
              <a:rPr sz="2100" spc="0" dirty="0">
                <a:latin typeface="Times New Roman"/>
                <a:cs typeface="Times New Roman"/>
              </a:rPr>
              <a:t>s</a:t>
            </a:r>
            <a:r>
              <a:rPr sz="2100" spc="44" dirty="0"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2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up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tin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0" dirty="0">
                <a:latin typeface="Times New Roman"/>
                <a:cs typeface="Times New Roman"/>
              </a:rPr>
              <a:t>,</a:t>
            </a:r>
            <a:r>
              <a:rPr sz="2100" spc="442" dirty="0"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24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z</a:t>
            </a:r>
            <a:r>
              <a:rPr sz="2100" spc="-25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2700" marR="46001">
              <a:lnSpc>
                <a:spcPct val="95825"/>
              </a:lnSpc>
              <a:spcBef>
                <a:spcPts val="105"/>
              </a:spcBef>
            </a:pPr>
            <a:r>
              <a:rPr sz="2100" spc="0" dirty="0">
                <a:latin typeface="Times New Roman"/>
                <a:cs typeface="Times New Roman"/>
              </a:rPr>
              <a:t>a</a:t>
            </a:r>
            <a:r>
              <a:rPr sz="2100" spc="9" dirty="0">
                <a:latin typeface="Times New Roman"/>
                <a:cs typeface="Times New Roman"/>
              </a:rPr>
              <a:t>n</a:t>
            </a:r>
            <a:r>
              <a:rPr sz="2100" spc="0" dirty="0">
                <a:latin typeface="Times New Roman"/>
                <a:cs typeface="Times New Roman"/>
              </a:rPr>
              <a:t>d</a:t>
            </a:r>
            <a:r>
              <a:rPr sz="2100" spc="89" dirty="0">
                <a:latin typeface="Times New Roman"/>
                <a:cs typeface="Times New Roman"/>
              </a:rPr>
              <a:t> 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1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16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1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1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1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1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100" spc="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100" spc="0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5610" y="6071381"/>
            <a:ext cx="158749" cy="292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2100" spc="0" dirty="0">
                <a:latin typeface="Times New Roman"/>
                <a:cs typeface="Times New Roman"/>
              </a:rPr>
              <a:t>•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360" y="4389119"/>
            <a:ext cx="8763000" cy="461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948">
              <a:lnSpc>
                <a:spcPct val="95825"/>
              </a:lnSpc>
              <a:spcBef>
                <a:spcPts val="360"/>
              </a:spcBef>
            </a:pPr>
            <a:r>
              <a:rPr sz="2400" spc="-4" dirty="0">
                <a:latin typeface="Times New Roman"/>
                <a:cs typeface="Times New Roman"/>
              </a:rPr>
              <a:t>P</a:t>
            </a:r>
            <a:r>
              <a:rPr sz="2400" spc="-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nt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29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M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n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8" y="1417320"/>
            <a:ext cx="8762999" cy="461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25">
              <a:lnSpc>
                <a:spcPct val="95825"/>
              </a:lnSpc>
              <a:spcBef>
                <a:spcPts val="360"/>
              </a:spcBef>
            </a:pPr>
            <a:r>
              <a:rPr sz="2400" spc="-29" dirty="0">
                <a:latin typeface="Times New Roman"/>
                <a:cs typeface="Times New Roman"/>
              </a:rPr>
              <a:t>P</a:t>
            </a:r>
            <a:r>
              <a:rPr sz="2400" spc="-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r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1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M</a:t>
            </a:r>
            <a:r>
              <a:rPr sz="2400" spc="14" dirty="0">
                <a:latin typeface="Times New Roman"/>
                <a:cs typeface="Times New Roman"/>
              </a:rPr>
              <a:t>a</a:t>
            </a:r>
            <a:r>
              <a:rPr sz="2400" spc="9" dirty="0">
                <a:latin typeface="Times New Roman"/>
                <a:cs typeface="Times New Roman"/>
              </a:rPr>
              <a:t>i</a:t>
            </a:r>
            <a:r>
              <a:rPr sz="2400" spc="-39" dirty="0">
                <a:latin typeface="Times New Roman"/>
                <a:cs typeface="Times New Roman"/>
              </a:rPr>
              <a:t>nt</a:t>
            </a:r>
            <a:r>
              <a:rPr sz="2400" spc="1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14" dirty="0">
                <a:latin typeface="Times New Roman"/>
                <a:cs typeface="Times New Roman"/>
              </a:rPr>
              <a:t>n</a:t>
            </a:r>
            <a:r>
              <a:rPr sz="2400" spc="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9A39FA6-5C3F-8641-AFC9-0A8B707C900E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1" name="Object 4">
            <a:extLst>
              <a:ext uri="{FF2B5EF4-FFF2-40B4-BE49-F238E27FC236}">
                <a16:creationId xmlns:a16="http://schemas.microsoft.com/office/drawing/2014/main" id="{A1B02EE7-1695-5940-96CF-BB5F1B01F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37020" imgH="5409524" progId="">
                  <p:embed/>
                </p:oleObj>
              </mc:Choice>
              <mc:Fallback>
                <p:oleObj r:id="rId4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68867" y="5684519"/>
            <a:ext cx="1072895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2008" y="585668"/>
            <a:ext cx="42284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4" dirty="0">
                <a:latin typeface="Times New Roman"/>
                <a:cs typeface="Times New Roman"/>
              </a:rPr>
              <a:t>R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19" dirty="0">
                <a:latin typeface="Times New Roman"/>
                <a:cs typeface="Times New Roman"/>
              </a:rPr>
              <a:t>-</a:t>
            </a:r>
            <a:r>
              <a:rPr sz="4400" spc="9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14" dirty="0">
                <a:latin typeface="Times New Roman"/>
                <a:cs typeface="Times New Roman"/>
              </a:rPr>
              <a:t>ee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4792" y="1377355"/>
            <a:ext cx="8306483" cy="988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n</a:t>
            </a:r>
            <a:r>
              <a:rPr sz="2400" spc="291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7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377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2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1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342" dirty="0"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17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r>
              <a:rPr sz="2400" spc="342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 marR="233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79" dirty="0">
                <a:latin typeface="Times New Roman"/>
                <a:cs typeface="Times New Roman"/>
              </a:rPr>
              <a:t>k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518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1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4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239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58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it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is</a:t>
            </a:r>
            <a:r>
              <a:rPr sz="2400" spc="296" dirty="0"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893" y="24410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4792" y="2441027"/>
            <a:ext cx="24912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7023" y="2441027"/>
            <a:ext cx="5584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10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8572" y="2441027"/>
            <a:ext cx="102453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6594" y="2441027"/>
            <a:ext cx="85658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5376" y="2441027"/>
            <a:ext cx="4847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2285" y="2441027"/>
            <a:ext cx="2540549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17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578" dirty="0">
                <a:latin typeface="Times New Roman"/>
                <a:cs typeface="Times New Roman"/>
              </a:rPr>
              <a:t> </a:t>
            </a:r>
            <a:r>
              <a:rPr sz="2400" spc="19" dirty="0">
                <a:latin typeface="Times New Roman"/>
                <a:cs typeface="Times New Roman"/>
              </a:rPr>
              <a:t>s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9" dirty="0">
                <a:latin typeface="Times New Roman"/>
                <a:cs typeface="Times New Roman"/>
              </a:rPr>
              <a:t>tw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8077" y="2441027"/>
            <a:ext cx="209205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is </a:t>
            </a:r>
            <a:r>
              <a:rPr sz="2400" spc="89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3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4792" y="2770234"/>
            <a:ext cx="8301605" cy="106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1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94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603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y </a:t>
            </a:r>
            <a:r>
              <a:rPr sz="2400" spc="-2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3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nn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119" dirty="0">
                <a:latin typeface="Times New Roman"/>
                <a:cs typeface="Times New Roman"/>
              </a:rPr>
              <a:t> </a:t>
            </a:r>
            <a:r>
              <a:rPr sz="2400" spc="-79" dirty="0">
                <a:latin typeface="Times New Roman"/>
                <a:cs typeface="Times New Roman"/>
              </a:rPr>
              <a:t>k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p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uni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3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h 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 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0" dirty="0">
                <a:latin typeface="Times New Roman"/>
                <a:cs typeface="Times New Roman"/>
              </a:rPr>
              <a:t>t 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gy </a:t>
            </a:r>
            <a:r>
              <a:rPr sz="2400" spc="-44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0" dirty="0">
                <a:latin typeface="Times New Roman"/>
                <a:cs typeface="Times New Roman"/>
              </a:rPr>
              <a:t>aila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le</a:t>
            </a:r>
            <a:r>
              <a:rPr sz="2400" spc="-89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-59" dirty="0">
                <a:latin typeface="Times New Roman"/>
                <a:cs typeface="Times New Roman"/>
              </a:rPr>
              <a:t>k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1893" y="31756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619" y="3909365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7519" y="3909365"/>
            <a:ext cx="7948640" cy="948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90">
              <a:lnSpc>
                <a:spcPts val="2450"/>
              </a:lnSpc>
              <a:spcBef>
                <a:spcPts val="122"/>
              </a:spcBef>
            </a:pPr>
            <a:r>
              <a:rPr sz="2300" spc="-42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119" dirty="0">
                <a:latin typeface="Times New Roman"/>
                <a:cs typeface="Times New Roman"/>
              </a:rPr>
              <a:t> </a:t>
            </a:r>
            <a:r>
              <a:rPr sz="2300" spc="-39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x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-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79" dirty="0"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nit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2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22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134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79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102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em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37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  <a:spcBef>
                <a:spcPts val="1"/>
              </a:spcBef>
            </a:pPr>
            <a:r>
              <a:rPr sz="2300" spc="9" dirty="0">
                <a:latin typeface="Times New Roman"/>
                <a:cs typeface="Times New Roman"/>
              </a:rPr>
              <a:t>W</a:t>
            </a:r>
            <a:r>
              <a:rPr sz="2300" spc="-14" dirty="0">
                <a:latin typeface="Times New Roman"/>
                <a:cs typeface="Times New Roman"/>
              </a:rPr>
              <a:t>h</a:t>
            </a:r>
            <a:r>
              <a:rPr sz="2300" spc="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n</a:t>
            </a:r>
            <a:r>
              <a:rPr sz="2300" spc="146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34" dirty="0">
                <a:latin typeface="Times New Roman"/>
                <a:cs typeface="Times New Roman"/>
              </a:rPr>
              <a:t> 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am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2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</a:t>
            </a:r>
            <a:r>
              <a:rPr sz="2300" spc="-39" dirty="0">
                <a:latin typeface="Times New Roman"/>
                <a:cs typeface="Times New Roman"/>
              </a:rPr>
              <a:t> e</a:t>
            </a:r>
            <a:r>
              <a:rPr sz="2300" spc="-4" dirty="0">
                <a:latin typeface="Times New Roman"/>
                <a:cs typeface="Times New Roman"/>
              </a:rPr>
              <a:t>x</a:t>
            </a: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-29" dirty="0">
                <a:latin typeface="Times New Roman"/>
                <a:cs typeface="Times New Roman"/>
              </a:rPr>
              <a:t>t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19" dirty="0">
                <a:latin typeface="Times New Roman"/>
                <a:cs typeface="Times New Roman"/>
              </a:rPr>
              <a:t>c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-64" dirty="0">
                <a:latin typeface="Times New Roman"/>
                <a:cs typeface="Times New Roman"/>
              </a:rPr>
              <a:t> 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2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300" spc="10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34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endParaRPr sz="2300">
              <a:latin typeface="Times New Roman"/>
              <a:cs typeface="Times New Roman"/>
            </a:endParaRPr>
          </a:p>
          <a:p>
            <a:pPr marL="12700" marR="48081">
              <a:lnSpc>
                <a:spcPts val="2485"/>
              </a:lnSpc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r>
              <a:rPr sz="2300" spc="37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se</a:t>
            </a:r>
            <a:r>
              <a:rPr sz="2300" spc="350" dirty="0">
                <a:latin typeface="Times New Roman"/>
                <a:cs typeface="Times New Roman"/>
              </a:rPr>
              <a:t> </a:t>
            </a:r>
            <a:r>
              <a:rPr sz="2300" spc="-28" dirty="0">
                <a:latin typeface="Times New Roman"/>
                <a:cs typeface="Times New Roman"/>
              </a:rPr>
              <a:t>w</a:t>
            </a:r>
            <a:r>
              <a:rPr sz="2300" spc="4" dirty="0">
                <a:latin typeface="Times New Roman"/>
                <a:cs typeface="Times New Roman"/>
              </a:rPr>
              <a:t>or</a:t>
            </a:r>
            <a:r>
              <a:rPr sz="2300" spc="-9" dirty="0">
                <a:latin typeface="Times New Roman"/>
                <a:cs typeface="Times New Roman"/>
              </a:rPr>
              <a:t>k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114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in</a:t>
            </a:r>
            <a:r>
              <a:rPr sz="2300" spc="-17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ass</a:t>
            </a:r>
            <a:r>
              <a:rPr sz="2300" spc="4" dirty="0">
                <a:latin typeface="Times New Roman"/>
                <a:cs typeface="Times New Roman"/>
              </a:rPr>
              <a:t>em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0" dirty="0">
                <a:latin typeface="Times New Roman"/>
                <a:cs typeface="Times New Roman"/>
              </a:rPr>
              <a:t>ly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la</a:t>
            </a:r>
            <a:r>
              <a:rPr sz="2300" spc="-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g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-29" dirty="0">
                <a:latin typeface="Times New Roman"/>
                <a:cs typeface="Times New Roman"/>
              </a:rPr>
              <a:t>w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1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9" dirty="0">
                <a:latin typeface="Times New Roman"/>
                <a:cs typeface="Times New Roman"/>
              </a:rPr>
              <a:t>f</a:t>
            </a:r>
            <a:r>
              <a:rPr sz="2300" spc="9" dirty="0">
                <a:latin typeface="Times New Roman"/>
                <a:cs typeface="Times New Roman"/>
              </a:rPr>
              <a:t>f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-9" dirty="0">
                <a:latin typeface="Times New Roman"/>
                <a:cs typeface="Times New Roman"/>
              </a:rPr>
              <a:t>u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3" y="493270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792" y="4932701"/>
            <a:ext cx="8306794" cy="988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196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328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is,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2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400" spc="4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0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w</a:t>
            </a:r>
            <a:r>
              <a:rPr sz="2400" spc="-13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42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12700" marR="8571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5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1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303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387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y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l</a:t>
            </a:r>
            <a:r>
              <a:rPr sz="2400" spc="0" dirty="0">
                <a:latin typeface="Times New Roman"/>
                <a:cs typeface="Times New Roman"/>
              </a:rPr>
              <a:t>so</a:t>
            </a:r>
            <a:r>
              <a:rPr sz="2400" spc="-39" dirty="0"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5C825CE8-3CF7-FF4B-BF62-AD4398EFC268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id="{D0192E41-C510-264C-9C8F-B4B164418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8632" y="1798320"/>
            <a:ext cx="6765035" cy="1993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5994" y="3246119"/>
            <a:ext cx="170637" cy="2819400"/>
          </a:xfrm>
          <a:custGeom>
            <a:avLst/>
            <a:gdLst/>
            <a:ahLst/>
            <a:cxnLst/>
            <a:rect l="l" t="t" r="r" b="b"/>
            <a:pathLst>
              <a:path w="170637" h="2819400">
                <a:moveTo>
                  <a:pt x="26314" y="169871"/>
                </a:moveTo>
                <a:lnTo>
                  <a:pt x="36105" y="163067"/>
                </a:lnTo>
                <a:lnTo>
                  <a:pt x="66585" y="109905"/>
                </a:lnTo>
                <a:lnTo>
                  <a:pt x="69633" y="48767"/>
                </a:lnTo>
                <a:lnTo>
                  <a:pt x="104685" y="38100"/>
                </a:lnTo>
                <a:lnTo>
                  <a:pt x="168693" y="143256"/>
                </a:lnTo>
                <a:lnTo>
                  <a:pt x="84873" y="0"/>
                </a:lnTo>
                <a:lnTo>
                  <a:pt x="2577" y="143256"/>
                </a:lnTo>
                <a:lnTo>
                  <a:pt x="0" y="148994"/>
                </a:lnTo>
                <a:lnTo>
                  <a:pt x="816" y="160690"/>
                </a:lnTo>
                <a:lnTo>
                  <a:pt x="8673" y="169164"/>
                </a:lnTo>
                <a:lnTo>
                  <a:pt x="14170" y="170968"/>
                </a:lnTo>
                <a:lnTo>
                  <a:pt x="26314" y="169871"/>
                </a:lnTo>
                <a:close/>
              </a:path>
              <a:path w="170637" h="2819400">
                <a:moveTo>
                  <a:pt x="85635" y="76678"/>
                </a:moveTo>
                <a:lnTo>
                  <a:pt x="101637" y="48767"/>
                </a:lnTo>
                <a:lnTo>
                  <a:pt x="104685" y="109905"/>
                </a:lnTo>
                <a:lnTo>
                  <a:pt x="135165" y="163067"/>
                </a:lnTo>
                <a:lnTo>
                  <a:pt x="150604" y="171172"/>
                </a:lnTo>
                <a:lnTo>
                  <a:pt x="170637" y="155674"/>
                </a:lnTo>
                <a:lnTo>
                  <a:pt x="168693" y="143256"/>
                </a:lnTo>
                <a:lnTo>
                  <a:pt x="104685" y="38100"/>
                </a:lnTo>
                <a:lnTo>
                  <a:pt x="69633" y="48767"/>
                </a:lnTo>
                <a:lnTo>
                  <a:pt x="66585" y="109905"/>
                </a:lnTo>
                <a:lnTo>
                  <a:pt x="66585" y="533400"/>
                </a:lnTo>
                <a:lnTo>
                  <a:pt x="82463" y="533400"/>
                </a:lnTo>
                <a:lnTo>
                  <a:pt x="85635" y="76678"/>
                </a:lnTo>
                <a:close/>
              </a:path>
              <a:path w="170637" h="2819400">
                <a:moveTo>
                  <a:pt x="104685" y="109905"/>
                </a:moveTo>
                <a:lnTo>
                  <a:pt x="101637" y="48767"/>
                </a:lnTo>
                <a:lnTo>
                  <a:pt x="85635" y="76678"/>
                </a:lnTo>
                <a:lnTo>
                  <a:pt x="82463" y="533400"/>
                </a:lnTo>
                <a:lnTo>
                  <a:pt x="104685" y="533400"/>
                </a:lnTo>
                <a:lnTo>
                  <a:pt x="104685" y="10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16852" y="1874519"/>
            <a:ext cx="170823" cy="2820924"/>
          </a:xfrm>
          <a:custGeom>
            <a:avLst/>
            <a:gdLst/>
            <a:ahLst/>
            <a:cxnLst/>
            <a:rect l="l" t="t" r="r" b="b"/>
            <a:pathLst>
              <a:path w="170823" h="2820924">
                <a:moveTo>
                  <a:pt x="105228" y="0"/>
                </a:moveTo>
                <a:lnTo>
                  <a:pt x="67128" y="0"/>
                </a:lnTo>
                <a:lnTo>
                  <a:pt x="67128" y="1905000"/>
                </a:lnTo>
                <a:lnTo>
                  <a:pt x="105228" y="1905000"/>
                </a:lnTo>
                <a:lnTo>
                  <a:pt x="105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8632" y="3768851"/>
            <a:ext cx="6765035" cy="2307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5994" y="3246119"/>
            <a:ext cx="170637" cy="2819400"/>
          </a:xfrm>
          <a:custGeom>
            <a:avLst/>
            <a:gdLst/>
            <a:ahLst/>
            <a:cxnLst/>
            <a:rect l="l" t="t" r="r" b="b"/>
            <a:pathLst>
              <a:path w="170637" h="2819400">
                <a:moveTo>
                  <a:pt x="82463" y="533400"/>
                </a:moveTo>
                <a:lnTo>
                  <a:pt x="66585" y="533400"/>
                </a:lnTo>
                <a:lnTo>
                  <a:pt x="66585" y="2819400"/>
                </a:lnTo>
                <a:lnTo>
                  <a:pt x="82463" y="533400"/>
                </a:lnTo>
                <a:close/>
              </a:path>
              <a:path w="170637" h="2819400">
                <a:moveTo>
                  <a:pt x="104685" y="533400"/>
                </a:moveTo>
                <a:lnTo>
                  <a:pt x="82463" y="533400"/>
                </a:lnTo>
                <a:lnTo>
                  <a:pt x="66585" y="2819400"/>
                </a:lnTo>
                <a:lnTo>
                  <a:pt x="104685" y="2819400"/>
                </a:lnTo>
                <a:lnTo>
                  <a:pt x="104685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16852" y="1874519"/>
            <a:ext cx="170823" cy="2820924"/>
          </a:xfrm>
          <a:custGeom>
            <a:avLst/>
            <a:gdLst/>
            <a:ahLst/>
            <a:cxnLst/>
            <a:rect l="l" t="t" r="r" b="b"/>
            <a:pathLst>
              <a:path w="170823" h="2820924">
                <a:moveTo>
                  <a:pt x="105228" y="2782824"/>
                </a:moveTo>
                <a:lnTo>
                  <a:pt x="102180" y="2772156"/>
                </a:lnTo>
                <a:lnTo>
                  <a:pt x="70176" y="2772156"/>
                </a:lnTo>
                <a:lnTo>
                  <a:pt x="67128" y="2782824"/>
                </a:lnTo>
                <a:lnTo>
                  <a:pt x="4504" y="2655311"/>
                </a:lnTo>
                <a:lnTo>
                  <a:pt x="0" y="2665900"/>
                </a:lnTo>
                <a:lnTo>
                  <a:pt x="3120" y="2677668"/>
                </a:lnTo>
                <a:lnTo>
                  <a:pt x="85416" y="2820924"/>
                </a:lnTo>
                <a:lnTo>
                  <a:pt x="105228" y="2782824"/>
                </a:lnTo>
                <a:close/>
              </a:path>
              <a:path w="170823" h="2820924">
                <a:moveTo>
                  <a:pt x="105228" y="2711018"/>
                </a:moveTo>
                <a:lnTo>
                  <a:pt x="105228" y="1905000"/>
                </a:lnTo>
                <a:lnTo>
                  <a:pt x="67128" y="1905000"/>
                </a:lnTo>
                <a:lnTo>
                  <a:pt x="67128" y="2711018"/>
                </a:lnTo>
                <a:lnTo>
                  <a:pt x="86178" y="2744245"/>
                </a:lnTo>
                <a:lnTo>
                  <a:pt x="105228" y="2711018"/>
                </a:lnTo>
                <a:close/>
              </a:path>
              <a:path w="170823" h="2820924">
                <a:moveTo>
                  <a:pt x="169236" y="2677668"/>
                </a:moveTo>
                <a:lnTo>
                  <a:pt x="170823" y="2673237"/>
                </a:lnTo>
                <a:lnTo>
                  <a:pt x="170120" y="2660831"/>
                </a:lnTo>
                <a:lnTo>
                  <a:pt x="163140" y="2651760"/>
                </a:lnTo>
                <a:lnTo>
                  <a:pt x="156470" y="2648970"/>
                </a:lnTo>
                <a:lnTo>
                  <a:pt x="144943" y="2650176"/>
                </a:lnTo>
                <a:lnTo>
                  <a:pt x="135708" y="2657856"/>
                </a:lnTo>
                <a:lnTo>
                  <a:pt x="105228" y="2711018"/>
                </a:lnTo>
                <a:lnTo>
                  <a:pt x="86178" y="2744245"/>
                </a:lnTo>
                <a:lnTo>
                  <a:pt x="67128" y="2711018"/>
                </a:lnTo>
                <a:lnTo>
                  <a:pt x="36648" y="2657856"/>
                </a:lnTo>
                <a:lnTo>
                  <a:pt x="31596" y="2652558"/>
                </a:lnTo>
                <a:lnTo>
                  <a:pt x="20617" y="2648611"/>
                </a:lnTo>
                <a:lnTo>
                  <a:pt x="9216" y="2651760"/>
                </a:lnTo>
                <a:lnTo>
                  <a:pt x="4504" y="2655311"/>
                </a:lnTo>
                <a:lnTo>
                  <a:pt x="67128" y="2782824"/>
                </a:lnTo>
                <a:lnTo>
                  <a:pt x="70176" y="2772156"/>
                </a:lnTo>
                <a:lnTo>
                  <a:pt x="102180" y="2772156"/>
                </a:lnTo>
                <a:lnTo>
                  <a:pt x="105228" y="2782824"/>
                </a:lnTo>
                <a:lnTo>
                  <a:pt x="85416" y="2820924"/>
                </a:lnTo>
                <a:lnTo>
                  <a:pt x="169236" y="2677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2008" y="585668"/>
            <a:ext cx="39998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4" dirty="0">
                <a:latin typeface="Times New Roman"/>
                <a:cs typeface="Times New Roman"/>
              </a:rPr>
              <a:t>R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19" dirty="0">
                <a:latin typeface="Times New Roman"/>
                <a:cs typeface="Times New Roman"/>
              </a:rPr>
              <a:t>-</a:t>
            </a:r>
            <a:r>
              <a:rPr sz="4400" spc="9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14" dirty="0">
                <a:latin typeface="Times New Roman"/>
                <a:cs typeface="Times New Roman"/>
              </a:rPr>
              <a:t>ee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3982" y="585668"/>
            <a:ext cx="131851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7594" y="1413818"/>
            <a:ext cx="11245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6207" y="1413818"/>
            <a:ext cx="156280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8592" y="6138205"/>
            <a:ext cx="262655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74330E07-FEC8-324E-B0BF-3F10602EB886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C2585663-162E-854F-BE84-FAD6A262D5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37020" imgH="5409524" progId="">
                  <p:embed/>
                </p:oleObj>
              </mc:Choice>
              <mc:Fallback>
                <p:oleObj r:id="rId4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8324" y="2944368"/>
            <a:ext cx="2392679" cy="1976627"/>
          </a:xfrm>
          <a:custGeom>
            <a:avLst/>
            <a:gdLst/>
            <a:ahLst/>
            <a:cxnLst/>
            <a:rect l="l" t="t" r="r" b="b"/>
            <a:pathLst>
              <a:path w="2392679" h="1976627">
                <a:moveTo>
                  <a:pt x="25908" y="187451"/>
                </a:moveTo>
                <a:lnTo>
                  <a:pt x="24384" y="108203"/>
                </a:lnTo>
                <a:lnTo>
                  <a:pt x="16764" y="126491"/>
                </a:lnTo>
                <a:lnTo>
                  <a:pt x="9144" y="146303"/>
                </a:lnTo>
                <a:lnTo>
                  <a:pt x="4572" y="166115"/>
                </a:lnTo>
                <a:lnTo>
                  <a:pt x="1524" y="185927"/>
                </a:lnTo>
                <a:lnTo>
                  <a:pt x="0" y="207263"/>
                </a:lnTo>
                <a:lnTo>
                  <a:pt x="0" y="835151"/>
                </a:lnTo>
                <a:lnTo>
                  <a:pt x="25908" y="835151"/>
                </a:lnTo>
                <a:lnTo>
                  <a:pt x="25908" y="187451"/>
                </a:lnTo>
                <a:close/>
              </a:path>
              <a:path w="2392679" h="1976627">
                <a:moveTo>
                  <a:pt x="2392679" y="207263"/>
                </a:moveTo>
                <a:lnTo>
                  <a:pt x="2391155" y="185927"/>
                </a:lnTo>
                <a:lnTo>
                  <a:pt x="2388108" y="164591"/>
                </a:lnTo>
                <a:lnTo>
                  <a:pt x="2383536" y="144779"/>
                </a:lnTo>
                <a:lnTo>
                  <a:pt x="2375916" y="126491"/>
                </a:lnTo>
                <a:lnTo>
                  <a:pt x="2366771" y="108203"/>
                </a:lnTo>
                <a:lnTo>
                  <a:pt x="2357628" y="89915"/>
                </a:lnTo>
                <a:lnTo>
                  <a:pt x="2331720" y="59435"/>
                </a:lnTo>
                <a:lnTo>
                  <a:pt x="2301240" y="35051"/>
                </a:lnTo>
                <a:lnTo>
                  <a:pt x="2264663" y="15239"/>
                </a:lnTo>
                <a:lnTo>
                  <a:pt x="2226563" y="3047"/>
                </a:lnTo>
                <a:lnTo>
                  <a:pt x="2205228" y="0"/>
                </a:lnTo>
                <a:lnTo>
                  <a:pt x="185927" y="0"/>
                </a:lnTo>
                <a:lnTo>
                  <a:pt x="144779" y="9144"/>
                </a:lnTo>
                <a:lnTo>
                  <a:pt x="108204" y="24383"/>
                </a:lnTo>
                <a:lnTo>
                  <a:pt x="74676" y="47244"/>
                </a:lnTo>
                <a:lnTo>
                  <a:pt x="47244" y="76199"/>
                </a:lnTo>
                <a:lnTo>
                  <a:pt x="28956" y="169163"/>
                </a:lnTo>
                <a:lnTo>
                  <a:pt x="33528" y="152399"/>
                </a:lnTo>
                <a:lnTo>
                  <a:pt x="39624" y="135635"/>
                </a:lnTo>
                <a:lnTo>
                  <a:pt x="47244" y="118871"/>
                </a:lnTo>
                <a:lnTo>
                  <a:pt x="56387" y="105155"/>
                </a:lnTo>
                <a:lnTo>
                  <a:pt x="67056" y="91439"/>
                </a:lnTo>
                <a:lnTo>
                  <a:pt x="79248" y="77723"/>
                </a:lnTo>
                <a:lnTo>
                  <a:pt x="92964" y="65531"/>
                </a:lnTo>
                <a:lnTo>
                  <a:pt x="106679" y="54863"/>
                </a:lnTo>
                <a:lnTo>
                  <a:pt x="121920" y="45720"/>
                </a:lnTo>
                <a:lnTo>
                  <a:pt x="137160" y="38099"/>
                </a:lnTo>
                <a:lnTo>
                  <a:pt x="153924" y="32003"/>
                </a:lnTo>
                <a:lnTo>
                  <a:pt x="172211" y="28956"/>
                </a:lnTo>
                <a:lnTo>
                  <a:pt x="190500" y="25907"/>
                </a:lnTo>
                <a:lnTo>
                  <a:pt x="208788" y="24383"/>
                </a:lnTo>
                <a:lnTo>
                  <a:pt x="2185416" y="24383"/>
                </a:lnTo>
                <a:lnTo>
                  <a:pt x="2240279" y="33527"/>
                </a:lnTo>
                <a:lnTo>
                  <a:pt x="2287524" y="56387"/>
                </a:lnTo>
                <a:lnTo>
                  <a:pt x="2325624" y="91439"/>
                </a:lnTo>
                <a:lnTo>
                  <a:pt x="2353055" y="137159"/>
                </a:lnTo>
                <a:lnTo>
                  <a:pt x="2366771" y="188975"/>
                </a:lnTo>
                <a:lnTo>
                  <a:pt x="2366771" y="835151"/>
                </a:lnTo>
                <a:lnTo>
                  <a:pt x="2392679" y="835151"/>
                </a:lnTo>
                <a:lnTo>
                  <a:pt x="2392679" y="207263"/>
                </a:lnTo>
                <a:close/>
              </a:path>
              <a:path w="2392679" h="1976627">
                <a:moveTo>
                  <a:pt x="28956" y="169163"/>
                </a:moveTo>
                <a:lnTo>
                  <a:pt x="35052" y="91439"/>
                </a:lnTo>
                <a:lnTo>
                  <a:pt x="24384" y="108203"/>
                </a:lnTo>
                <a:lnTo>
                  <a:pt x="25908" y="187451"/>
                </a:lnTo>
                <a:lnTo>
                  <a:pt x="28956" y="16916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7264" y="2944368"/>
            <a:ext cx="2392679" cy="1976627"/>
          </a:xfrm>
          <a:custGeom>
            <a:avLst/>
            <a:gdLst/>
            <a:ahLst/>
            <a:cxnLst/>
            <a:rect l="l" t="t" r="r" b="b"/>
            <a:pathLst>
              <a:path w="2392679" h="1976627">
                <a:moveTo>
                  <a:pt x="25908" y="207263"/>
                </a:moveTo>
                <a:lnTo>
                  <a:pt x="24384" y="108203"/>
                </a:lnTo>
                <a:lnTo>
                  <a:pt x="16764" y="126491"/>
                </a:lnTo>
                <a:lnTo>
                  <a:pt x="9144" y="146303"/>
                </a:lnTo>
                <a:lnTo>
                  <a:pt x="4572" y="166115"/>
                </a:lnTo>
                <a:lnTo>
                  <a:pt x="1524" y="185927"/>
                </a:lnTo>
                <a:lnTo>
                  <a:pt x="0" y="207263"/>
                </a:lnTo>
                <a:lnTo>
                  <a:pt x="0" y="835151"/>
                </a:lnTo>
                <a:lnTo>
                  <a:pt x="25908" y="835151"/>
                </a:lnTo>
                <a:lnTo>
                  <a:pt x="25908" y="207263"/>
                </a:lnTo>
                <a:close/>
              </a:path>
              <a:path w="2392679" h="1976627">
                <a:moveTo>
                  <a:pt x="2392679" y="207263"/>
                </a:moveTo>
                <a:lnTo>
                  <a:pt x="2391155" y="185927"/>
                </a:lnTo>
                <a:lnTo>
                  <a:pt x="2388108" y="164591"/>
                </a:lnTo>
                <a:lnTo>
                  <a:pt x="2383536" y="144779"/>
                </a:lnTo>
                <a:lnTo>
                  <a:pt x="2375916" y="126491"/>
                </a:lnTo>
                <a:lnTo>
                  <a:pt x="2368295" y="108203"/>
                </a:lnTo>
                <a:lnTo>
                  <a:pt x="2357628" y="89915"/>
                </a:lnTo>
                <a:lnTo>
                  <a:pt x="2345436" y="74675"/>
                </a:lnTo>
                <a:lnTo>
                  <a:pt x="2331720" y="59435"/>
                </a:lnTo>
                <a:lnTo>
                  <a:pt x="2316479" y="45720"/>
                </a:lnTo>
                <a:lnTo>
                  <a:pt x="2301240" y="35051"/>
                </a:lnTo>
                <a:lnTo>
                  <a:pt x="2282951" y="24383"/>
                </a:lnTo>
                <a:lnTo>
                  <a:pt x="2266187" y="15239"/>
                </a:lnTo>
                <a:lnTo>
                  <a:pt x="2246375" y="9144"/>
                </a:lnTo>
                <a:lnTo>
                  <a:pt x="2226563" y="3047"/>
                </a:lnTo>
                <a:lnTo>
                  <a:pt x="2205228" y="0"/>
                </a:lnTo>
                <a:lnTo>
                  <a:pt x="185927" y="0"/>
                </a:lnTo>
                <a:lnTo>
                  <a:pt x="166116" y="3047"/>
                </a:lnTo>
                <a:lnTo>
                  <a:pt x="146304" y="9144"/>
                </a:lnTo>
                <a:lnTo>
                  <a:pt x="126491" y="15239"/>
                </a:lnTo>
                <a:lnTo>
                  <a:pt x="108204" y="24383"/>
                </a:lnTo>
                <a:lnTo>
                  <a:pt x="91439" y="35051"/>
                </a:lnTo>
                <a:lnTo>
                  <a:pt x="74676" y="47244"/>
                </a:lnTo>
                <a:lnTo>
                  <a:pt x="60960" y="60959"/>
                </a:lnTo>
                <a:lnTo>
                  <a:pt x="47244" y="76199"/>
                </a:lnTo>
                <a:lnTo>
                  <a:pt x="35052" y="91439"/>
                </a:lnTo>
                <a:lnTo>
                  <a:pt x="28956" y="169163"/>
                </a:lnTo>
                <a:lnTo>
                  <a:pt x="33528" y="152399"/>
                </a:lnTo>
                <a:lnTo>
                  <a:pt x="39624" y="135635"/>
                </a:lnTo>
                <a:lnTo>
                  <a:pt x="47244" y="118871"/>
                </a:lnTo>
                <a:lnTo>
                  <a:pt x="57912" y="105155"/>
                </a:lnTo>
                <a:lnTo>
                  <a:pt x="67056" y="91439"/>
                </a:lnTo>
                <a:lnTo>
                  <a:pt x="79248" y="77723"/>
                </a:lnTo>
                <a:lnTo>
                  <a:pt x="92964" y="65531"/>
                </a:lnTo>
                <a:lnTo>
                  <a:pt x="106679" y="54863"/>
                </a:lnTo>
                <a:lnTo>
                  <a:pt x="121920" y="45720"/>
                </a:lnTo>
                <a:lnTo>
                  <a:pt x="137160" y="38099"/>
                </a:lnTo>
                <a:lnTo>
                  <a:pt x="153924" y="32003"/>
                </a:lnTo>
                <a:lnTo>
                  <a:pt x="172211" y="28956"/>
                </a:lnTo>
                <a:lnTo>
                  <a:pt x="190500" y="25907"/>
                </a:lnTo>
                <a:lnTo>
                  <a:pt x="208788" y="24383"/>
                </a:lnTo>
                <a:lnTo>
                  <a:pt x="2185416" y="24383"/>
                </a:lnTo>
                <a:lnTo>
                  <a:pt x="2240279" y="33527"/>
                </a:lnTo>
                <a:lnTo>
                  <a:pt x="2287524" y="56387"/>
                </a:lnTo>
                <a:lnTo>
                  <a:pt x="2325624" y="91439"/>
                </a:lnTo>
                <a:lnTo>
                  <a:pt x="2353055" y="137159"/>
                </a:lnTo>
                <a:lnTo>
                  <a:pt x="2366771" y="188975"/>
                </a:lnTo>
                <a:lnTo>
                  <a:pt x="2368295" y="207263"/>
                </a:lnTo>
                <a:lnTo>
                  <a:pt x="2368295" y="835151"/>
                </a:lnTo>
                <a:lnTo>
                  <a:pt x="2392679" y="835151"/>
                </a:lnTo>
                <a:lnTo>
                  <a:pt x="2392679" y="207263"/>
                </a:lnTo>
                <a:close/>
              </a:path>
              <a:path w="2392679" h="1976627">
                <a:moveTo>
                  <a:pt x="27432" y="187451"/>
                </a:moveTo>
                <a:lnTo>
                  <a:pt x="28956" y="169163"/>
                </a:lnTo>
                <a:lnTo>
                  <a:pt x="35052" y="91439"/>
                </a:lnTo>
                <a:lnTo>
                  <a:pt x="24384" y="108203"/>
                </a:lnTo>
                <a:lnTo>
                  <a:pt x="25908" y="207263"/>
                </a:lnTo>
                <a:lnTo>
                  <a:pt x="27432" y="187451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3935" y="1840522"/>
            <a:ext cx="2333244" cy="716749"/>
          </a:xfrm>
          <a:custGeom>
            <a:avLst/>
            <a:gdLst/>
            <a:ahLst/>
            <a:cxnLst/>
            <a:rect l="l" t="t" r="r" b="b"/>
            <a:pathLst>
              <a:path w="2333244" h="716749">
                <a:moveTo>
                  <a:pt x="123725" y="501292"/>
                </a:moveTo>
                <a:lnTo>
                  <a:pt x="194690" y="420151"/>
                </a:lnTo>
                <a:lnTo>
                  <a:pt x="271089" y="345734"/>
                </a:lnTo>
                <a:lnTo>
                  <a:pt x="352448" y="278170"/>
                </a:lnTo>
                <a:lnTo>
                  <a:pt x="438294" y="217590"/>
                </a:lnTo>
                <a:lnTo>
                  <a:pt x="528152" y="164124"/>
                </a:lnTo>
                <a:lnTo>
                  <a:pt x="621548" y="117902"/>
                </a:lnTo>
                <a:lnTo>
                  <a:pt x="718006" y="79055"/>
                </a:lnTo>
                <a:lnTo>
                  <a:pt x="817054" y="47713"/>
                </a:lnTo>
                <a:lnTo>
                  <a:pt x="918216" y="24006"/>
                </a:lnTo>
                <a:lnTo>
                  <a:pt x="1021019" y="8065"/>
                </a:lnTo>
                <a:lnTo>
                  <a:pt x="1124987" y="19"/>
                </a:lnTo>
                <a:lnTo>
                  <a:pt x="1229647" y="0"/>
                </a:lnTo>
                <a:lnTo>
                  <a:pt x="1334523" y="8137"/>
                </a:lnTo>
                <a:lnTo>
                  <a:pt x="1439143" y="24560"/>
                </a:lnTo>
                <a:lnTo>
                  <a:pt x="1543031" y="49401"/>
                </a:lnTo>
                <a:lnTo>
                  <a:pt x="1645714" y="82789"/>
                </a:lnTo>
                <a:lnTo>
                  <a:pt x="1746716" y="124855"/>
                </a:lnTo>
                <a:lnTo>
                  <a:pt x="1845563" y="175729"/>
                </a:lnTo>
                <a:lnTo>
                  <a:pt x="1898312" y="207538"/>
                </a:lnTo>
                <a:lnTo>
                  <a:pt x="1949525" y="241651"/>
                </a:lnTo>
                <a:lnTo>
                  <a:pt x="1999128" y="277995"/>
                </a:lnTo>
                <a:lnTo>
                  <a:pt x="2047048" y="316498"/>
                </a:lnTo>
                <a:lnTo>
                  <a:pt x="2093213" y="357085"/>
                </a:lnTo>
                <a:lnTo>
                  <a:pt x="2137550" y="399684"/>
                </a:lnTo>
                <a:lnTo>
                  <a:pt x="2179984" y="444221"/>
                </a:lnTo>
                <a:lnTo>
                  <a:pt x="2220443" y="490624"/>
                </a:lnTo>
                <a:lnTo>
                  <a:pt x="2258854" y="538819"/>
                </a:lnTo>
                <a:lnTo>
                  <a:pt x="2295144" y="588733"/>
                </a:lnTo>
                <a:lnTo>
                  <a:pt x="2333244" y="567397"/>
                </a:lnTo>
                <a:lnTo>
                  <a:pt x="2324100" y="699985"/>
                </a:lnTo>
                <a:lnTo>
                  <a:pt x="2197608" y="645121"/>
                </a:lnTo>
                <a:lnTo>
                  <a:pt x="2235708" y="622261"/>
                </a:lnTo>
                <a:lnTo>
                  <a:pt x="2172450" y="537773"/>
                </a:lnTo>
                <a:lnTo>
                  <a:pt x="2103686" y="459932"/>
                </a:lnTo>
                <a:lnTo>
                  <a:pt x="2029875" y="388823"/>
                </a:lnTo>
                <a:lnTo>
                  <a:pt x="1951475" y="324532"/>
                </a:lnTo>
                <a:lnTo>
                  <a:pt x="1868947" y="267145"/>
                </a:lnTo>
                <a:lnTo>
                  <a:pt x="1782750" y="216747"/>
                </a:lnTo>
                <a:lnTo>
                  <a:pt x="1693344" y="173425"/>
                </a:lnTo>
                <a:lnTo>
                  <a:pt x="1601187" y="137263"/>
                </a:lnTo>
                <a:lnTo>
                  <a:pt x="1506740" y="108348"/>
                </a:lnTo>
                <a:lnTo>
                  <a:pt x="1410461" y="86765"/>
                </a:lnTo>
                <a:lnTo>
                  <a:pt x="1312812" y="72601"/>
                </a:lnTo>
                <a:lnTo>
                  <a:pt x="1214250" y="65940"/>
                </a:lnTo>
                <a:lnTo>
                  <a:pt x="1115235" y="66869"/>
                </a:lnTo>
                <a:lnTo>
                  <a:pt x="1016227" y="75473"/>
                </a:lnTo>
                <a:lnTo>
                  <a:pt x="917686" y="91837"/>
                </a:lnTo>
                <a:lnTo>
                  <a:pt x="820070" y="116049"/>
                </a:lnTo>
                <a:lnTo>
                  <a:pt x="723840" y="148193"/>
                </a:lnTo>
                <a:lnTo>
                  <a:pt x="629454" y="188355"/>
                </a:lnTo>
                <a:lnTo>
                  <a:pt x="537373" y="236621"/>
                </a:lnTo>
                <a:lnTo>
                  <a:pt x="448056" y="293077"/>
                </a:lnTo>
                <a:lnTo>
                  <a:pt x="400839" y="327036"/>
                </a:lnTo>
                <a:lnTo>
                  <a:pt x="355250" y="363035"/>
                </a:lnTo>
                <a:lnTo>
                  <a:pt x="311362" y="401008"/>
                </a:lnTo>
                <a:lnTo>
                  <a:pt x="269248" y="440893"/>
                </a:lnTo>
                <a:lnTo>
                  <a:pt x="228981" y="482624"/>
                </a:lnTo>
                <a:lnTo>
                  <a:pt x="190634" y="526139"/>
                </a:lnTo>
                <a:lnTo>
                  <a:pt x="154280" y="571373"/>
                </a:lnTo>
                <a:lnTo>
                  <a:pt x="119993" y="618262"/>
                </a:lnTo>
                <a:lnTo>
                  <a:pt x="87846" y="666742"/>
                </a:lnTo>
                <a:lnTo>
                  <a:pt x="57912" y="716749"/>
                </a:lnTo>
                <a:lnTo>
                  <a:pt x="0" y="683221"/>
                </a:lnTo>
                <a:lnTo>
                  <a:pt x="58671" y="589025"/>
                </a:lnTo>
                <a:lnTo>
                  <a:pt x="123725" y="5012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7839" y="1833372"/>
            <a:ext cx="2345435" cy="731520"/>
          </a:xfrm>
          <a:custGeom>
            <a:avLst/>
            <a:gdLst/>
            <a:ahLst/>
            <a:cxnLst/>
            <a:rect l="l" t="t" r="r" b="b"/>
            <a:pathLst>
              <a:path w="2345435" h="731520">
                <a:moveTo>
                  <a:pt x="2305811" y="592836"/>
                </a:moveTo>
                <a:lnTo>
                  <a:pt x="2333243" y="574548"/>
                </a:lnTo>
                <a:lnTo>
                  <a:pt x="2332439" y="586215"/>
                </a:lnTo>
                <a:lnTo>
                  <a:pt x="2304288" y="601980"/>
                </a:lnTo>
                <a:lnTo>
                  <a:pt x="2301239" y="603504"/>
                </a:lnTo>
                <a:lnTo>
                  <a:pt x="2298192" y="603504"/>
                </a:lnTo>
                <a:lnTo>
                  <a:pt x="2298192" y="591312"/>
                </a:lnTo>
                <a:lnTo>
                  <a:pt x="2305811" y="592836"/>
                </a:lnTo>
                <a:close/>
              </a:path>
              <a:path w="2345435" h="731520">
                <a:moveTo>
                  <a:pt x="70104" y="726948"/>
                </a:moveTo>
                <a:lnTo>
                  <a:pt x="68580" y="729996"/>
                </a:lnTo>
                <a:lnTo>
                  <a:pt x="67056" y="717804"/>
                </a:lnTo>
                <a:lnTo>
                  <a:pt x="59436" y="720852"/>
                </a:lnTo>
                <a:lnTo>
                  <a:pt x="60960" y="729996"/>
                </a:lnTo>
                <a:lnTo>
                  <a:pt x="12192" y="693420"/>
                </a:lnTo>
                <a:lnTo>
                  <a:pt x="14832" y="688943"/>
                </a:lnTo>
                <a:lnTo>
                  <a:pt x="62588" y="715335"/>
                </a:lnTo>
                <a:lnTo>
                  <a:pt x="77724" y="688848"/>
                </a:lnTo>
                <a:lnTo>
                  <a:pt x="97536" y="658368"/>
                </a:lnTo>
                <a:lnTo>
                  <a:pt x="117348" y="627888"/>
                </a:lnTo>
                <a:lnTo>
                  <a:pt x="138684" y="597408"/>
                </a:lnTo>
                <a:lnTo>
                  <a:pt x="160020" y="568452"/>
                </a:lnTo>
                <a:lnTo>
                  <a:pt x="182879" y="541020"/>
                </a:lnTo>
                <a:lnTo>
                  <a:pt x="205740" y="512064"/>
                </a:lnTo>
                <a:lnTo>
                  <a:pt x="230124" y="484632"/>
                </a:lnTo>
                <a:lnTo>
                  <a:pt x="256031" y="458724"/>
                </a:lnTo>
                <a:lnTo>
                  <a:pt x="280416" y="432816"/>
                </a:lnTo>
                <a:lnTo>
                  <a:pt x="307848" y="408432"/>
                </a:lnTo>
                <a:lnTo>
                  <a:pt x="335280" y="384048"/>
                </a:lnTo>
                <a:lnTo>
                  <a:pt x="362711" y="359664"/>
                </a:lnTo>
                <a:lnTo>
                  <a:pt x="391667" y="336804"/>
                </a:lnTo>
                <a:lnTo>
                  <a:pt x="420624" y="315468"/>
                </a:lnTo>
                <a:lnTo>
                  <a:pt x="449580" y="294132"/>
                </a:lnTo>
                <a:lnTo>
                  <a:pt x="505967" y="257556"/>
                </a:lnTo>
                <a:lnTo>
                  <a:pt x="562356" y="225552"/>
                </a:lnTo>
                <a:lnTo>
                  <a:pt x="620268" y="195072"/>
                </a:lnTo>
                <a:lnTo>
                  <a:pt x="679704" y="167640"/>
                </a:lnTo>
                <a:lnTo>
                  <a:pt x="739139" y="144780"/>
                </a:lnTo>
                <a:lnTo>
                  <a:pt x="800100" y="124968"/>
                </a:lnTo>
                <a:lnTo>
                  <a:pt x="861060" y="106680"/>
                </a:lnTo>
                <a:lnTo>
                  <a:pt x="922020" y="92964"/>
                </a:lnTo>
                <a:lnTo>
                  <a:pt x="984504" y="82296"/>
                </a:lnTo>
                <a:lnTo>
                  <a:pt x="1046987" y="73152"/>
                </a:lnTo>
                <a:lnTo>
                  <a:pt x="1107948" y="68580"/>
                </a:lnTo>
                <a:lnTo>
                  <a:pt x="1170431" y="67056"/>
                </a:lnTo>
                <a:lnTo>
                  <a:pt x="1232915" y="67056"/>
                </a:lnTo>
                <a:lnTo>
                  <a:pt x="1295399" y="71628"/>
                </a:lnTo>
                <a:lnTo>
                  <a:pt x="1356360" y="77724"/>
                </a:lnTo>
                <a:lnTo>
                  <a:pt x="1417319" y="88392"/>
                </a:lnTo>
                <a:lnTo>
                  <a:pt x="1478280" y="100584"/>
                </a:lnTo>
                <a:lnTo>
                  <a:pt x="1539239" y="115824"/>
                </a:lnTo>
                <a:lnTo>
                  <a:pt x="1597152" y="134112"/>
                </a:lnTo>
                <a:lnTo>
                  <a:pt x="1656588" y="155448"/>
                </a:lnTo>
                <a:lnTo>
                  <a:pt x="1712976" y="179832"/>
                </a:lnTo>
                <a:lnTo>
                  <a:pt x="1769364" y="207264"/>
                </a:lnTo>
                <a:lnTo>
                  <a:pt x="1825752" y="236220"/>
                </a:lnTo>
                <a:lnTo>
                  <a:pt x="1879092" y="269748"/>
                </a:lnTo>
                <a:lnTo>
                  <a:pt x="1930907" y="304800"/>
                </a:lnTo>
                <a:lnTo>
                  <a:pt x="1981199" y="342900"/>
                </a:lnTo>
                <a:lnTo>
                  <a:pt x="2031492" y="382524"/>
                </a:lnTo>
                <a:lnTo>
                  <a:pt x="2078735" y="426720"/>
                </a:lnTo>
                <a:lnTo>
                  <a:pt x="2124456" y="472440"/>
                </a:lnTo>
                <a:lnTo>
                  <a:pt x="2167127" y="521208"/>
                </a:lnTo>
                <a:lnTo>
                  <a:pt x="2208276" y="573024"/>
                </a:lnTo>
                <a:lnTo>
                  <a:pt x="2247899" y="626364"/>
                </a:lnTo>
                <a:lnTo>
                  <a:pt x="2238756" y="624840"/>
                </a:lnTo>
                <a:lnTo>
                  <a:pt x="2232882" y="628129"/>
                </a:lnTo>
                <a:lnTo>
                  <a:pt x="2197607" y="580644"/>
                </a:lnTo>
                <a:lnTo>
                  <a:pt x="2157984" y="528828"/>
                </a:lnTo>
                <a:lnTo>
                  <a:pt x="2113788" y="481584"/>
                </a:lnTo>
                <a:lnTo>
                  <a:pt x="2069592" y="435864"/>
                </a:lnTo>
                <a:lnTo>
                  <a:pt x="2022348" y="393192"/>
                </a:lnTo>
                <a:lnTo>
                  <a:pt x="1973580" y="352044"/>
                </a:lnTo>
                <a:lnTo>
                  <a:pt x="1923288" y="315468"/>
                </a:lnTo>
                <a:lnTo>
                  <a:pt x="1871472" y="280416"/>
                </a:lnTo>
                <a:lnTo>
                  <a:pt x="1818131" y="248412"/>
                </a:lnTo>
                <a:lnTo>
                  <a:pt x="1763268" y="217932"/>
                </a:lnTo>
                <a:lnTo>
                  <a:pt x="1708403" y="192024"/>
                </a:lnTo>
                <a:lnTo>
                  <a:pt x="1650492" y="167640"/>
                </a:lnTo>
                <a:lnTo>
                  <a:pt x="1594103" y="146304"/>
                </a:lnTo>
                <a:lnTo>
                  <a:pt x="1534668" y="128016"/>
                </a:lnTo>
                <a:lnTo>
                  <a:pt x="1475231" y="112776"/>
                </a:lnTo>
                <a:lnTo>
                  <a:pt x="1415796" y="100584"/>
                </a:lnTo>
                <a:lnTo>
                  <a:pt x="1354835" y="91440"/>
                </a:lnTo>
                <a:lnTo>
                  <a:pt x="1293876" y="83820"/>
                </a:lnTo>
                <a:lnTo>
                  <a:pt x="1231392" y="80772"/>
                </a:lnTo>
                <a:lnTo>
                  <a:pt x="1170431" y="79247"/>
                </a:lnTo>
                <a:lnTo>
                  <a:pt x="1109472" y="80772"/>
                </a:lnTo>
                <a:lnTo>
                  <a:pt x="1046987" y="86868"/>
                </a:lnTo>
                <a:lnTo>
                  <a:pt x="986027" y="94488"/>
                </a:lnTo>
                <a:lnTo>
                  <a:pt x="925068" y="105156"/>
                </a:lnTo>
                <a:lnTo>
                  <a:pt x="864108" y="118872"/>
                </a:lnTo>
                <a:lnTo>
                  <a:pt x="803148" y="137160"/>
                </a:lnTo>
                <a:lnTo>
                  <a:pt x="743712" y="156972"/>
                </a:lnTo>
                <a:lnTo>
                  <a:pt x="684275" y="179832"/>
                </a:lnTo>
                <a:lnTo>
                  <a:pt x="626364" y="207264"/>
                </a:lnTo>
                <a:lnTo>
                  <a:pt x="568452" y="236220"/>
                </a:lnTo>
                <a:lnTo>
                  <a:pt x="512063" y="268224"/>
                </a:lnTo>
                <a:lnTo>
                  <a:pt x="457200" y="304800"/>
                </a:lnTo>
                <a:lnTo>
                  <a:pt x="399287" y="347472"/>
                </a:lnTo>
                <a:lnTo>
                  <a:pt x="342900" y="393192"/>
                </a:lnTo>
                <a:lnTo>
                  <a:pt x="289560" y="441960"/>
                </a:lnTo>
                <a:lnTo>
                  <a:pt x="265176" y="467868"/>
                </a:lnTo>
                <a:lnTo>
                  <a:pt x="239267" y="493776"/>
                </a:lnTo>
                <a:lnTo>
                  <a:pt x="216408" y="521208"/>
                </a:lnTo>
                <a:lnTo>
                  <a:pt x="192024" y="548640"/>
                </a:lnTo>
                <a:lnTo>
                  <a:pt x="170688" y="576072"/>
                </a:lnTo>
                <a:lnTo>
                  <a:pt x="147828" y="605028"/>
                </a:lnTo>
                <a:lnTo>
                  <a:pt x="128016" y="635508"/>
                </a:lnTo>
                <a:lnTo>
                  <a:pt x="108204" y="664464"/>
                </a:lnTo>
                <a:lnTo>
                  <a:pt x="88392" y="696468"/>
                </a:lnTo>
                <a:lnTo>
                  <a:pt x="70104" y="726948"/>
                </a:lnTo>
                <a:close/>
              </a:path>
              <a:path w="2345435" h="731520">
                <a:moveTo>
                  <a:pt x="67056" y="717804"/>
                </a:moveTo>
                <a:lnTo>
                  <a:pt x="68580" y="729996"/>
                </a:lnTo>
                <a:lnTo>
                  <a:pt x="64008" y="731520"/>
                </a:lnTo>
                <a:lnTo>
                  <a:pt x="60960" y="729996"/>
                </a:lnTo>
                <a:lnTo>
                  <a:pt x="59436" y="720852"/>
                </a:lnTo>
                <a:lnTo>
                  <a:pt x="67056" y="717804"/>
                </a:lnTo>
                <a:close/>
              </a:path>
              <a:path w="2345435" h="731520">
                <a:moveTo>
                  <a:pt x="2249423" y="629412"/>
                </a:moveTo>
                <a:lnTo>
                  <a:pt x="2247899" y="632460"/>
                </a:lnTo>
                <a:lnTo>
                  <a:pt x="2244852" y="635508"/>
                </a:lnTo>
                <a:lnTo>
                  <a:pt x="2237231" y="633984"/>
                </a:lnTo>
                <a:lnTo>
                  <a:pt x="2217487" y="650832"/>
                </a:lnTo>
                <a:lnTo>
                  <a:pt x="2206752" y="656844"/>
                </a:lnTo>
                <a:lnTo>
                  <a:pt x="2206752" y="646176"/>
                </a:lnTo>
                <a:lnTo>
                  <a:pt x="2232882" y="628129"/>
                </a:lnTo>
                <a:lnTo>
                  <a:pt x="2238756" y="624840"/>
                </a:lnTo>
                <a:lnTo>
                  <a:pt x="2247899" y="626364"/>
                </a:lnTo>
                <a:lnTo>
                  <a:pt x="2249423" y="629412"/>
                </a:lnTo>
                <a:close/>
              </a:path>
              <a:path w="2345435" h="731520">
                <a:moveTo>
                  <a:pt x="2217487" y="650832"/>
                </a:moveTo>
                <a:lnTo>
                  <a:pt x="2237231" y="633984"/>
                </a:lnTo>
                <a:lnTo>
                  <a:pt x="2244852" y="635508"/>
                </a:lnTo>
                <a:lnTo>
                  <a:pt x="2217487" y="650832"/>
                </a:lnTo>
                <a:close/>
              </a:path>
              <a:path w="2345435" h="731520">
                <a:moveTo>
                  <a:pt x="60960" y="729996"/>
                </a:moveTo>
                <a:lnTo>
                  <a:pt x="3048" y="696468"/>
                </a:lnTo>
                <a:lnTo>
                  <a:pt x="9144" y="685800"/>
                </a:lnTo>
                <a:lnTo>
                  <a:pt x="36576" y="627888"/>
                </a:lnTo>
                <a:lnTo>
                  <a:pt x="76200" y="569976"/>
                </a:lnTo>
                <a:lnTo>
                  <a:pt x="117348" y="515112"/>
                </a:lnTo>
                <a:lnTo>
                  <a:pt x="160020" y="463296"/>
                </a:lnTo>
                <a:lnTo>
                  <a:pt x="205740" y="413004"/>
                </a:lnTo>
                <a:lnTo>
                  <a:pt x="252984" y="365760"/>
                </a:lnTo>
                <a:lnTo>
                  <a:pt x="303276" y="321564"/>
                </a:lnTo>
                <a:lnTo>
                  <a:pt x="355091" y="280416"/>
                </a:lnTo>
                <a:lnTo>
                  <a:pt x="408432" y="240792"/>
                </a:lnTo>
                <a:lnTo>
                  <a:pt x="463296" y="205740"/>
                </a:lnTo>
                <a:lnTo>
                  <a:pt x="519684" y="172212"/>
                </a:lnTo>
                <a:lnTo>
                  <a:pt x="577596" y="141732"/>
                </a:lnTo>
                <a:lnTo>
                  <a:pt x="637031" y="114300"/>
                </a:lnTo>
                <a:lnTo>
                  <a:pt x="697991" y="88392"/>
                </a:lnTo>
                <a:lnTo>
                  <a:pt x="758952" y="67056"/>
                </a:lnTo>
                <a:lnTo>
                  <a:pt x="821435" y="48768"/>
                </a:lnTo>
                <a:lnTo>
                  <a:pt x="885443" y="32004"/>
                </a:lnTo>
                <a:lnTo>
                  <a:pt x="949452" y="19812"/>
                </a:lnTo>
                <a:lnTo>
                  <a:pt x="1013460" y="10668"/>
                </a:lnTo>
                <a:lnTo>
                  <a:pt x="1078991" y="3047"/>
                </a:lnTo>
                <a:lnTo>
                  <a:pt x="1144523" y="0"/>
                </a:lnTo>
                <a:lnTo>
                  <a:pt x="1210056" y="0"/>
                </a:lnTo>
                <a:lnTo>
                  <a:pt x="1275588" y="3047"/>
                </a:lnTo>
                <a:lnTo>
                  <a:pt x="1341119" y="9143"/>
                </a:lnTo>
                <a:lnTo>
                  <a:pt x="1406652" y="18288"/>
                </a:lnTo>
                <a:lnTo>
                  <a:pt x="1472184" y="30480"/>
                </a:lnTo>
                <a:lnTo>
                  <a:pt x="1537715" y="45720"/>
                </a:lnTo>
                <a:lnTo>
                  <a:pt x="1601723" y="65532"/>
                </a:lnTo>
                <a:lnTo>
                  <a:pt x="1665731" y="88392"/>
                </a:lnTo>
                <a:lnTo>
                  <a:pt x="1729739" y="114300"/>
                </a:lnTo>
                <a:lnTo>
                  <a:pt x="1792223" y="143256"/>
                </a:lnTo>
                <a:lnTo>
                  <a:pt x="1854707" y="176784"/>
                </a:lnTo>
                <a:lnTo>
                  <a:pt x="1888235" y="196596"/>
                </a:lnTo>
                <a:lnTo>
                  <a:pt x="1952243" y="239268"/>
                </a:lnTo>
                <a:lnTo>
                  <a:pt x="1984248" y="260604"/>
                </a:lnTo>
                <a:lnTo>
                  <a:pt x="2014727" y="284988"/>
                </a:lnTo>
                <a:lnTo>
                  <a:pt x="2045207" y="307848"/>
                </a:lnTo>
                <a:lnTo>
                  <a:pt x="2075688" y="333756"/>
                </a:lnTo>
                <a:lnTo>
                  <a:pt x="2104643" y="359664"/>
                </a:lnTo>
                <a:lnTo>
                  <a:pt x="2132076" y="385572"/>
                </a:lnTo>
                <a:lnTo>
                  <a:pt x="2159507" y="413004"/>
                </a:lnTo>
                <a:lnTo>
                  <a:pt x="2185415" y="440436"/>
                </a:lnTo>
                <a:lnTo>
                  <a:pt x="2211323" y="469392"/>
                </a:lnTo>
                <a:lnTo>
                  <a:pt x="2235707" y="499872"/>
                </a:lnTo>
                <a:lnTo>
                  <a:pt x="2260092" y="530352"/>
                </a:lnTo>
                <a:lnTo>
                  <a:pt x="2282952" y="560832"/>
                </a:lnTo>
                <a:lnTo>
                  <a:pt x="2302763" y="588568"/>
                </a:lnTo>
                <a:lnTo>
                  <a:pt x="2336292" y="568452"/>
                </a:lnTo>
                <a:lnTo>
                  <a:pt x="2340864" y="568452"/>
                </a:lnTo>
                <a:lnTo>
                  <a:pt x="2342388" y="580644"/>
                </a:lnTo>
                <a:lnTo>
                  <a:pt x="2333243" y="701040"/>
                </a:lnTo>
                <a:lnTo>
                  <a:pt x="2324099" y="707136"/>
                </a:lnTo>
                <a:lnTo>
                  <a:pt x="2328672" y="713232"/>
                </a:lnTo>
                <a:lnTo>
                  <a:pt x="2200656" y="656844"/>
                </a:lnTo>
                <a:lnTo>
                  <a:pt x="2199131" y="656844"/>
                </a:lnTo>
                <a:lnTo>
                  <a:pt x="2197607" y="653796"/>
                </a:lnTo>
                <a:lnTo>
                  <a:pt x="2197607" y="649224"/>
                </a:lnTo>
                <a:lnTo>
                  <a:pt x="2200656" y="646176"/>
                </a:lnTo>
                <a:lnTo>
                  <a:pt x="2232882" y="628129"/>
                </a:lnTo>
                <a:lnTo>
                  <a:pt x="2206752" y="646176"/>
                </a:lnTo>
                <a:lnTo>
                  <a:pt x="2206752" y="656844"/>
                </a:lnTo>
                <a:lnTo>
                  <a:pt x="2217487" y="650832"/>
                </a:lnTo>
                <a:lnTo>
                  <a:pt x="2324773" y="697366"/>
                </a:lnTo>
                <a:lnTo>
                  <a:pt x="2332439" y="586215"/>
                </a:lnTo>
                <a:lnTo>
                  <a:pt x="2333243" y="574548"/>
                </a:lnTo>
                <a:lnTo>
                  <a:pt x="2305811" y="592836"/>
                </a:lnTo>
                <a:lnTo>
                  <a:pt x="2298192" y="591312"/>
                </a:lnTo>
                <a:lnTo>
                  <a:pt x="2298192" y="603504"/>
                </a:lnTo>
                <a:lnTo>
                  <a:pt x="2295143" y="600456"/>
                </a:lnTo>
                <a:lnTo>
                  <a:pt x="2273807" y="568452"/>
                </a:lnTo>
                <a:lnTo>
                  <a:pt x="2250948" y="537972"/>
                </a:lnTo>
                <a:lnTo>
                  <a:pt x="2226564" y="507492"/>
                </a:lnTo>
                <a:lnTo>
                  <a:pt x="2202180" y="478536"/>
                </a:lnTo>
                <a:lnTo>
                  <a:pt x="2176272" y="449580"/>
                </a:lnTo>
                <a:lnTo>
                  <a:pt x="2150364" y="422148"/>
                </a:lnTo>
                <a:lnTo>
                  <a:pt x="2122931" y="394716"/>
                </a:lnTo>
                <a:lnTo>
                  <a:pt x="2095499" y="368808"/>
                </a:lnTo>
                <a:lnTo>
                  <a:pt x="2066543" y="342900"/>
                </a:lnTo>
                <a:lnTo>
                  <a:pt x="2037588" y="318516"/>
                </a:lnTo>
                <a:lnTo>
                  <a:pt x="2007107" y="294132"/>
                </a:lnTo>
                <a:lnTo>
                  <a:pt x="1976627" y="271272"/>
                </a:lnTo>
                <a:lnTo>
                  <a:pt x="1946148" y="248412"/>
                </a:lnTo>
                <a:lnTo>
                  <a:pt x="1914143" y="228600"/>
                </a:lnTo>
                <a:lnTo>
                  <a:pt x="1880615" y="207264"/>
                </a:lnTo>
                <a:lnTo>
                  <a:pt x="1848611" y="187452"/>
                </a:lnTo>
                <a:lnTo>
                  <a:pt x="1787652" y="155448"/>
                </a:lnTo>
                <a:lnTo>
                  <a:pt x="1725168" y="126492"/>
                </a:lnTo>
                <a:lnTo>
                  <a:pt x="1662684" y="100584"/>
                </a:lnTo>
                <a:lnTo>
                  <a:pt x="1598676" y="77724"/>
                </a:lnTo>
                <a:lnTo>
                  <a:pt x="1534668" y="57912"/>
                </a:lnTo>
                <a:lnTo>
                  <a:pt x="1470660" y="42672"/>
                </a:lnTo>
                <a:lnTo>
                  <a:pt x="1405127" y="30480"/>
                </a:lnTo>
                <a:lnTo>
                  <a:pt x="1339596" y="21336"/>
                </a:lnTo>
                <a:lnTo>
                  <a:pt x="1275588" y="15240"/>
                </a:lnTo>
                <a:lnTo>
                  <a:pt x="1210056" y="12192"/>
                </a:lnTo>
                <a:lnTo>
                  <a:pt x="1144523" y="12192"/>
                </a:lnTo>
                <a:lnTo>
                  <a:pt x="1080516" y="16764"/>
                </a:lnTo>
                <a:lnTo>
                  <a:pt x="1014983" y="22860"/>
                </a:lnTo>
                <a:lnTo>
                  <a:pt x="950975" y="32004"/>
                </a:lnTo>
                <a:lnTo>
                  <a:pt x="888491" y="45720"/>
                </a:lnTo>
                <a:lnTo>
                  <a:pt x="826008" y="60960"/>
                </a:lnTo>
                <a:lnTo>
                  <a:pt x="763523" y="79247"/>
                </a:lnTo>
                <a:lnTo>
                  <a:pt x="702564" y="100584"/>
                </a:lnTo>
                <a:lnTo>
                  <a:pt x="643127" y="124968"/>
                </a:lnTo>
                <a:lnTo>
                  <a:pt x="583691" y="152400"/>
                </a:lnTo>
                <a:lnTo>
                  <a:pt x="525780" y="182880"/>
                </a:lnTo>
                <a:lnTo>
                  <a:pt x="470915" y="216408"/>
                </a:lnTo>
                <a:lnTo>
                  <a:pt x="416052" y="251460"/>
                </a:lnTo>
                <a:lnTo>
                  <a:pt x="362711" y="289560"/>
                </a:lnTo>
                <a:lnTo>
                  <a:pt x="312420" y="332232"/>
                </a:lnTo>
                <a:lnTo>
                  <a:pt x="262128" y="374904"/>
                </a:lnTo>
                <a:lnTo>
                  <a:pt x="214884" y="422148"/>
                </a:lnTo>
                <a:lnTo>
                  <a:pt x="169164" y="470916"/>
                </a:lnTo>
                <a:lnTo>
                  <a:pt x="126492" y="522732"/>
                </a:lnTo>
                <a:lnTo>
                  <a:pt x="85344" y="577596"/>
                </a:lnTo>
                <a:lnTo>
                  <a:pt x="47244" y="633984"/>
                </a:lnTo>
                <a:lnTo>
                  <a:pt x="14832" y="688943"/>
                </a:lnTo>
                <a:lnTo>
                  <a:pt x="12192" y="693420"/>
                </a:lnTo>
                <a:lnTo>
                  <a:pt x="60960" y="729996"/>
                </a:lnTo>
                <a:close/>
              </a:path>
              <a:path w="2345435" h="731520">
                <a:moveTo>
                  <a:pt x="3048" y="696468"/>
                </a:moveTo>
                <a:lnTo>
                  <a:pt x="0" y="693420"/>
                </a:lnTo>
                <a:lnTo>
                  <a:pt x="0" y="690372"/>
                </a:lnTo>
                <a:lnTo>
                  <a:pt x="1524" y="687324"/>
                </a:lnTo>
                <a:lnTo>
                  <a:pt x="36576" y="627888"/>
                </a:lnTo>
                <a:lnTo>
                  <a:pt x="9144" y="685800"/>
                </a:lnTo>
                <a:lnTo>
                  <a:pt x="3048" y="696468"/>
                </a:lnTo>
                <a:close/>
              </a:path>
              <a:path w="2345435" h="731520">
                <a:moveTo>
                  <a:pt x="2345435" y="574548"/>
                </a:moveTo>
                <a:lnTo>
                  <a:pt x="2336292" y="707136"/>
                </a:lnTo>
                <a:lnTo>
                  <a:pt x="2336292" y="711708"/>
                </a:lnTo>
                <a:lnTo>
                  <a:pt x="2333243" y="713232"/>
                </a:lnTo>
                <a:lnTo>
                  <a:pt x="2330196" y="714756"/>
                </a:lnTo>
                <a:lnTo>
                  <a:pt x="2328672" y="713232"/>
                </a:lnTo>
                <a:lnTo>
                  <a:pt x="2324099" y="707136"/>
                </a:lnTo>
                <a:lnTo>
                  <a:pt x="2333243" y="701040"/>
                </a:lnTo>
                <a:lnTo>
                  <a:pt x="2342388" y="580644"/>
                </a:lnTo>
                <a:lnTo>
                  <a:pt x="2340864" y="568452"/>
                </a:lnTo>
                <a:lnTo>
                  <a:pt x="2342388" y="569976"/>
                </a:lnTo>
                <a:lnTo>
                  <a:pt x="2345435" y="569976"/>
                </a:lnTo>
                <a:lnTo>
                  <a:pt x="2345435" y="57454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6759" y="2537460"/>
            <a:ext cx="2103120" cy="836676"/>
          </a:xfrm>
          <a:custGeom>
            <a:avLst/>
            <a:gdLst/>
            <a:ahLst/>
            <a:cxnLst/>
            <a:rect l="l" t="t" r="r" b="b"/>
            <a:pathLst>
              <a:path w="2103120" h="836676">
                <a:moveTo>
                  <a:pt x="0" y="83820"/>
                </a:moveTo>
                <a:lnTo>
                  <a:pt x="10475" y="43108"/>
                </a:lnTo>
                <a:lnTo>
                  <a:pt x="38460" y="13192"/>
                </a:lnTo>
                <a:lnTo>
                  <a:pt x="78793" y="144"/>
                </a:lnTo>
                <a:lnTo>
                  <a:pt x="83820" y="0"/>
                </a:lnTo>
                <a:lnTo>
                  <a:pt x="2020824" y="0"/>
                </a:lnTo>
                <a:lnTo>
                  <a:pt x="2061489" y="10984"/>
                </a:lnTo>
                <a:lnTo>
                  <a:pt x="2090767" y="39777"/>
                </a:lnTo>
                <a:lnTo>
                  <a:pt x="2103040" y="80139"/>
                </a:lnTo>
                <a:lnTo>
                  <a:pt x="2103120" y="752855"/>
                </a:lnTo>
                <a:lnTo>
                  <a:pt x="2101872" y="767772"/>
                </a:lnTo>
                <a:lnTo>
                  <a:pt x="2084816" y="806068"/>
                </a:lnTo>
                <a:lnTo>
                  <a:pt x="2052163" y="830559"/>
                </a:lnTo>
                <a:lnTo>
                  <a:pt x="83820" y="836676"/>
                </a:lnTo>
                <a:lnTo>
                  <a:pt x="69034" y="835448"/>
                </a:lnTo>
                <a:lnTo>
                  <a:pt x="30997" y="818563"/>
                </a:lnTo>
                <a:lnTo>
                  <a:pt x="6455" y="785888"/>
                </a:lnTo>
                <a:lnTo>
                  <a:pt x="0" y="752855"/>
                </a:lnTo>
                <a:lnTo>
                  <a:pt x="0" y="83820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3043" y="2525268"/>
            <a:ext cx="2130551" cy="862584"/>
          </a:xfrm>
          <a:custGeom>
            <a:avLst/>
            <a:gdLst/>
            <a:ahLst/>
            <a:cxnLst/>
            <a:rect l="l" t="t" r="r" b="b"/>
            <a:pathLst>
              <a:path w="2130551" h="862584">
                <a:moveTo>
                  <a:pt x="0" y="766572"/>
                </a:moveTo>
                <a:lnTo>
                  <a:pt x="0" y="96012"/>
                </a:lnTo>
                <a:lnTo>
                  <a:pt x="1524" y="86868"/>
                </a:lnTo>
                <a:lnTo>
                  <a:pt x="3048" y="77724"/>
                </a:lnTo>
                <a:lnTo>
                  <a:pt x="4572" y="68580"/>
                </a:lnTo>
                <a:lnTo>
                  <a:pt x="7620" y="59436"/>
                </a:lnTo>
                <a:lnTo>
                  <a:pt x="12192" y="50292"/>
                </a:lnTo>
                <a:lnTo>
                  <a:pt x="16764" y="42672"/>
                </a:lnTo>
                <a:lnTo>
                  <a:pt x="22859" y="35052"/>
                </a:lnTo>
                <a:lnTo>
                  <a:pt x="28956" y="28956"/>
                </a:lnTo>
                <a:lnTo>
                  <a:pt x="27432" y="80772"/>
                </a:lnTo>
                <a:lnTo>
                  <a:pt x="25908" y="88392"/>
                </a:lnTo>
                <a:lnTo>
                  <a:pt x="25908" y="772668"/>
                </a:lnTo>
                <a:lnTo>
                  <a:pt x="27432" y="780287"/>
                </a:lnTo>
                <a:lnTo>
                  <a:pt x="28956" y="786384"/>
                </a:lnTo>
                <a:lnTo>
                  <a:pt x="32004" y="792480"/>
                </a:lnTo>
                <a:lnTo>
                  <a:pt x="33528" y="798576"/>
                </a:lnTo>
                <a:lnTo>
                  <a:pt x="38100" y="804672"/>
                </a:lnTo>
                <a:lnTo>
                  <a:pt x="41148" y="810768"/>
                </a:lnTo>
                <a:lnTo>
                  <a:pt x="45719" y="815339"/>
                </a:lnTo>
                <a:lnTo>
                  <a:pt x="51816" y="819912"/>
                </a:lnTo>
                <a:lnTo>
                  <a:pt x="56387" y="824484"/>
                </a:lnTo>
                <a:lnTo>
                  <a:pt x="62484" y="827532"/>
                </a:lnTo>
                <a:lnTo>
                  <a:pt x="68580" y="830580"/>
                </a:lnTo>
                <a:lnTo>
                  <a:pt x="74676" y="833628"/>
                </a:lnTo>
                <a:lnTo>
                  <a:pt x="82296" y="835151"/>
                </a:lnTo>
                <a:lnTo>
                  <a:pt x="88391" y="836676"/>
                </a:lnTo>
                <a:lnTo>
                  <a:pt x="2040636" y="836676"/>
                </a:lnTo>
                <a:lnTo>
                  <a:pt x="2048255" y="835151"/>
                </a:lnTo>
                <a:lnTo>
                  <a:pt x="2054351" y="833628"/>
                </a:lnTo>
                <a:lnTo>
                  <a:pt x="2060448" y="832103"/>
                </a:lnTo>
                <a:lnTo>
                  <a:pt x="2066544" y="829055"/>
                </a:lnTo>
                <a:lnTo>
                  <a:pt x="2072640" y="824484"/>
                </a:lnTo>
                <a:lnTo>
                  <a:pt x="2078736" y="821436"/>
                </a:lnTo>
                <a:lnTo>
                  <a:pt x="2083308" y="816864"/>
                </a:lnTo>
                <a:lnTo>
                  <a:pt x="2087879" y="812291"/>
                </a:lnTo>
                <a:lnTo>
                  <a:pt x="2092451" y="806195"/>
                </a:lnTo>
                <a:lnTo>
                  <a:pt x="2095500" y="800099"/>
                </a:lnTo>
                <a:lnTo>
                  <a:pt x="2098548" y="794003"/>
                </a:lnTo>
                <a:lnTo>
                  <a:pt x="2101595" y="787907"/>
                </a:lnTo>
                <a:lnTo>
                  <a:pt x="2103120" y="780287"/>
                </a:lnTo>
                <a:lnTo>
                  <a:pt x="2104644" y="774191"/>
                </a:lnTo>
                <a:lnTo>
                  <a:pt x="2104644" y="89916"/>
                </a:lnTo>
                <a:lnTo>
                  <a:pt x="2103120" y="82296"/>
                </a:lnTo>
                <a:lnTo>
                  <a:pt x="2101595" y="76200"/>
                </a:lnTo>
                <a:lnTo>
                  <a:pt x="2100071" y="68580"/>
                </a:lnTo>
                <a:lnTo>
                  <a:pt x="2097024" y="62484"/>
                </a:lnTo>
                <a:lnTo>
                  <a:pt x="2092451" y="56388"/>
                </a:lnTo>
                <a:lnTo>
                  <a:pt x="2089404" y="51816"/>
                </a:lnTo>
                <a:lnTo>
                  <a:pt x="2084832" y="47244"/>
                </a:lnTo>
                <a:lnTo>
                  <a:pt x="2080259" y="42672"/>
                </a:lnTo>
                <a:lnTo>
                  <a:pt x="2074163" y="38100"/>
                </a:lnTo>
                <a:lnTo>
                  <a:pt x="2068067" y="33528"/>
                </a:lnTo>
                <a:lnTo>
                  <a:pt x="2061971" y="30480"/>
                </a:lnTo>
                <a:lnTo>
                  <a:pt x="2055875" y="28956"/>
                </a:lnTo>
                <a:lnTo>
                  <a:pt x="2048255" y="27432"/>
                </a:lnTo>
                <a:lnTo>
                  <a:pt x="2042159" y="25908"/>
                </a:lnTo>
                <a:lnTo>
                  <a:pt x="89916" y="25908"/>
                </a:lnTo>
                <a:lnTo>
                  <a:pt x="83820" y="27432"/>
                </a:lnTo>
                <a:lnTo>
                  <a:pt x="76200" y="28956"/>
                </a:lnTo>
                <a:lnTo>
                  <a:pt x="70104" y="30480"/>
                </a:lnTo>
                <a:lnTo>
                  <a:pt x="64008" y="33528"/>
                </a:lnTo>
                <a:lnTo>
                  <a:pt x="57912" y="36576"/>
                </a:lnTo>
                <a:lnTo>
                  <a:pt x="51816" y="41148"/>
                </a:lnTo>
                <a:lnTo>
                  <a:pt x="47244" y="45720"/>
                </a:lnTo>
                <a:lnTo>
                  <a:pt x="42672" y="50292"/>
                </a:lnTo>
                <a:lnTo>
                  <a:pt x="38100" y="56388"/>
                </a:lnTo>
                <a:lnTo>
                  <a:pt x="42672" y="16764"/>
                </a:lnTo>
                <a:lnTo>
                  <a:pt x="77724" y="1524"/>
                </a:lnTo>
                <a:lnTo>
                  <a:pt x="86868" y="0"/>
                </a:lnTo>
                <a:lnTo>
                  <a:pt x="2043683" y="0"/>
                </a:lnTo>
                <a:lnTo>
                  <a:pt x="2052828" y="1524"/>
                </a:lnTo>
                <a:lnTo>
                  <a:pt x="2061971" y="4572"/>
                </a:lnTo>
                <a:lnTo>
                  <a:pt x="2071116" y="7620"/>
                </a:lnTo>
                <a:lnTo>
                  <a:pt x="2078736" y="10668"/>
                </a:lnTo>
                <a:lnTo>
                  <a:pt x="2087879" y="16764"/>
                </a:lnTo>
                <a:lnTo>
                  <a:pt x="2093975" y="21336"/>
                </a:lnTo>
                <a:lnTo>
                  <a:pt x="2101595" y="27432"/>
                </a:lnTo>
                <a:lnTo>
                  <a:pt x="2107691" y="35052"/>
                </a:lnTo>
                <a:lnTo>
                  <a:pt x="2113787" y="42672"/>
                </a:lnTo>
                <a:lnTo>
                  <a:pt x="2118359" y="50292"/>
                </a:lnTo>
                <a:lnTo>
                  <a:pt x="2122932" y="57912"/>
                </a:lnTo>
                <a:lnTo>
                  <a:pt x="2125979" y="67056"/>
                </a:lnTo>
                <a:lnTo>
                  <a:pt x="2127504" y="76200"/>
                </a:lnTo>
                <a:lnTo>
                  <a:pt x="2129028" y="85344"/>
                </a:lnTo>
                <a:lnTo>
                  <a:pt x="2130551" y="96012"/>
                </a:lnTo>
                <a:lnTo>
                  <a:pt x="2130551" y="766572"/>
                </a:lnTo>
                <a:lnTo>
                  <a:pt x="2129028" y="775716"/>
                </a:lnTo>
                <a:lnTo>
                  <a:pt x="2129028" y="784860"/>
                </a:lnTo>
                <a:lnTo>
                  <a:pt x="2125979" y="794003"/>
                </a:lnTo>
                <a:lnTo>
                  <a:pt x="2122932" y="803147"/>
                </a:lnTo>
                <a:lnTo>
                  <a:pt x="2118359" y="810768"/>
                </a:lnTo>
                <a:lnTo>
                  <a:pt x="2113787" y="819912"/>
                </a:lnTo>
                <a:lnTo>
                  <a:pt x="2109216" y="826007"/>
                </a:lnTo>
                <a:lnTo>
                  <a:pt x="2103120" y="833628"/>
                </a:lnTo>
                <a:lnTo>
                  <a:pt x="2095500" y="839724"/>
                </a:lnTo>
                <a:lnTo>
                  <a:pt x="2087879" y="845820"/>
                </a:lnTo>
                <a:lnTo>
                  <a:pt x="2080259" y="850391"/>
                </a:lnTo>
                <a:lnTo>
                  <a:pt x="2072640" y="854964"/>
                </a:lnTo>
                <a:lnTo>
                  <a:pt x="2063495" y="858012"/>
                </a:lnTo>
                <a:lnTo>
                  <a:pt x="2054351" y="859536"/>
                </a:lnTo>
                <a:lnTo>
                  <a:pt x="2043683" y="861060"/>
                </a:lnTo>
                <a:lnTo>
                  <a:pt x="2034540" y="862584"/>
                </a:lnTo>
                <a:lnTo>
                  <a:pt x="97536" y="862584"/>
                </a:lnTo>
                <a:lnTo>
                  <a:pt x="88391" y="861060"/>
                </a:lnTo>
                <a:lnTo>
                  <a:pt x="77724" y="861060"/>
                </a:lnTo>
                <a:lnTo>
                  <a:pt x="68580" y="858012"/>
                </a:lnTo>
                <a:lnTo>
                  <a:pt x="59436" y="854964"/>
                </a:lnTo>
                <a:lnTo>
                  <a:pt x="51816" y="850391"/>
                </a:lnTo>
                <a:lnTo>
                  <a:pt x="44195" y="845820"/>
                </a:lnTo>
                <a:lnTo>
                  <a:pt x="36576" y="841247"/>
                </a:lnTo>
                <a:lnTo>
                  <a:pt x="28956" y="833628"/>
                </a:lnTo>
                <a:lnTo>
                  <a:pt x="22859" y="827532"/>
                </a:lnTo>
                <a:lnTo>
                  <a:pt x="16764" y="819912"/>
                </a:lnTo>
                <a:lnTo>
                  <a:pt x="12192" y="812291"/>
                </a:lnTo>
                <a:lnTo>
                  <a:pt x="9144" y="804672"/>
                </a:lnTo>
                <a:lnTo>
                  <a:pt x="4572" y="795528"/>
                </a:lnTo>
                <a:lnTo>
                  <a:pt x="3048" y="786384"/>
                </a:lnTo>
                <a:lnTo>
                  <a:pt x="1524" y="775716"/>
                </a:lnTo>
                <a:lnTo>
                  <a:pt x="0" y="766572"/>
                </a:lnTo>
                <a:close/>
              </a:path>
            </a:pathLst>
          </a:custGeom>
          <a:solidFill>
            <a:srgbClr val="B66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0475" y="2542032"/>
            <a:ext cx="15240" cy="64008"/>
          </a:xfrm>
          <a:custGeom>
            <a:avLst/>
            <a:gdLst/>
            <a:ahLst/>
            <a:cxnLst/>
            <a:rect l="l" t="t" r="r" b="b"/>
            <a:pathLst>
              <a:path w="15239" h="64007">
                <a:moveTo>
                  <a:pt x="7619" y="45720"/>
                </a:moveTo>
                <a:lnTo>
                  <a:pt x="4571" y="51816"/>
                </a:lnTo>
                <a:lnTo>
                  <a:pt x="1523" y="57912"/>
                </a:lnTo>
                <a:lnTo>
                  <a:pt x="0" y="64008"/>
                </a:lnTo>
                <a:lnTo>
                  <a:pt x="1523" y="12192"/>
                </a:lnTo>
                <a:lnTo>
                  <a:pt x="7619" y="6096"/>
                </a:lnTo>
                <a:lnTo>
                  <a:pt x="15239" y="0"/>
                </a:lnTo>
                <a:lnTo>
                  <a:pt x="10667" y="39624"/>
                </a:lnTo>
                <a:lnTo>
                  <a:pt x="7619" y="45720"/>
                </a:lnTo>
                <a:close/>
              </a:path>
            </a:pathLst>
          </a:custGeom>
          <a:solidFill>
            <a:srgbClr val="B66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66203" y="2944368"/>
            <a:ext cx="2392679" cy="1976627"/>
          </a:xfrm>
          <a:custGeom>
            <a:avLst/>
            <a:gdLst/>
            <a:ahLst/>
            <a:cxnLst/>
            <a:rect l="l" t="t" r="r" b="b"/>
            <a:pathLst>
              <a:path w="2392679" h="1976627">
                <a:moveTo>
                  <a:pt x="25908" y="108203"/>
                </a:moveTo>
                <a:lnTo>
                  <a:pt x="9144" y="146303"/>
                </a:lnTo>
                <a:lnTo>
                  <a:pt x="1524" y="185927"/>
                </a:lnTo>
                <a:lnTo>
                  <a:pt x="0" y="207263"/>
                </a:lnTo>
                <a:lnTo>
                  <a:pt x="0" y="835151"/>
                </a:lnTo>
                <a:lnTo>
                  <a:pt x="25908" y="835151"/>
                </a:lnTo>
                <a:lnTo>
                  <a:pt x="25908" y="108203"/>
                </a:lnTo>
                <a:close/>
              </a:path>
              <a:path w="2392679" h="1976627">
                <a:moveTo>
                  <a:pt x="2392679" y="185927"/>
                </a:moveTo>
                <a:lnTo>
                  <a:pt x="2389632" y="164591"/>
                </a:lnTo>
                <a:lnTo>
                  <a:pt x="2383536" y="144779"/>
                </a:lnTo>
                <a:lnTo>
                  <a:pt x="2377440" y="126491"/>
                </a:lnTo>
                <a:lnTo>
                  <a:pt x="2368295" y="108203"/>
                </a:lnTo>
                <a:lnTo>
                  <a:pt x="2357628" y="89915"/>
                </a:lnTo>
                <a:lnTo>
                  <a:pt x="2345436" y="74675"/>
                </a:lnTo>
                <a:lnTo>
                  <a:pt x="2331720" y="59435"/>
                </a:lnTo>
                <a:lnTo>
                  <a:pt x="2316479" y="45720"/>
                </a:lnTo>
                <a:lnTo>
                  <a:pt x="2301240" y="35051"/>
                </a:lnTo>
                <a:lnTo>
                  <a:pt x="2284475" y="24383"/>
                </a:lnTo>
                <a:lnTo>
                  <a:pt x="2266187" y="15239"/>
                </a:lnTo>
                <a:lnTo>
                  <a:pt x="2246375" y="9144"/>
                </a:lnTo>
                <a:lnTo>
                  <a:pt x="2226563" y="3047"/>
                </a:lnTo>
                <a:lnTo>
                  <a:pt x="2206751" y="0"/>
                </a:lnTo>
                <a:lnTo>
                  <a:pt x="185927" y="0"/>
                </a:lnTo>
                <a:lnTo>
                  <a:pt x="166116" y="3047"/>
                </a:lnTo>
                <a:lnTo>
                  <a:pt x="146304" y="9144"/>
                </a:lnTo>
                <a:lnTo>
                  <a:pt x="126491" y="15239"/>
                </a:lnTo>
                <a:lnTo>
                  <a:pt x="108204" y="24383"/>
                </a:lnTo>
                <a:lnTo>
                  <a:pt x="91439" y="35051"/>
                </a:lnTo>
                <a:lnTo>
                  <a:pt x="76200" y="47244"/>
                </a:lnTo>
                <a:lnTo>
                  <a:pt x="60960" y="60959"/>
                </a:lnTo>
                <a:lnTo>
                  <a:pt x="47244" y="76199"/>
                </a:lnTo>
                <a:lnTo>
                  <a:pt x="35052" y="91439"/>
                </a:lnTo>
                <a:lnTo>
                  <a:pt x="30480" y="169163"/>
                </a:lnTo>
                <a:lnTo>
                  <a:pt x="33528" y="152399"/>
                </a:lnTo>
                <a:lnTo>
                  <a:pt x="41148" y="135635"/>
                </a:lnTo>
                <a:lnTo>
                  <a:pt x="68580" y="91439"/>
                </a:lnTo>
                <a:lnTo>
                  <a:pt x="106679" y="54863"/>
                </a:lnTo>
                <a:lnTo>
                  <a:pt x="155448" y="32003"/>
                </a:lnTo>
                <a:lnTo>
                  <a:pt x="208788" y="24383"/>
                </a:lnTo>
                <a:lnTo>
                  <a:pt x="2185416" y="24383"/>
                </a:lnTo>
                <a:lnTo>
                  <a:pt x="2223516" y="28956"/>
                </a:lnTo>
                <a:lnTo>
                  <a:pt x="2272283" y="47244"/>
                </a:lnTo>
                <a:lnTo>
                  <a:pt x="2314955" y="79247"/>
                </a:lnTo>
                <a:lnTo>
                  <a:pt x="2346959" y="120395"/>
                </a:lnTo>
                <a:lnTo>
                  <a:pt x="2363724" y="170687"/>
                </a:lnTo>
                <a:lnTo>
                  <a:pt x="2368295" y="207263"/>
                </a:lnTo>
                <a:lnTo>
                  <a:pt x="2368295" y="835151"/>
                </a:lnTo>
                <a:lnTo>
                  <a:pt x="2392679" y="835151"/>
                </a:lnTo>
                <a:lnTo>
                  <a:pt x="2392679" y="185927"/>
                </a:lnTo>
                <a:close/>
              </a:path>
              <a:path w="2392679" h="1976627">
                <a:moveTo>
                  <a:pt x="27432" y="187451"/>
                </a:moveTo>
                <a:lnTo>
                  <a:pt x="30480" y="169163"/>
                </a:lnTo>
                <a:lnTo>
                  <a:pt x="35052" y="91439"/>
                </a:lnTo>
                <a:lnTo>
                  <a:pt x="25908" y="108203"/>
                </a:lnTo>
                <a:lnTo>
                  <a:pt x="25908" y="207263"/>
                </a:lnTo>
                <a:lnTo>
                  <a:pt x="27432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0516" y="2956560"/>
            <a:ext cx="2368295" cy="1952243"/>
          </a:xfrm>
          <a:custGeom>
            <a:avLst/>
            <a:gdLst/>
            <a:ahLst/>
            <a:cxnLst/>
            <a:rect l="l" t="t" r="r" b="b"/>
            <a:pathLst>
              <a:path w="2368295" h="1952243">
                <a:moveTo>
                  <a:pt x="2189080" y="1951600"/>
                </a:moveTo>
                <a:lnTo>
                  <a:pt x="2234476" y="1942344"/>
                </a:lnTo>
                <a:lnTo>
                  <a:pt x="2275511" y="1923129"/>
                </a:lnTo>
                <a:lnTo>
                  <a:pt x="2310765" y="1895284"/>
                </a:lnTo>
                <a:lnTo>
                  <a:pt x="2338817" y="1860135"/>
                </a:lnTo>
                <a:lnTo>
                  <a:pt x="2358249" y="1819009"/>
                </a:lnTo>
                <a:lnTo>
                  <a:pt x="2367641" y="1773234"/>
                </a:lnTo>
                <a:lnTo>
                  <a:pt x="2368295" y="1757172"/>
                </a:lnTo>
                <a:lnTo>
                  <a:pt x="2368295" y="822959"/>
                </a:lnTo>
                <a:lnTo>
                  <a:pt x="0" y="822959"/>
                </a:lnTo>
                <a:lnTo>
                  <a:pt x="0" y="1757172"/>
                </a:lnTo>
                <a:lnTo>
                  <a:pt x="5729" y="1804202"/>
                </a:lnTo>
                <a:lnTo>
                  <a:pt x="21973" y="1847025"/>
                </a:lnTo>
                <a:lnTo>
                  <a:pt x="47309" y="1884314"/>
                </a:lnTo>
                <a:lnTo>
                  <a:pt x="80320" y="1914741"/>
                </a:lnTo>
                <a:lnTo>
                  <a:pt x="119586" y="1936980"/>
                </a:lnTo>
                <a:lnTo>
                  <a:pt x="163686" y="1949703"/>
                </a:lnTo>
                <a:lnTo>
                  <a:pt x="195072" y="1952243"/>
                </a:lnTo>
                <a:lnTo>
                  <a:pt x="2173224" y="1952243"/>
                </a:lnTo>
                <a:lnTo>
                  <a:pt x="2189080" y="195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8324" y="2944368"/>
            <a:ext cx="2392679" cy="1976627"/>
          </a:xfrm>
          <a:custGeom>
            <a:avLst/>
            <a:gdLst/>
            <a:ahLst/>
            <a:cxnLst/>
            <a:rect l="l" t="t" r="r" b="b"/>
            <a:pathLst>
              <a:path w="2392679" h="1976627">
                <a:moveTo>
                  <a:pt x="2226563" y="1973580"/>
                </a:moveTo>
                <a:lnTo>
                  <a:pt x="2266187" y="1961388"/>
                </a:lnTo>
                <a:lnTo>
                  <a:pt x="2301240" y="1941576"/>
                </a:lnTo>
                <a:lnTo>
                  <a:pt x="2331720" y="1915668"/>
                </a:lnTo>
                <a:lnTo>
                  <a:pt x="2357628" y="1885188"/>
                </a:lnTo>
                <a:lnTo>
                  <a:pt x="2375916" y="1850135"/>
                </a:lnTo>
                <a:lnTo>
                  <a:pt x="2388108" y="1810512"/>
                </a:lnTo>
                <a:lnTo>
                  <a:pt x="2392679" y="1769364"/>
                </a:lnTo>
                <a:lnTo>
                  <a:pt x="2392679" y="835151"/>
                </a:lnTo>
                <a:lnTo>
                  <a:pt x="2366771" y="835151"/>
                </a:lnTo>
                <a:lnTo>
                  <a:pt x="2366771" y="1789176"/>
                </a:lnTo>
                <a:lnTo>
                  <a:pt x="2363724" y="1807464"/>
                </a:lnTo>
                <a:lnTo>
                  <a:pt x="2345436" y="1856231"/>
                </a:lnTo>
                <a:lnTo>
                  <a:pt x="2313432" y="1898904"/>
                </a:lnTo>
                <a:lnTo>
                  <a:pt x="2270759" y="1930908"/>
                </a:lnTo>
                <a:lnTo>
                  <a:pt x="2220467" y="1947672"/>
                </a:lnTo>
                <a:lnTo>
                  <a:pt x="2183891" y="1952243"/>
                </a:lnTo>
                <a:lnTo>
                  <a:pt x="207264" y="1952243"/>
                </a:lnTo>
                <a:lnTo>
                  <a:pt x="152400" y="1943100"/>
                </a:lnTo>
                <a:lnTo>
                  <a:pt x="105155" y="1920239"/>
                </a:lnTo>
                <a:lnTo>
                  <a:pt x="79248" y="1897380"/>
                </a:lnTo>
                <a:lnTo>
                  <a:pt x="67056" y="1885188"/>
                </a:lnTo>
                <a:lnTo>
                  <a:pt x="47244" y="1856231"/>
                </a:lnTo>
                <a:lnTo>
                  <a:pt x="33528" y="1822704"/>
                </a:lnTo>
                <a:lnTo>
                  <a:pt x="25908" y="1787651"/>
                </a:lnTo>
                <a:lnTo>
                  <a:pt x="25908" y="835151"/>
                </a:lnTo>
                <a:lnTo>
                  <a:pt x="0" y="835151"/>
                </a:lnTo>
                <a:lnTo>
                  <a:pt x="0" y="1769364"/>
                </a:lnTo>
                <a:lnTo>
                  <a:pt x="1524" y="1790700"/>
                </a:lnTo>
                <a:lnTo>
                  <a:pt x="9144" y="1831847"/>
                </a:lnTo>
                <a:lnTo>
                  <a:pt x="25908" y="1868423"/>
                </a:lnTo>
                <a:lnTo>
                  <a:pt x="47244" y="1901951"/>
                </a:lnTo>
                <a:lnTo>
                  <a:pt x="76200" y="1930908"/>
                </a:lnTo>
                <a:lnTo>
                  <a:pt x="92964" y="1941576"/>
                </a:lnTo>
                <a:lnTo>
                  <a:pt x="109728" y="1952243"/>
                </a:lnTo>
                <a:lnTo>
                  <a:pt x="128016" y="1961388"/>
                </a:lnTo>
                <a:lnTo>
                  <a:pt x="146304" y="1967484"/>
                </a:lnTo>
                <a:lnTo>
                  <a:pt x="166116" y="1973580"/>
                </a:lnTo>
                <a:lnTo>
                  <a:pt x="187452" y="1976627"/>
                </a:lnTo>
                <a:lnTo>
                  <a:pt x="2206751" y="1976627"/>
                </a:lnTo>
                <a:lnTo>
                  <a:pt x="2226563" y="197358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34996" y="5308091"/>
            <a:ext cx="2069591" cy="641116"/>
          </a:xfrm>
          <a:custGeom>
            <a:avLst/>
            <a:gdLst/>
            <a:ahLst/>
            <a:cxnLst/>
            <a:rect l="l" t="t" r="r" b="b"/>
            <a:pathLst>
              <a:path w="2069591" h="641116">
                <a:moveTo>
                  <a:pt x="104806" y="188450"/>
                </a:moveTo>
                <a:lnTo>
                  <a:pt x="88399" y="167382"/>
                </a:lnTo>
                <a:lnTo>
                  <a:pt x="72461" y="145946"/>
                </a:lnTo>
                <a:lnTo>
                  <a:pt x="56997" y="124151"/>
                </a:lnTo>
                <a:lnTo>
                  <a:pt x="42013" y="102003"/>
                </a:lnTo>
                <a:lnTo>
                  <a:pt x="27515" y="79511"/>
                </a:lnTo>
                <a:lnTo>
                  <a:pt x="13509" y="56683"/>
                </a:lnTo>
                <a:lnTo>
                  <a:pt x="0" y="33527"/>
                </a:lnTo>
                <a:lnTo>
                  <a:pt x="57912" y="0"/>
                </a:lnTo>
                <a:lnTo>
                  <a:pt x="107131" y="79157"/>
                </a:lnTo>
                <a:lnTo>
                  <a:pt x="161711" y="152880"/>
                </a:lnTo>
                <a:lnTo>
                  <a:pt x="221252" y="221059"/>
                </a:lnTo>
                <a:lnTo>
                  <a:pt x="285353" y="283585"/>
                </a:lnTo>
                <a:lnTo>
                  <a:pt x="353615" y="340352"/>
                </a:lnTo>
                <a:lnTo>
                  <a:pt x="425637" y="391248"/>
                </a:lnTo>
                <a:lnTo>
                  <a:pt x="501020" y="436167"/>
                </a:lnTo>
                <a:lnTo>
                  <a:pt x="579363" y="475000"/>
                </a:lnTo>
                <a:lnTo>
                  <a:pt x="660267" y="507637"/>
                </a:lnTo>
                <a:lnTo>
                  <a:pt x="743331" y="533971"/>
                </a:lnTo>
                <a:lnTo>
                  <a:pt x="828154" y="553893"/>
                </a:lnTo>
                <a:lnTo>
                  <a:pt x="914339" y="567293"/>
                </a:lnTo>
                <a:lnTo>
                  <a:pt x="1001483" y="574065"/>
                </a:lnTo>
                <a:lnTo>
                  <a:pt x="1089187" y="574098"/>
                </a:lnTo>
                <a:lnTo>
                  <a:pt x="1177051" y="567285"/>
                </a:lnTo>
                <a:lnTo>
                  <a:pt x="1264676" y="553516"/>
                </a:lnTo>
                <a:lnTo>
                  <a:pt x="1351660" y="532684"/>
                </a:lnTo>
                <a:lnTo>
                  <a:pt x="1437604" y="504680"/>
                </a:lnTo>
                <a:lnTo>
                  <a:pt x="1522108" y="469394"/>
                </a:lnTo>
                <a:lnTo>
                  <a:pt x="1604771" y="426719"/>
                </a:lnTo>
                <a:lnTo>
                  <a:pt x="1648015" y="401081"/>
                </a:lnTo>
                <a:lnTo>
                  <a:pt x="1689933" y="373587"/>
                </a:lnTo>
                <a:lnTo>
                  <a:pt x="1730479" y="344300"/>
                </a:lnTo>
                <a:lnTo>
                  <a:pt x="1769607" y="313285"/>
                </a:lnTo>
                <a:lnTo>
                  <a:pt x="1807273" y="280606"/>
                </a:lnTo>
                <a:lnTo>
                  <a:pt x="1843430" y="246327"/>
                </a:lnTo>
                <a:lnTo>
                  <a:pt x="1878032" y="210511"/>
                </a:lnTo>
                <a:lnTo>
                  <a:pt x="1911035" y="173223"/>
                </a:lnTo>
                <a:lnTo>
                  <a:pt x="1942391" y="134528"/>
                </a:lnTo>
                <a:lnTo>
                  <a:pt x="1972055" y="94487"/>
                </a:lnTo>
                <a:lnTo>
                  <a:pt x="1933955" y="71627"/>
                </a:lnTo>
                <a:lnTo>
                  <a:pt x="2060448" y="16763"/>
                </a:lnTo>
                <a:lnTo>
                  <a:pt x="2069591" y="149351"/>
                </a:lnTo>
                <a:lnTo>
                  <a:pt x="2031491" y="126491"/>
                </a:lnTo>
                <a:lnTo>
                  <a:pt x="1971865" y="205220"/>
                </a:lnTo>
                <a:lnTo>
                  <a:pt x="1907115" y="277680"/>
                </a:lnTo>
                <a:lnTo>
                  <a:pt x="1837674" y="343796"/>
                </a:lnTo>
                <a:lnTo>
                  <a:pt x="1763975" y="403494"/>
                </a:lnTo>
                <a:lnTo>
                  <a:pt x="1686448" y="456699"/>
                </a:lnTo>
                <a:lnTo>
                  <a:pt x="1605527" y="503339"/>
                </a:lnTo>
                <a:lnTo>
                  <a:pt x="1521644" y="543337"/>
                </a:lnTo>
                <a:lnTo>
                  <a:pt x="1435230" y="576620"/>
                </a:lnTo>
                <a:lnTo>
                  <a:pt x="1346717" y="603114"/>
                </a:lnTo>
                <a:lnTo>
                  <a:pt x="1256538" y="622744"/>
                </a:lnTo>
                <a:lnTo>
                  <a:pt x="1165124" y="635436"/>
                </a:lnTo>
                <a:lnTo>
                  <a:pt x="1072908" y="641116"/>
                </a:lnTo>
                <a:lnTo>
                  <a:pt x="980321" y="639709"/>
                </a:lnTo>
                <a:lnTo>
                  <a:pt x="887797" y="631141"/>
                </a:lnTo>
                <a:lnTo>
                  <a:pt x="795766" y="615338"/>
                </a:lnTo>
                <a:lnTo>
                  <a:pt x="704661" y="592226"/>
                </a:lnTo>
                <a:lnTo>
                  <a:pt x="614913" y="561730"/>
                </a:lnTo>
                <a:lnTo>
                  <a:pt x="526956" y="523775"/>
                </a:lnTo>
                <a:lnTo>
                  <a:pt x="441221" y="478289"/>
                </a:lnTo>
                <a:lnTo>
                  <a:pt x="358139" y="425195"/>
                </a:lnTo>
                <a:lnTo>
                  <a:pt x="314576" y="393614"/>
                </a:lnTo>
                <a:lnTo>
                  <a:pt x="272613" y="360176"/>
                </a:lnTo>
                <a:lnTo>
                  <a:pt x="232295" y="324945"/>
                </a:lnTo>
                <a:lnTo>
                  <a:pt x="193669" y="287987"/>
                </a:lnTo>
                <a:lnTo>
                  <a:pt x="156781" y="249364"/>
                </a:lnTo>
                <a:lnTo>
                  <a:pt x="121676" y="209141"/>
                </a:lnTo>
                <a:lnTo>
                  <a:pt x="104806" y="18845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8900" y="5300471"/>
            <a:ext cx="2081783" cy="655320"/>
          </a:xfrm>
          <a:custGeom>
            <a:avLst/>
            <a:gdLst/>
            <a:ahLst/>
            <a:cxnLst/>
            <a:rect l="l" t="t" r="r" b="b"/>
            <a:pathLst>
              <a:path w="2081783" h="655320">
                <a:moveTo>
                  <a:pt x="2078735" y="150876"/>
                </a:moveTo>
                <a:lnTo>
                  <a:pt x="2069591" y="30480"/>
                </a:lnTo>
                <a:lnTo>
                  <a:pt x="2060448" y="24383"/>
                </a:lnTo>
                <a:lnTo>
                  <a:pt x="2065019" y="18288"/>
                </a:lnTo>
                <a:lnTo>
                  <a:pt x="2071116" y="18288"/>
                </a:lnTo>
                <a:lnTo>
                  <a:pt x="2074164" y="21335"/>
                </a:lnTo>
                <a:lnTo>
                  <a:pt x="2074164" y="24383"/>
                </a:lnTo>
                <a:lnTo>
                  <a:pt x="2081783" y="155448"/>
                </a:lnTo>
                <a:lnTo>
                  <a:pt x="2081783" y="160020"/>
                </a:lnTo>
                <a:lnTo>
                  <a:pt x="2078735" y="161544"/>
                </a:lnTo>
                <a:lnTo>
                  <a:pt x="2077211" y="163067"/>
                </a:lnTo>
                <a:lnTo>
                  <a:pt x="2074164" y="163067"/>
                </a:lnTo>
                <a:lnTo>
                  <a:pt x="2072640" y="161544"/>
                </a:lnTo>
                <a:lnTo>
                  <a:pt x="2078735" y="150876"/>
                </a:lnTo>
                <a:close/>
              </a:path>
              <a:path w="2081783" h="655320">
                <a:moveTo>
                  <a:pt x="67056" y="13716"/>
                </a:moveTo>
                <a:lnTo>
                  <a:pt x="59435" y="10667"/>
                </a:lnTo>
                <a:lnTo>
                  <a:pt x="60959" y="1524"/>
                </a:lnTo>
                <a:lnTo>
                  <a:pt x="64008" y="0"/>
                </a:lnTo>
                <a:lnTo>
                  <a:pt x="68580" y="1524"/>
                </a:lnTo>
                <a:lnTo>
                  <a:pt x="67056" y="13716"/>
                </a:lnTo>
                <a:close/>
              </a:path>
              <a:path w="2081783" h="655320">
                <a:moveTo>
                  <a:pt x="14795" y="42597"/>
                </a:moveTo>
                <a:lnTo>
                  <a:pt x="9143" y="45720"/>
                </a:lnTo>
                <a:lnTo>
                  <a:pt x="12191" y="38100"/>
                </a:lnTo>
                <a:lnTo>
                  <a:pt x="14795" y="42597"/>
                </a:lnTo>
                <a:close/>
              </a:path>
              <a:path w="2081783" h="655320">
                <a:moveTo>
                  <a:pt x="1937003" y="85344"/>
                </a:moveTo>
                <a:lnTo>
                  <a:pt x="1943100" y="85344"/>
                </a:lnTo>
                <a:lnTo>
                  <a:pt x="1969385" y="103478"/>
                </a:lnTo>
                <a:lnTo>
                  <a:pt x="1937003" y="85344"/>
                </a:lnTo>
                <a:close/>
              </a:path>
              <a:path w="2081783" h="655320">
                <a:moveTo>
                  <a:pt x="1973580" y="97535"/>
                </a:moveTo>
                <a:lnTo>
                  <a:pt x="1954894" y="80228"/>
                </a:lnTo>
                <a:lnTo>
                  <a:pt x="1981200" y="96012"/>
                </a:lnTo>
                <a:lnTo>
                  <a:pt x="1973580" y="97535"/>
                </a:lnTo>
                <a:close/>
              </a:path>
              <a:path w="2081783" h="655320">
                <a:moveTo>
                  <a:pt x="1984248" y="97535"/>
                </a:moveTo>
                <a:lnTo>
                  <a:pt x="1984248" y="105156"/>
                </a:lnTo>
                <a:lnTo>
                  <a:pt x="1975103" y="106680"/>
                </a:lnTo>
                <a:lnTo>
                  <a:pt x="1969385" y="103478"/>
                </a:lnTo>
                <a:lnTo>
                  <a:pt x="1943100" y="85344"/>
                </a:lnTo>
                <a:lnTo>
                  <a:pt x="1937003" y="85344"/>
                </a:lnTo>
                <a:lnTo>
                  <a:pt x="1933956" y="83820"/>
                </a:lnTo>
                <a:lnTo>
                  <a:pt x="1933956" y="76200"/>
                </a:lnTo>
                <a:lnTo>
                  <a:pt x="1937003" y="73151"/>
                </a:lnTo>
                <a:lnTo>
                  <a:pt x="1943100" y="73151"/>
                </a:lnTo>
                <a:lnTo>
                  <a:pt x="1954894" y="80228"/>
                </a:lnTo>
                <a:lnTo>
                  <a:pt x="1973580" y="97535"/>
                </a:lnTo>
                <a:lnTo>
                  <a:pt x="1981200" y="96012"/>
                </a:lnTo>
                <a:lnTo>
                  <a:pt x="1984248" y="97535"/>
                </a:lnTo>
                <a:close/>
              </a:path>
              <a:path w="2081783" h="655320">
                <a:moveTo>
                  <a:pt x="2031491" y="131064"/>
                </a:moveTo>
                <a:lnTo>
                  <a:pt x="2034540" y="128016"/>
                </a:lnTo>
                <a:lnTo>
                  <a:pt x="2037588" y="128016"/>
                </a:lnTo>
                <a:lnTo>
                  <a:pt x="2040635" y="129540"/>
                </a:lnTo>
                <a:lnTo>
                  <a:pt x="2068787" y="145305"/>
                </a:lnTo>
                <a:lnTo>
                  <a:pt x="2069591" y="156972"/>
                </a:lnTo>
                <a:lnTo>
                  <a:pt x="2042159" y="138683"/>
                </a:lnTo>
                <a:lnTo>
                  <a:pt x="2034540" y="140208"/>
                </a:lnTo>
                <a:lnTo>
                  <a:pt x="2031491" y="131064"/>
                </a:lnTo>
                <a:close/>
              </a:path>
              <a:path w="2081783" h="655320">
                <a:moveTo>
                  <a:pt x="18288" y="73151"/>
                </a:moveTo>
                <a:lnTo>
                  <a:pt x="0" y="44196"/>
                </a:lnTo>
                <a:lnTo>
                  <a:pt x="0" y="38100"/>
                </a:lnTo>
                <a:lnTo>
                  <a:pt x="3048" y="35051"/>
                </a:lnTo>
                <a:lnTo>
                  <a:pt x="60959" y="1524"/>
                </a:lnTo>
                <a:lnTo>
                  <a:pt x="59435" y="10667"/>
                </a:lnTo>
                <a:lnTo>
                  <a:pt x="67056" y="13716"/>
                </a:lnTo>
                <a:lnTo>
                  <a:pt x="68580" y="1524"/>
                </a:lnTo>
                <a:lnTo>
                  <a:pt x="70103" y="4572"/>
                </a:lnTo>
                <a:lnTo>
                  <a:pt x="100583" y="54864"/>
                </a:lnTo>
                <a:lnTo>
                  <a:pt x="132588" y="102108"/>
                </a:lnTo>
                <a:lnTo>
                  <a:pt x="166116" y="147828"/>
                </a:lnTo>
                <a:lnTo>
                  <a:pt x="202691" y="190500"/>
                </a:lnTo>
                <a:lnTo>
                  <a:pt x="240791" y="231648"/>
                </a:lnTo>
                <a:lnTo>
                  <a:pt x="280416" y="271272"/>
                </a:lnTo>
                <a:lnTo>
                  <a:pt x="321564" y="307848"/>
                </a:lnTo>
                <a:lnTo>
                  <a:pt x="342900" y="326135"/>
                </a:lnTo>
                <a:lnTo>
                  <a:pt x="364235" y="342900"/>
                </a:lnTo>
                <a:lnTo>
                  <a:pt x="385572" y="359664"/>
                </a:lnTo>
                <a:lnTo>
                  <a:pt x="408432" y="374904"/>
                </a:lnTo>
                <a:lnTo>
                  <a:pt x="431291" y="390144"/>
                </a:lnTo>
                <a:lnTo>
                  <a:pt x="454151" y="405383"/>
                </a:lnTo>
                <a:lnTo>
                  <a:pt x="477011" y="419100"/>
                </a:lnTo>
                <a:lnTo>
                  <a:pt x="501396" y="432816"/>
                </a:lnTo>
                <a:lnTo>
                  <a:pt x="524256" y="445008"/>
                </a:lnTo>
                <a:lnTo>
                  <a:pt x="548640" y="458724"/>
                </a:lnTo>
                <a:lnTo>
                  <a:pt x="573024" y="469392"/>
                </a:lnTo>
                <a:lnTo>
                  <a:pt x="598932" y="481583"/>
                </a:lnTo>
                <a:lnTo>
                  <a:pt x="623316" y="492251"/>
                </a:lnTo>
                <a:lnTo>
                  <a:pt x="649224" y="501396"/>
                </a:lnTo>
                <a:lnTo>
                  <a:pt x="673608" y="510540"/>
                </a:lnTo>
                <a:lnTo>
                  <a:pt x="699516" y="519683"/>
                </a:lnTo>
                <a:lnTo>
                  <a:pt x="725424" y="527304"/>
                </a:lnTo>
                <a:lnTo>
                  <a:pt x="751332" y="534924"/>
                </a:lnTo>
                <a:lnTo>
                  <a:pt x="777240" y="542544"/>
                </a:lnTo>
                <a:lnTo>
                  <a:pt x="804672" y="548640"/>
                </a:lnTo>
                <a:lnTo>
                  <a:pt x="830580" y="554735"/>
                </a:lnTo>
                <a:lnTo>
                  <a:pt x="856488" y="559308"/>
                </a:lnTo>
                <a:lnTo>
                  <a:pt x="883919" y="563880"/>
                </a:lnTo>
                <a:lnTo>
                  <a:pt x="911351" y="566928"/>
                </a:lnTo>
                <a:lnTo>
                  <a:pt x="937259" y="569976"/>
                </a:lnTo>
                <a:lnTo>
                  <a:pt x="964691" y="573024"/>
                </a:lnTo>
                <a:lnTo>
                  <a:pt x="992124" y="574548"/>
                </a:lnTo>
                <a:lnTo>
                  <a:pt x="1019556" y="576072"/>
                </a:lnTo>
                <a:lnTo>
                  <a:pt x="1072896" y="576072"/>
                </a:lnTo>
                <a:lnTo>
                  <a:pt x="1100327" y="574548"/>
                </a:lnTo>
                <a:lnTo>
                  <a:pt x="1127759" y="573024"/>
                </a:lnTo>
                <a:lnTo>
                  <a:pt x="1155191" y="571500"/>
                </a:lnTo>
                <a:lnTo>
                  <a:pt x="1182624" y="568451"/>
                </a:lnTo>
                <a:lnTo>
                  <a:pt x="1210056" y="565404"/>
                </a:lnTo>
                <a:lnTo>
                  <a:pt x="1237488" y="560832"/>
                </a:lnTo>
                <a:lnTo>
                  <a:pt x="1264919" y="556260"/>
                </a:lnTo>
                <a:lnTo>
                  <a:pt x="1292351" y="550164"/>
                </a:lnTo>
                <a:lnTo>
                  <a:pt x="1318259" y="544067"/>
                </a:lnTo>
                <a:lnTo>
                  <a:pt x="1345691" y="536448"/>
                </a:lnTo>
                <a:lnTo>
                  <a:pt x="1373124" y="528828"/>
                </a:lnTo>
                <a:lnTo>
                  <a:pt x="1399032" y="521208"/>
                </a:lnTo>
                <a:lnTo>
                  <a:pt x="1426464" y="512064"/>
                </a:lnTo>
                <a:lnTo>
                  <a:pt x="1452372" y="501396"/>
                </a:lnTo>
                <a:lnTo>
                  <a:pt x="1478280" y="492251"/>
                </a:lnTo>
                <a:lnTo>
                  <a:pt x="1505711" y="480060"/>
                </a:lnTo>
                <a:lnTo>
                  <a:pt x="1531619" y="467867"/>
                </a:lnTo>
                <a:lnTo>
                  <a:pt x="1557527" y="455676"/>
                </a:lnTo>
                <a:lnTo>
                  <a:pt x="1583435" y="441960"/>
                </a:lnTo>
                <a:lnTo>
                  <a:pt x="1607819" y="428244"/>
                </a:lnTo>
                <a:lnTo>
                  <a:pt x="1635251" y="413004"/>
                </a:lnTo>
                <a:lnTo>
                  <a:pt x="1661159" y="396240"/>
                </a:lnTo>
                <a:lnTo>
                  <a:pt x="1687067" y="379476"/>
                </a:lnTo>
                <a:lnTo>
                  <a:pt x="1712975" y="361188"/>
                </a:lnTo>
                <a:lnTo>
                  <a:pt x="1737359" y="342900"/>
                </a:lnTo>
                <a:lnTo>
                  <a:pt x="1761743" y="323088"/>
                </a:lnTo>
                <a:lnTo>
                  <a:pt x="1786127" y="303276"/>
                </a:lnTo>
                <a:lnTo>
                  <a:pt x="1808988" y="283464"/>
                </a:lnTo>
                <a:lnTo>
                  <a:pt x="1831848" y="262128"/>
                </a:lnTo>
                <a:lnTo>
                  <a:pt x="1854708" y="240792"/>
                </a:lnTo>
                <a:lnTo>
                  <a:pt x="1876043" y="217932"/>
                </a:lnTo>
                <a:lnTo>
                  <a:pt x="1895856" y="195072"/>
                </a:lnTo>
                <a:lnTo>
                  <a:pt x="1917191" y="172212"/>
                </a:lnTo>
                <a:lnTo>
                  <a:pt x="1935480" y="147828"/>
                </a:lnTo>
                <a:lnTo>
                  <a:pt x="1955291" y="123444"/>
                </a:lnTo>
                <a:lnTo>
                  <a:pt x="1969385" y="103478"/>
                </a:lnTo>
                <a:lnTo>
                  <a:pt x="1975103" y="106680"/>
                </a:lnTo>
                <a:lnTo>
                  <a:pt x="1984248" y="105156"/>
                </a:lnTo>
                <a:lnTo>
                  <a:pt x="1965959" y="131064"/>
                </a:lnTo>
                <a:lnTo>
                  <a:pt x="1946148" y="155448"/>
                </a:lnTo>
                <a:lnTo>
                  <a:pt x="1926335" y="179832"/>
                </a:lnTo>
                <a:lnTo>
                  <a:pt x="1905000" y="204216"/>
                </a:lnTo>
                <a:lnTo>
                  <a:pt x="1885188" y="227076"/>
                </a:lnTo>
                <a:lnTo>
                  <a:pt x="1862327" y="249935"/>
                </a:lnTo>
                <a:lnTo>
                  <a:pt x="1840991" y="271272"/>
                </a:lnTo>
                <a:lnTo>
                  <a:pt x="1818132" y="292608"/>
                </a:lnTo>
                <a:lnTo>
                  <a:pt x="1793748" y="313944"/>
                </a:lnTo>
                <a:lnTo>
                  <a:pt x="1770888" y="333756"/>
                </a:lnTo>
                <a:lnTo>
                  <a:pt x="1744980" y="353567"/>
                </a:lnTo>
                <a:lnTo>
                  <a:pt x="1720596" y="371856"/>
                </a:lnTo>
                <a:lnTo>
                  <a:pt x="1694688" y="390144"/>
                </a:lnTo>
                <a:lnTo>
                  <a:pt x="1668780" y="406908"/>
                </a:lnTo>
                <a:lnTo>
                  <a:pt x="1641348" y="423672"/>
                </a:lnTo>
                <a:lnTo>
                  <a:pt x="1613916" y="438912"/>
                </a:lnTo>
                <a:lnTo>
                  <a:pt x="1589532" y="454151"/>
                </a:lnTo>
                <a:lnTo>
                  <a:pt x="1562100" y="467867"/>
                </a:lnTo>
                <a:lnTo>
                  <a:pt x="1536191" y="480060"/>
                </a:lnTo>
                <a:lnTo>
                  <a:pt x="1510283" y="492251"/>
                </a:lnTo>
                <a:lnTo>
                  <a:pt x="1484375" y="502920"/>
                </a:lnTo>
                <a:lnTo>
                  <a:pt x="1456943" y="513588"/>
                </a:lnTo>
                <a:lnTo>
                  <a:pt x="1429511" y="524256"/>
                </a:lnTo>
                <a:lnTo>
                  <a:pt x="1403603" y="533400"/>
                </a:lnTo>
                <a:lnTo>
                  <a:pt x="1376172" y="541020"/>
                </a:lnTo>
                <a:lnTo>
                  <a:pt x="1348740" y="548640"/>
                </a:lnTo>
                <a:lnTo>
                  <a:pt x="1321308" y="556260"/>
                </a:lnTo>
                <a:lnTo>
                  <a:pt x="1293875" y="562356"/>
                </a:lnTo>
                <a:lnTo>
                  <a:pt x="1266443" y="568451"/>
                </a:lnTo>
                <a:lnTo>
                  <a:pt x="1239011" y="573024"/>
                </a:lnTo>
                <a:lnTo>
                  <a:pt x="1211580" y="577596"/>
                </a:lnTo>
                <a:lnTo>
                  <a:pt x="1184148" y="580644"/>
                </a:lnTo>
                <a:lnTo>
                  <a:pt x="1156716" y="583692"/>
                </a:lnTo>
                <a:lnTo>
                  <a:pt x="1129283" y="586740"/>
                </a:lnTo>
                <a:lnTo>
                  <a:pt x="1101851" y="588264"/>
                </a:lnTo>
                <a:lnTo>
                  <a:pt x="1018032" y="588264"/>
                </a:lnTo>
                <a:lnTo>
                  <a:pt x="990600" y="586740"/>
                </a:lnTo>
                <a:lnTo>
                  <a:pt x="963167" y="585216"/>
                </a:lnTo>
                <a:lnTo>
                  <a:pt x="935735" y="582167"/>
                </a:lnTo>
                <a:lnTo>
                  <a:pt x="908303" y="579120"/>
                </a:lnTo>
                <a:lnTo>
                  <a:pt x="882396" y="576072"/>
                </a:lnTo>
                <a:lnTo>
                  <a:pt x="854964" y="571500"/>
                </a:lnTo>
                <a:lnTo>
                  <a:pt x="827532" y="566928"/>
                </a:lnTo>
                <a:lnTo>
                  <a:pt x="801624" y="560832"/>
                </a:lnTo>
                <a:lnTo>
                  <a:pt x="774191" y="554735"/>
                </a:lnTo>
                <a:lnTo>
                  <a:pt x="748283" y="547116"/>
                </a:lnTo>
                <a:lnTo>
                  <a:pt x="720851" y="539496"/>
                </a:lnTo>
                <a:lnTo>
                  <a:pt x="694943" y="531876"/>
                </a:lnTo>
                <a:lnTo>
                  <a:pt x="669035" y="522732"/>
                </a:lnTo>
                <a:lnTo>
                  <a:pt x="643127" y="513588"/>
                </a:lnTo>
                <a:lnTo>
                  <a:pt x="618743" y="502920"/>
                </a:lnTo>
                <a:lnTo>
                  <a:pt x="592835" y="492251"/>
                </a:lnTo>
                <a:lnTo>
                  <a:pt x="568451" y="481583"/>
                </a:lnTo>
                <a:lnTo>
                  <a:pt x="544067" y="469392"/>
                </a:lnTo>
                <a:lnTo>
                  <a:pt x="518159" y="457200"/>
                </a:lnTo>
                <a:lnTo>
                  <a:pt x="495300" y="443483"/>
                </a:lnTo>
                <a:lnTo>
                  <a:pt x="470916" y="429767"/>
                </a:lnTo>
                <a:lnTo>
                  <a:pt x="446532" y="416051"/>
                </a:lnTo>
                <a:lnTo>
                  <a:pt x="423672" y="400812"/>
                </a:lnTo>
                <a:lnTo>
                  <a:pt x="400811" y="385572"/>
                </a:lnTo>
                <a:lnTo>
                  <a:pt x="377951" y="368808"/>
                </a:lnTo>
                <a:lnTo>
                  <a:pt x="356616" y="352044"/>
                </a:lnTo>
                <a:lnTo>
                  <a:pt x="333756" y="335280"/>
                </a:lnTo>
                <a:lnTo>
                  <a:pt x="312419" y="316992"/>
                </a:lnTo>
                <a:lnTo>
                  <a:pt x="271272" y="280416"/>
                </a:lnTo>
                <a:lnTo>
                  <a:pt x="230124" y="240792"/>
                </a:lnTo>
                <a:lnTo>
                  <a:pt x="192024" y="199644"/>
                </a:lnTo>
                <a:lnTo>
                  <a:pt x="155448" y="155448"/>
                </a:lnTo>
                <a:lnTo>
                  <a:pt x="121919" y="109728"/>
                </a:lnTo>
                <a:lnTo>
                  <a:pt x="88391" y="60960"/>
                </a:lnTo>
                <a:lnTo>
                  <a:pt x="62606" y="16174"/>
                </a:lnTo>
                <a:lnTo>
                  <a:pt x="14795" y="42597"/>
                </a:lnTo>
                <a:lnTo>
                  <a:pt x="12191" y="38100"/>
                </a:lnTo>
                <a:lnTo>
                  <a:pt x="9143" y="45720"/>
                </a:lnTo>
                <a:lnTo>
                  <a:pt x="14795" y="42597"/>
                </a:lnTo>
                <a:lnTo>
                  <a:pt x="28956" y="67056"/>
                </a:lnTo>
                <a:lnTo>
                  <a:pt x="45719" y="94488"/>
                </a:lnTo>
                <a:lnTo>
                  <a:pt x="64008" y="121920"/>
                </a:lnTo>
                <a:lnTo>
                  <a:pt x="83819" y="149351"/>
                </a:lnTo>
                <a:lnTo>
                  <a:pt x="103632" y="176783"/>
                </a:lnTo>
                <a:lnTo>
                  <a:pt x="124967" y="202692"/>
                </a:lnTo>
                <a:lnTo>
                  <a:pt x="146303" y="227076"/>
                </a:lnTo>
                <a:lnTo>
                  <a:pt x="167640" y="252983"/>
                </a:lnTo>
                <a:lnTo>
                  <a:pt x="190500" y="277367"/>
                </a:lnTo>
                <a:lnTo>
                  <a:pt x="213359" y="300228"/>
                </a:lnTo>
                <a:lnTo>
                  <a:pt x="237743" y="323088"/>
                </a:lnTo>
                <a:lnTo>
                  <a:pt x="262127" y="345948"/>
                </a:lnTo>
                <a:lnTo>
                  <a:pt x="288035" y="367283"/>
                </a:lnTo>
                <a:lnTo>
                  <a:pt x="313943" y="388620"/>
                </a:lnTo>
                <a:lnTo>
                  <a:pt x="367283" y="428244"/>
                </a:lnTo>
                <a:lnTo>
                  <a:pt x="419100" y="461772"/>
                </a:lnTo>
                <a:lnTo>
                  <a:pt x="470916" y="492251"/>
                </a:lnTo>
                <a:lnTo>
                  <a:pt x="524256" y="521208"/>
                </a:lnTo>
                <a:lnTo>
                  <a:pt x="579119" y="545592"/>
                </a:lnTo>
                <a:lnTo>
                  <a:pt x="633983" y="568451"/>
                </a:lnTo>
                <a:lnTo>
                  <a:pt x="690372" y="586740"/>
                </a:lnTo>
                <a:lnTo>
                  <a:pt x="745235" y="603504"/>
                </a:lnTo>
                <a:lnTo>
                  <a:pt x="803148" y="617220"/>
                </a:lnTo>
                <a:lnTo>
                  <a:pt x="859535" y="627888"/>
                </a:lnTo>
                <a:lnTo>
                  <a:pt x="917448" y="635508"/>
                </a:lnTo>
                <a:lnTo>
                  <a:pt x="975359" y="640080"/>
                </a:lnTo>
                <a:lnTo>
                  <a:pt x="1031748" y="643128"/>
                </a:lnTo>
                <a:lnTo>
                  <a:pt x="1089659" y="641604"/>
                </a:lnTo>
                <a:lnTo>
                  <a:pt x="1147572" y="638556"/>
                </a:lnTo>
                <a:lnTo>
                  <a:pt x="1203959" y="632460"/>
                </a:lnTo>
                <a:lnTo>
                  <a:pt x="1260348" y="624840"/>
                </a:lnTo>
                <a:lnTo>
                  <a:pt x="1316735" y="612648"/>
                </a:lnTo>
                <a:lnTo>
                  <a:pt x="1373124" y="598932"/>
                </a:lnTo>
                <a:lnTo>
                  <a:pt x="1427988" y="582167"/>
                </a:lnTo>
                <a:lnTo>
                  <a:pt x="1481327" y="562356"/>
                </a:lnTo>
                <a:lnTo>
                  <a:pt x="1534667" y="541020"/>
                </a:lnTo>
                <a:lnTo>
                  <a:pt x="1588008" y="516635"/>
                </a:lnTo>
                <a:lnTo>
                  <a:pt x="1638300" y="489204"/>
                </a:lnTo>
                <a:lnTo>
                  <a:pt x="1688591" y="458724"/>
                </a:lnTo>
                <a:lnTo>
                  <a:pt x="1737359" y="426720"/>
                </a:lnTo>
                <a:lnTo>
                  <a:pt x="1784603" y="391667"/>
                </a:lnTo>
                <a:lnTo>
                  <a:pt x="1830324" y="355092"/>
                </a:lnTo>
                <a:lnTo>
                  <a:pt x="1874519" y="315467"/>
                </a:lnTo>
                <a:lnTo>
                  <a:pt x="1915667" y="272796"/>
                </a:lnTo>
                <a:lnTo>
                  <a:pt x="1956816" y="228600"/>
                </a:lnTo>
                <a:lnTo>
                  <a:pt x="1994916" y="181356"/>
                </a:lnTo>
                <a:lnTo>
                  <a:pt x="2031491" y="131064"/>
                </a:lnTo>
                <a:lnTo>
                  <a:pt x="2034540" y="140208"/>
                </a:lnTo>
                <a:lnTo>
                  <a:pt x="2042159" y="138683"/>
                </a:lnTo>
                <a:lnTo>
                  <a:pt x="2069591" y="156972"/>
                </a:lnTo>
                <a:lnTo>
                  <a:pt x="2068787" y="145305"/>
                </a:lnTo>
                <a:lnTo>
                  <a:pt x="2061121" y="34154"/>
                </a:lnTo>
                <a:lnTo>
                  <a:pt x="1954894" y="80228"/>
                </a:lnTo>
                <a:lnTo>
                  <a:pt x="1943100" y="73151"/>
                </a:lnTo>
                <a:lnTo>
                  <a:pt x="1937003" y="73151"/>
                </a:lnTo>
                <a:lnTo>
                  <a:pt x="2065019" y="18288"/>
                </a:lnTo>
                <a:lnTo>
                  <a:pt x="2060448" y="24383"/>
                </a:lnTo>
                <a:lnTo>
                  <a:pt x="2069591" y="30480"/>
                </a:lnTo>
                <a:lnTo>
                  <a:pt x="2078735" y="150876"/>
                </a:lnTo>
                <a:lnTo>
                  <a:pt x="2072640" y="161544"/>
                </a:lnTo>
                <a:lnTo>
                  <a:pt x="2039166" y="142799"/>
                </a:lnTo>
                <a:lnTo>
                  <a:pt x="2005583" y="188976"/>
                </a:lnTo>
                <a:lnTo>
                  <a:pt x="1965959" y="236220"/>
                </a:lnTo>
                <a:lnTo>
                  <a:pt x="1926335" y="280416"/>
                </a:lnTo>
                <a:lnTo>
                  <a:pt x="1883664" y="323088"/>
                </a:lnTo>
                <a:lnTo>
                  <a:pt x="1837943" y="364235"/>
                </a:lnTo>
                <a:lnTo>
                  <a:pt x="1792224" y="402335"/>
                </a:lnTo>
                <a:lnTo>
                  <a:pt x="1744980" y="437388"/>
                </a:lnTo>
                <a:lnTo>
                  <a:pt x="1696211" y="469392"/>
                </a:lnTo>
                <a:lnTo>
                  <a:pt x="1644396" y="499872"/>
                </a:lnTo>
                <a:lnTo>
                  <a:pt x="1594103" y="527304"/>
                </a:lnTo>
                <a:lnTo>
                  <a:pt x="1540764" y="551688"/>
                </a:lnTo>
                <a:lnTo>
                  <a:pt x="1487424" y="574548"/>
                </a:lnTo>
                <a:lnTo>
                  <a:pt x="1432559" y="594360"/>
                </a:lnTo>
                <a:lnTo>
                  <a:pt x="1376172" y="611124"/>
                </a:lnTo>
                <a:lnTo>
                  <a:pt x="1319783" y="624840"/>
                </a:lnTo>
                <a:lnTo>
                  <a:pt x="1263396" y="637032"/>
                </a:lnTo>
                <a:lnTo>
                  <a:pt x="1205483" y="646176"/>
                </a:lnTo>
                <a:lnTo>
                  <a:pt x="1149096" y="650748"/>
                </a:lnTo>
                <a:lnTo>
                  <a:pt x="1091183" y="655320"/>
                </a:lnTo>
                <a:lnTo>
                  <a:pt x="1031748" y="655320"/>
                </a:lnTo>
                <a:lnTo>
                  <a:pt x="973835" y="653796"/>
                </a:lnTo>
                <a:lnTo>
                  <a:pt x="915924" y="647700"/>
                </a:lnTo>
                <a:lnTo>
                  <a:pt x="858011" y="640080"/>
                </a:lnTo>
                <a:lnTo>
                  <a:pt x="800100" y="629412"/>
                </a:lnTo>
                <a:lnTo>
                  <a:pt x="743711" y="615696"/>
                </a:lnTo>
                <a:lnTo>
                  <a:pt x="685800" y="598932"/>
                </a:lnTo>
                <a:lnTo>
                  <a:pt x="629411" y="579120"/>
                </a:lnTo>
                <a:lnTo>
                  <a:pt x="574548" y="557783"/>
                </a:lnTo>
                <a:lnTo>
                  <a:pt x="519683" y="531876"/>
                </a:lnTo>
                <a:lnTo>
                  <a:pt x="464819" y="504444"/>
                </a:lnTo>
                <a:lnTo>
                  <a:pt x="411480" y="472440"/>
                </a:lnTo>
                <a:lnTo>
                  <a:pt x="359664" y="438912"/>
                </a:lnTo>
                <a:lnTo>
                  <a:pt x="306324" y="397764"/>
                </a:lnTo>
                <a:lnTo>
                  <a:pt x="280416" y="376428"/>
                </a:lnTo>
                <a:lnTo>
                  <a:pt x="254508" y="355092"/>
                </a:lnTo>
                <a:lnTo>
                  <a:pt x="228600" y="332232"/>
                </a:lnTo>
                <a:lnTo>
                  <a:pt x="205740" y="309372"/>
                </a:lnTo>
                <a:lnTo>
                  <a:pt x="181356" y="284988"/>
                </a:lnTo>
                <a:lnTo>
                  <a:pt x="158496" y="260604"/>
                </a:lnTo>
                <a:lnTo>
                  <a:pt x="135635" y="236220"/>
                </a:lnTo>
                <a:lnTo>
                  <a:pt x="114300" y="210312"/>
                </a:lnTo>
                <a:lnTo>
                  <a:pt x="94488" y="184404"/>
                </a:lnTo>
                <a:lnTo>
                  <a:pt x="73151" y="156972"/>
                </a:lnTo>
                <a:lnTo>
                  <a:pt x="54864" y="129540"/>
                </a:lnTo>
                <a:lnTo>
                  <a:pt x="35051" y="102108"/>
                </a:lnTo>
                <a:lnTo>
                  <a:pt x="18288" y="7315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06295" y="4491228"/>
            <a:ext cx="2104644" cy="836675"/>
          </a:xfrm>
          <a:custGeom>
            <a:avLst/>
            <a:gdLst/>
            <a:ahLst/>
            <a:cxnLst/>
            <a:rect l="l" t="t" r="r" b="b"/>
            <a:pathLst>
              <a:path w="2104644" h="836675">
                <a:moveTo>
                  <a:pt x="0" y="82296"/>
                </a:moveTo>
                <a:lnTo>
                  <a:pt x="10984" y="41630"/>
                </a:lnTo>
                <a:lnTo>
                  <a:pt x="39777" y="12352"/>
                </a:lnTo>
                <a:lnTo>
                  <a:pt x="80139" y="79"/>
                </a:lnTo>
                <a:lnTo>
                  <a:pt x="2020824" y="0"/>
                </a:lnTo>
                <a:lnTo>
                  <a:pt x="2035740" y="1247"/>
                </a:lnTo>
                <a:lnTo>
                  <a:pt x="2074036" y="18303"/>
                </a:lnTo>
                <a:lnTo>
                  <a:pt x="2098527" y="50956"/>
                </a:lnTo>
                <a:lnTo>
                  <a:pt x="2104644" y="752856"/>
                </a:lnTo>
                <a:lnTo>
                  <a:pt x="2103416" y="767251"/>
                </a:lnTo>
                <a:lnTo>
                  <a:pt x="2086531" y="805038"/>
                </a:lnTo>
                <a:lnTo>
                  <a:pt x="2053856" y="830006"/>
                </a:lnTo>
                <a:lnTo>
                  <a:pt x="2020824" y="836675"/>
                </a:lnTo>
                <a:lnTo>
                  <a:pt x="83820" y="836675"/>
                </a:lnTo>
                <a:lnTo>
                  <a:pt x="43108" y="825880"/>
                </a:lnTo>
                <a:lnTo>
                  <a:pt x="13192" y="797540"/>
                </a:lnTo>
                <a:lnTo>
                  <a:pt x="144" y="757730"/>
                </a:lnTo>
                <a:lnTo>
                  <a:pt x="0" y="752856"/>
                </a:lnTo>
                <a:lnTo>
                  <a:pt x="0" y="8229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94104" y="4494276"/>
            <a:ext cx="42672" cy="68580"/>
          </a:xfrm>
          <a:custGeom>
            <a:avLst/>
            <a:gdLst/>
            <a:ahLst/>
            <a:cxnLst/>
            <a:rect l="l" t="t" r="r" b="b"/>
            <a:pathLst>
              <a:path w="42672" h="68579">
                <a:moveTo>
                  <a:pt x="35052" y="45720"/>
                </a:moveTo>
                <a:lnTo>
                  <a:pt x="32004" y="51816"/>
                </a:lnTo>
                <a:lnTo>
                  <a:pt x="35052" y="6096"/>
                </a:lnTo>
                <a:lnTo>
                  <a:pt x="42672" y="0"/>
                </a:lnTo>
                <a:lnTo>
                  <a:pt x="38100" y="39624"/>
                </a:lnTo>
                <a:lnTo>
                  <a:pt x="35052" y="45720"/>
                </a:lnTo>
                <a:close/>
              </a:path>
              <a:path w="42672" h="68579">
                <a:moveTo>
                  <a:pt x="4572" y="778764"/>
                </a:moveTo>
                <a:lnTo>
                  <a:pt x="3048" y="769620"/>
                </a:lnTo>
                <a:lnTo>
                  <a:pt x="1524" y="760475"/>
                </a:lnTo>
                <a:lnTo>
                  <a:pt x="0" y="749808"/>
                </a:lnTo>
                <a:lnTo>
                  <a:pt x="0" y="79248"/>
                </a:lnTo>
                <a:lnTo>
                  <a:pt x="1524" y="70104"/>
                </a:lnTo>
                <a:lnTo>
                  <a:pt x="1524" y="60960"/>
                </a:lnTo>
                <a:lnTo>
                  <a:pt x="4572" y="51816"/>
                </a:lnTo>
                <a:lnTo>
                  <a:pt x="7620" y="42672"/>
                </a:lnTo>
                <a:lnTo>
                  <a:pt x="12192" y="35052"/>
                </a:lnTo>
                <a:lnTo>
                  <a:pt x="16764" y="25908"/>
                </a:lnTo>
                <a:lnTo>
                  <a:pt x="21336" y="19812"/>
                </a:lnTo>
                <a:lnTo>
                  <a:pt x="27432" y="12192"/>
                </a:lnTo>
                <a:lnTo>
                  <a:pt x="35052" y="6096"/>
                </a:lnTo>
                <a:lnTo>
                  <a:pt x="32004" y="51816"/>
                </a:lnTo>
                <a:lnTo>
                  <a:pt x="28956" y="57912"/>
                </a:lnTo>
                <a:lnTo>
                  <a:pt x="27432" y="65532"/>
                </a:lnTo>
                <a:lnTo>
                  <a:pt x="25908" y="71628"/>
                </a:lnTo>
                <a:lnTo>
                  <a:pt x="25908" y="755904"/>
                </a:lnTo>
                <a:lnTo>
                  <a:pt x="33528" y="783335"/>
                </a:lnTo>
                <a:lnTo>
                  <a:pt x="38100" y="787908"/>
                </a:lnTo>
                <a:lnTo>
                  <a:pt x="41148" y="794004"/>
                </a:lnTo>
                <a:lnTo>
                  <a:pt x="45719" y="798575"/>
                </a:lnTo>
                <a:lnTo>
                  <a:pt x="50292" y="803148"/>
                </a:lnTo>
                <a:lnTo>
                  <a:pt x="56387" y="807720"/>
                </a:lnTo>
                <a:lnTo>
                  <a:pt x="62484" y="812291"/>
                </a:lnTo>
                <a:lnTo>
                  <a:pt x="68580" y="815339"/>
                </a:lnTo>
                <a:lnTo>
                  <a:pt x="74676" y="816864"/>
                </a:lnTo>
                <a:lnTo>
                  <a:pt x="82296" y="818387"/>
                </a:lnTo>
                <a:lnTo>
                  <a:pt x="88391" y="819912"/>
                </a:lnTo>
                <a:lnTo>
                  <a:pt x="2040636" y="819912"/>
                </a:lnTo>
                <a:lnTo>
                  <a:pt x="2046732" y="818387"/>
                </a:lnTo>
                <a:lnTo>
                  <a:pt x="2054351" y="816864"/>
                </a:lnTo>
                <a:lnTo>
                  <a:pt x="2060448" y="815339"/>
                </a:lnTo>
                <a:lnTo>
                  <a:pt x="2066544" y="812291"/>
                </a:lnTo>
                <a:lnTo>
                  <a:pt x="2072640" y="809243"/>
                </a:lnTo>
                <a:lnTo>
                  <a:pt x="2078736" y="804672"/>
                </a:lnTo>
                <a:lnTo>
                  <a:pt x="2083308" y="800100"/>
                </a:lnTo>
                <a:lnTo>
                  <a:pt x="2087879" y="795527"/>
                </a:lnTo>
                <a:lnTo>
                  <a:pt x="2092451" y="789431"/>
                </a:lnTo>
                <a:lnTo>
                  <a:pt x="2095500" y="783335"/>
                </a:lnTo>
                <a:lnTo>
                  <a:pt x="2098548" y="777239"/>
                </a:lnTo>
                <a:lnTo>
                  <a:pt x="2101595" y="771143"/>
                </a:lnTo>
                <a:lnTo>
                  <a:pt x="2103120" y="765048"/>
                </a:lnTo>
                <a:lnTo>
                  <a:pt x="2104644" y="757427"/>
                </a:lnTo>
                <a:lnTo>
                  <a:pt x="2104644" y="73152"/>
                </a:lnTo>
                <a:lnTo>
                  <a:pt x="2103120" y="67056"/>
                </a:lnTo>
                <a:lnTo>
                  <a:pt x="2101595" y="59436"/>
                </a:lnTo>
                <a:lnTo>
                  <a:pt x="2100071" y="53340"/>
                </a:lnTo>
                <a:lnTo>
                  <a:pt x="2097024" y="47244"/>
                </a:lnTo>
                <a:lnTo>
                  <a:pt x="2092451" y="41148"/>
                </a:lnTo>
                <a:lnTo>
                  <a:pt x="2089404" y="35052"/>
                </a:lnTo>
                <a:lnTo>
                  <a:pt x="2084832" y="30480"/>
                </a:lnTo>
                <a:lnTo>
                  <a:pt x="2078736" y="25908"/>
                </a:lnTo>
                <a:lnTo>
                  <a:pt x="2074163" y="21336"/>
                </a:lnTo>
                <a:lnTo>
                  <a:pt x="2068067" y="18288"/>
                </a:lnTo>
                <a:lnTo>
                  <a:pt x="2061971" y="15240"/>
                </a:lnTo>
                <a:lnTo>
                  <a:pt x="2055875" y="12192"/>
                </a:lnTo>
                <a:lnTo>
                  <a:pt x="2048255" y="10668"/>
                </a:lnTo>
                <a:lnTo>
                  <a:pt x="2042159" y="9144"/>
                </a:lnTo>
                <a:lnTo>
                  <a:pt x="89916" y="9144"/>
                </a:lnTo>
                <a:lnTo>
                  <a:pt x="82296" y="10668"/>
                </a:lnTo>
                <a:lnTo>
                  <a:pt x="76200" y="12192"/>
                </a:lnTo>
                <a:lnTo>
                  <a:pt x="70104" y="13716"/>
                </a:lnTo>
                <a:lnTo>
                  <a:pt x="64008" y="16764"/>
                </a:lnTo>
                <a:lnTo>
                  <a:pt x="57912" y="21336"/>
                </a:lnTo>
                <a:lnTo>
                  <a:pt x="51816" y="24384"/>
                </a:lnTo>
                <a:lnTo>
                  <a:pt x="47244" y="28956"/>
                </a:lnTo>
                <a:lnTo>
                  <a:pt x="42672" y="33528"/>
                </a:lnTo>
                <a:lnTo>
                  <a:pt x="38100" y="39624"/>
                </a:lnTo>
                <a:lnTo>
                  <a:pt x="42672" y="0"/>
                </a:lnTo>
                <a:lnTo>
                  <a:pt x="50292" y="-4571"/>
                </a:lnTo>
                <a:lnTo>
                  <a:pt x="57912" y="-9143"/>
                </a:lnTo>
                <a:lnTo>
                  <a:pt x="67056" y="-12191"/>
                </a:lnTo>
                <a:lnTo>
                  <a:pt x="76200" y="-13715"/>
                </a:lnTo>
                <a:lnTo>
                  <a:pt x="86868" y="-15239"/>
                </a:lnTo>
                <a:lnTo>
                  <a:pt x="96012" y="-16763"/>
                </a:lnTo>
                <a:lnTo>
                  <a:pt x="2033016" y="-16763"/>
                </a:lnTo>
                <a:lnTo>
                  <a:pt x="2042159" y="-15239"/>
                </a:lnTo>
                <a:lnTo>
                  <a:pt x="2052828" y="-15239"/>
                </a:lnTo>
                <a:lnTo>
                  <a:pt x="2061971" y="-12191"/>
                </a:lnTo>
                <a:lnTo>
                  <a:pt x="2071116" y="-9143"/>
                </a:lnTo>
                <a:lnTo>
                  <a:pt x="2078736" y="-4571"/>
                </a:lnTo>
                <a:lnTo>
                  <a:pt x="2086355" y="0"/>
                </a:lnTo>
                <a:lnTo>
                  <a:pt x="2093975" y="4572"/>
                </a:lnTo>
                <a:lnTo>
                  <a:pt x="2101595" y="12192"/>
                </a:lnTo>
                <a:lnTo>
                  <a:pt x="2107691" y="18288"/>
                </a:lnTo>
                <a:lnTo>
                  <a:pt x="2113787" y="25908"/>
                </a:lnTo>
                <a:lnTo>
                  <a:pt x="2118359" y="33528"/>
                </a:lnTo>
                <a:lnTo>
                  <a:pt x="2122932" y="41148"/>
                </a:lnTo>
                <a:lnTo>
                  <a:pt x="2125979" y="50292"/>
                </a:lnTo>
                <a:lnTo>
                  <a:pt x="2127504" y="59436"/>
                </a:lnTo>
                <a:lnTo>
                  <a:pt x="2129028" y="70104"/>
                </a:lnTo>
                <a:lnTo>
                  <a:pt x="2130551" y="79248"/>
                </a:lnTo>
                <a:lnTo>
                  <a:pt x="2130551" y="749808"/>
                </a:lnTo>
                <a:lnTo>
                  <a:pt x="2129028" y="758952"/>
                </a:lnTo>
                <a:lnTo>
                  <a:pt x="2122932" y="786383"/>
                </a:lnTo>
                <a:lnTo>
                  <a:pt x="2107691" y="810768"/>
                </a:lnTo>
                <a:lnTo>
                  <a:pt x="2101595" y="816864"/>
                </a:lnTo>
                <a:lnTo>
                  <a:pt x="2095500" y="822960"/>
                </a:lnTo>
                <a:lnTo>
                  <a:pt x="2052828" y="844296"/>
                </a:lnTo>
                <a:lnTo>
                  <a:pt x="2043683" y="845820"/>
                </a:lnTo>
                <a:lnTo>
                  <a:pt x="86868" y="845820"/>
                </a:lnTo>
                <a:lnTo>
                  <a:pt x="77724" y="844296"/>
                </a:lnTo>
                <a:lnTo>
                  <a:pt x="68580" y="841248"/>
                </a:lnTo>
                <a:lnTo>
                  <a:pt x="59436" y="838200"/>
                </a:lnTo>
                <a:lnTo>
                  <a:pt x="51816" y="835152"/>
                </a:lnTo>
                <a:lnTo>
                  <a:pt x="42672" y="829056"/>
                </a:lnTo>
                <a:lnTo>
                  <a:pt x="35052" y="824483"/>
                </a:lnTo>
                <a:lnTo>
                  <a:pt x="28956" y="818387"/>
                </a:lnTo>
                <a:lnTo>
                  <a:pt x="22859" y="810768"/>
                </a:lnTo>
                <a:lnTo>
                  <a:pt x="16764" y="803148"/>
                </a:lnTo>
                <a:lnTo>
                  <a:pt x="12192" y="795527"/>
                </a:lnTo>
                <a:lnTo>
                  <a:pt x="7620" y="787908"/>
                </a:lnTo>
                <a:lnTo>
                  <a:pt x="4572" y="778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9456" y="2956560"/>
            <a:ext cx="2368295" cy="1952243"/>
          </a:xfrm>
          <a:custGeom>
            <a:avLst/>
            <a:gdLst/>
            <a:ahLst/>
            <a:cxnLst/>
            <a:rect l="l" t="t" r="r" b="b"/>
            <a:pathLst>
              <a:path w="2368295" h="1952243">
                <a:moveTo>
                  <a:pt x="2189286" y="1951600"/>
                </a:moveTo>
                <a:lnTo>
                  <a:pt x="2235061" y="1942344"/>
                </a:lnTo>
                <a:lnTo>
                  <a:pt x="2276187" y="1923129"/>
                </a:lnTo>
                <a:lnTo>
                  <a:pt x="2311336" y="1895284"/>
                </a:lnTo>
                <a:lnTo>
                  <a:pt x="2339181" y="1860135"/>
                </a:lnTo>
                <a:lnTo>
                  <a:pt x="2358396" y="1819009"/>
                </a:lnTo>
                <a:lnTo>
                  <a:pt x="2367652" y="1773234"/>
                </a:lnTo>
                <a:lnTo>
                  <a:pt x="2368295" y="1757172"/>
                </a:lnTo>
                <a:lnTo>
                  <a:pt x="2368295" y="822959"/>
                </a:lnTo>
                <a:lnTo>
                  <a:pt x="0" y="822959"/>
                </a:lnTo>
                <a:lnTo>
                  <a:pt x="0" y="1757172"/>
                </a:lnTo>
                <a:lnTo>
                  <a:pt x="5735" y="1804202"/>
                </a:lnTo>
                <a:lnTo>
                  <a:pt x="22014" y="1847025"/>
                </a:lnTo>
                <a:lnTo>
                  <a:pt x="47448" y="1884314"/>
                </a:lnTo>
                <a:lnTo>
                  <a:pt x="80650" y="1914741"/>
                </a:lnTo>
                <a:lnTo>
                  <a:pt x="120229" y="1936980"/>
                </a:lnTo>
                <a:lnTo>
                  <a:pt x="164797" y="1949703"/>
                </a:lnTo>
                <a:lnTo>
                  <a:pt x="196595" y="1952243"/>
                </a:lnTo>
                <a:lnTo>
                  <a:pt x="2173224" y="1952243"/>
                </a:lnTo>
                <a:lnTo>
                  <a:pt x="2189286" y="195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7264" y="2944368"/>
            <a:ext cx="2392679" cy="1976627"/>
          </a:xfrm>
          <a:custGeom>
            <a:avLst/>
            <a:gdLst/>
            <a:ahLst/>
            <a:cxnLst/>
            <a:rect l="l" t="t" r="r" b="b"/>
            <a:pathLst>
              <a:path w="2392679" h="1976627">
                <a:moveTo>
                  <a:pt x="2228087" y="1973580"/>
                </a:moveTo>
                <a:lnTo>
                  <a:pt x="2247900" y="1967484"/>
                </a:lnTo>
                <a:lnTo>
                  <a:pt x="2266187" y="1961388"/>
                </a:lnTo>
                <a:lnTo>
                  <a:pt x="2284475" y="1952243"/>
                </a:lnTo>
                <a:lnTo>
                  <a:pt x="2301240" y="1941576"/>
                </a:lnTo>
                <a:lnTo>
                  <a:pt x="2318004" y="1929384"/>
                </a:lnTo>
                <a:lnTo>
                  <a:pt x="2333244" y="1915668"/>
                </a:lnTo>
                <a:lnTo>
                  <a:pt x="2345436" y="1900427"/>
                </a:lnTo>
                <a:lnTo>
                  <a:pt x="2357628" y="1885188"/>
                </a:lnTo>
                <a:lnTo>
                  <a:pt x="2368295" y="1868423"/>
                </a:lnTo>
                <a:lnTo>
                  <a:pt x="2377440" y="1850135"/>
                </a:lnTo>
                <a:lnTo>
                  <a:pt x="2383536" y="1830323"/>
                </a:lnTo>
                <a:lnTo>
                  <a:pt x="2389632" y="1810512"/>
                </a:lnTo>
                <a:lnTo>
                  <a:pt x="2392679" y="1790700"/>
                </a:lnTo>
                <a:lnTo>
                  <a:pt x="2392679" y="835151"/>
                </a:lnTo>
                <a:lnTo>
                  <a:pt x="2368295" y="835151"/>
                </a:lnTo>
                <a:lnTo>
                  <a:pt x="2368295" y="1769364"/>
                </a:lnTo>
                <a:lnTo>
                  <a:pt x="2366771" y="1789176"/>
                </a:lnTo>
                <a:lnTo>
                  <a:pt x="2353055" y="1840992"/>
                </a:lnTo>
                <a:lnTo>
                  <a:pt x="2325624" y="1885188"/>
                </a:lnTo>
                <a:lnTo>
                  <a:pt x="2286000" y="1921764"/>
                </a:lnTo>
                <a:lnTo>
                  <a:pt x="2238755" y="1944623"/>
                </a:lnTo>
                <a:lnTo>
                  <a:pt x="2183891" y="1952243"/>
                </a:lnTo>
                <a:lnTo>
                  <a:pt x="208788" y="1952243"/>
                </a:lnTo>
                <a:lnTo>
                  <a:pt x="170688" y="1947672"/>
                </a:lnTo>
                <a:lnTo>
                  <a:pt x="120396" y="1929384"/>
                </a:lnTo>
                <a:lnTo>
                  <a:pt x="79248" y="1897380"/>
                </a:lnTo>
                <a:lnTo>
                  <a:pt x="67056" y="1885188"/>
                </a:lnTo>
                <a:lnTo>
                  <a:pt x="47244" y="1856231"/>
                </a:lnTo>
                <a:lnTo>
                  <a:pt x="33528" y="1822704"/>
                </a:lnTo>
                <a:lnTo>
                  <a:pt x="25908" y="1787651"/>
                </a:lnTo>
                <a:lnTo>
                  <a:pt x="25908" y="835151"/>
                </a:lnTo>
                <a:lnTo>
                  <a:pt x="0" y="835151"/>
                </a:lnTo>
                <a:lnTo>
                  <a:pt x="0" y="1769364"/>
                </a:lnTo>
                <a:lnTo>
                  <a:pt x="1524" y="1790700"/>
                </a:lnTo>
                <a:lnTo>
                  <a:pt x="9144" y="1831847"/>
                </a:lnTo>
                <a:lnTo>
                  <a:pt x="25908" y="1868423"/>
                </a:lnTo>
                <a:lnTo>
                  <a:pt x="48768" y="1901951"/>
                </a:lnTo>
                <a:lnTo>
                  <a:pt x="60960" y="1917192"/>
                </a:lnTo>
                <a:lnTo>
                  <a:pt x="76200" y="1930908"/>
                </a:lnTo>
                <a:lnTo>
                  <a:pt x="92964" y="1941576"/>
                </a:lnTo>
                <a:lnTo>
                  <a:pt x="109728" y="1952243"/>
                </a:lnTo>
                <a:lnTo>
                  <a:pt x="128016" y="1961388"/>
                </a:lnTo>
                <a:lnTo>
                  <a:pt x="146304" y="1967484"/>
                </a:lnTo>
                <a:lnTo>
                  <a:pt x="167640" y="1973580"/>
                </a:lnTo>
                <a:lnTo>
                  <a:pt x="187452" y="1976627"/>
                </a:lnTo>
                <a:lnTo>
                  <a:pt x="2206751" y="1976627"/>
                </a:lnTo>
                <a:lnTo>
                  <a:pt x="2228087" y="1973580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79919" y="2956560"/>
            <a:ext cx="2366771" cy="1952243"/>
          </a:xfrm>
          <a:custGeom>
            <a:avLst/>
            <a:gdLst/>
            <a:ahLst/>
            <a:cxnLst/>
            <a:rect l="l" t="t" r="r" b="b"/>
            <a:pathLst>
              <a:path w="2366771" h="1952243">
                <a:moveTo>
                  <a:pt x="2187762" y="1951600"/>
                </a:moveTo>
                <a:lnTo>
                  <a:pt x="2233537" y="1942344"/>
                </a:lnTo>
                <a:lnTo>
                  <a:pt x="2274663" y="1923129"/>
                </a:lnTo>
                <a:lnTo>
                  <a:pt x="2309812" y="1895284"/>
                </a:lnTo>
                <a:lnTo>
                  <a:pt x="2337657" y="1860135"/>
                </a:lnTo>
                <a:lnTo>
                  <a:pt x="2356872" y="1819009"/>
                </a:lnTo>
                <a:lnTo>
                  <a:pt x="2366128" y="1773234"/>
                </a:lnTo>
                <a:lnTo>
                  <a:pt x="2366771" y="1757172"/>
                </a:lnTo>
                <a:lnTo>
                  <a:pt x="2366771" y="822959"/>
                </a:lnTo>
                <a:lnTo>
                  <a:pt x="0" y="822959"/>
                </a:lnTo>
                <a:lnTo>
                  <a:pt x="0" y="1757172"/>
                </a:lnTo>
                <a:lnTo>
                  <a:pt x="5642" y="1804202"/>
                </a:lnTo>
                <a:lnTo>
                  <a:pt x="21684" y="1847025"/>
                </a:lnTo>
                <a:lnTo>
                  <a:pt x="46800" y="1884314"/>
                </a:lnTo>
                <a:lnTo>
                  <a:pt x="79662" y="1914741"/>
                </a:lnTo>
                <a:lnTo>
                  <a:pt x="118943" y="1936980"/>
                </a:lnTo>
                <a:lnTo>
                  <a:pt x="163316" y="1949703"/>
                </a:lnTo>
                <a:lnTo>
                  <a:pt x="195072" y="1952243"/>
                </a:lnTo>
                <a:lnTo>
                  <a:pt x="2171700" y="1952243"/>
                </a:lnTo>
                <a:lnTo>
                  <a:pt x="2187762" y="195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66203" y="2944368"/>
            <a:ext cx="2392679" cy="1976627"/>
          </a:xfrm>
          <a:custGeom>
            <a:avLst/>
            <a:gdLst/>
            <a:ahLst/>
            <a:cxnLst/>
            <a:rect l="l" t="t" r="r" b="b"/>
            <a:pathLst>
              <a:path w="2392679" h="1976627">
                <a:moveTo>
                  <a:pt x="2228087" y="1973580"/>
                </a:moveTo>
                <a:lnTo>
                  <a:pt x="2247900" y="1967484"/>
                </a:lnTo>
                <a:lnTo>
                  <a:pt x="2266187" y="1961388"/>
                </a:lnTo>
                <a:lnTo>
                  <a:pt x="2284475" y="1952243"/>
                </a:lnTo>
                <a:lnTo>
                  <a:pt x="2302763" y="1941576"/>
                </a:lnTo>
                <a:lnTo>
                  <a:pt x="2318004" y="1929384"/>
                </a:lnTo>
                <a:lnTo>
                  <a:pt x="2333244" y="1915668"/>
                </a:lnTo>
                <a:lnTo>
                  <a:pt x="2346959" y="1900427"/>
                </a:lnTo>
                <a:lnTo>
                  <a:pt x="2357628" y="1885188"/>
                </a:lnTo>
                <a:lnTo>
                  <a:pt x="2368295" y="1868423"/>
                </a:lnTo>
                <a:lnTo>
                  <a:pt x="2377440" y="1850135"/>
                </a:lnTo>
                <a:lnTo>
                  <a:pt x="2383536" y="1830323"/>
                </a:lnTo>
                <a:lnTo>
                  <a:pt x="2389632" y="1810512"/>
                </a:lnTo>
                <a:lnTo>
                  <a:pt x="2392679" y="1790700"/>
                </a:lnTo>
                <a:lnTo>
                  <a:pt x="2392679" y="835151"/>
                </a:lnTo>
                <a:lnTo>
                  <a:pt x="2368295" y="835151"/>
                </a:lnTo>
                <a:lnTo>
                  <a:pt x="2368295" y="1769364"/>
                </a:lnTo>
                <a:lnTo>
                  <a:pt x="2366771" y="1789176"/>
                </a:lnTo>
                <a:lnTo>
                  <a:pt x="2353055" y="1840992"/>
                </a:lnTo>
                <a:lnTo>
                  <a:pt x="2325624" y="1885188"/>
                </a:lnTo>
                <a:lnTo>
                  <a:pt x="2287524" y="1921764"/>
                </a:lnTo>
                <a:lnTo>
                  <a:pt x="2238755" y="1944623"/>
                </a:lnTo>
                <a:lnTo>
                  <a:pt x="2185416" y="1952243"/>
                </a:lnTo>
                <a:lnTo>
                  <a:pt x="208788" y="1952243"/>
                </a:lnTo>
                <a:lnTo>
                  <a:pt x="170688" y="1947672"/>
                </a:lnTo>
                <a:lnTo>
                  <a:pt x="120396" y="1929384"/>
                </a:lnTo>
                <a:lnTo>
                  <a:pt x="79248" y="1897380"/>
                </a:lnTo>
                <a:lnTo>
                  <a:pt x="67056" y="1885188"/>
                </a:lnTo>
                <a:lnTo>
                  <a:pt x="56387" y="1871472"/>
                </a:lnTo>
                <a:lnTo>
                  <a:pt x="47244" y="1856231"/>
                </a:lnTo>
                <a:lnTo>
                  <a:pt x="39624" y="1839468"/>
                </a:lnTo>
                <a:lnTo>
                  <a:pt x="33528" y="1822704"/>
                </a:lnTo>
                <a:lnTo>
                  <a:pt x="28956" y="1805939"/>
                </a:lnTo>
                <a:lnTo>
                  <a:pt x="27432" y="1787651"/>
                </a:lnTo>
                <a:lnTo>
                  <a:pt x="25908" y="1769364"/>
                </a:lnTo>
                <a:lnTo>
                  <a:pt x="25908" y="835151"/>
                </a:lnTo>
                <a:lnTo>
                  <a:pt x="0" y="835151"/>
                </a:lnTo>
                <a:lnTo>
                  <a:pt x="0" y="1769364"/>
                </a:lnTo>
                <a:lnTo>
                  <a:pt x="1524" y="1790700"/>
                </a:lnTo>
                <a:lnTo>
                  <a:pt x="10668" y="1831847"/>
                </a:lnTo>
                <a:lnTo>
                  <a:pt x="25908" y="1868423"/>
                </a:lnTo>
                <a:lnTo>
                  <a:pt x="48768" y="1901951"/>
                </a:lnTo>
                <a:lnTo>
                  <a:pt x="76200" y="1930908"/>
                </a:lnTo>
                <a:lnTo>
                  <a:pt x="92964" y="1941576"/>
                </a:lnTo>
                <a:lnTo>
                  <a:pt x="109728" y="1952243"/>
                </a:lnTo>
                <a:lnTo>
                  <a:pt x="128016" y="1961388"/>
                </a:lnTo>
                <a:lnTo>
                  <a:pt x="147828" y="1967484"/>
                </a:lnTo>
                <a:lnTo>
                  <a:pt x="167640" y="1973580"/>
                </a:lnTo>
                <a:lnTo>
                  <a:pt x="187452" y="1976627"/>
                </a:lnTo>
                <a:lnTo>
                  <a:pt x="2206751" y="1976627"/>
                </a:lnTo>
                <a:lnTo>
                  <a:pt x="2228087" y="1973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05700" y="4491228"/>
            <a:ext cx="2104644" cy="836675"/>
          </a:xfrm>
          <a:custGeom>
            <a:avLst/>
            <a:gdLst/>
            <a:ahLst/>
            <a:cxnLst/>
            <a:rect l="l" t="t" r="r" b="b"/>
            <a:pathLst>
              <a:path w="2104644" h="836675">
                <a:moveTo>
                  <a:pt x="0" y="82296"/>
                </a:moveTo>
                <a:lnTo>
                  <a:pt x="10659" y="41630"/>
                </a:lnTo>
                <a:lnTo>
                  <a:pt x="39101" y="12352"/>
                </a:lnTo>
                <a:lnTo>
                  <a:pt x="80022" y="79"/>
                </a:lnTo>
                <a:lnTo>
                  <a:pt x="2020824" y="0"/>
                </a:lnTo>
                <a:lnTo>
                  <a:pt x="2035347" y="1247"/>
                </a:lnTo>
                <a:lnTo>
                  <a:pt x="2073400" y="18303"/>
                </a:lnTo>
                <a:lnTo>
                  <a:pt x="2098322" y="50956"/>
                </a:lnTo>
                <a:lnTo>
                  <a:pt x="2104644" y="752856"/>
                </a:lnTo>
                <a:lnTo>
                  <a:pt x="2103369" y="767251"/>
                </a:lnTo>
                <a:lnTo>
                  <a:pt x="2086051" y="805038"/>
                </a:lnTo>
                <a:lnTo>
                  <a:pt x="2053213" y="830006"/>
                </a:lnTo>
                <a:lnTo>
                  <a:pt x="2020824" y="836675"/>
                </a:lnTo>
                <a:lnTo>
                  <a:pt x="83820" y="836675"/>
                </a:lnTo>
                <a:lnTo>
                  <a:pt x="42432" y="825880"/>
                </a:lnTo>
                <a:lnTo>
                  <a:pt x="12817" y="797540"/>
                </a:lnTo>
                <a:lnTo>
                  <a:pt x="139" y="757730"/>
                </a:lnTo>
                <a:lnTo>
                  <a:pt x="0" y="752856"/>
                </a:lnTo>
                <a:lnTo>
                  <a:pt x="0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93507" y="4477512"/>
            <a:ext cx="2129028" cy="862584"/>
          </a:xfrm>
          <a:custGeom>
            <a:avLst/>
            <a:gdLst/>
            <a:ahLst/>
            <a:cxnLst/>
            <a:rect l="l" t="t" r="r" b="b"/>
            <a:pathLst>
              <a:path w="2129028" h="862584">
                <a:moveTo>
                  <a:pt x="0" y="777239"/>
                </a:moveTo>
                <a:lnTo>
                  <a:pt x="0" y="86868"/>
                </a:lnTo>
                <a:lnTo>
                  <a:pt x="1524" y="77724"/>
                </a:lnTo>
                <a:lnTo>
                  <a:pt x="3048" y="68580"/>
                </a:lnTo>
                <a:lnTo>
                  <a:pt x="6096" y="59436"/>
                </a:lnTo>
                <a:lnTo>
                  <a:pt x="10668" y="51816"/>
                </a:lnTo>
                <a:lnTo>
                  <a:pt x="15240" y="42672"/>
                </a:lnTo>
                <a:lnTo>
                  <a:pt x="21336" y="36576"/>
                </a:lnTo>
                <a:lnTo>
                  <a:pt x="27432" y="28956"/>
                </a:lnTo>
                <a:lnTo>
                  <a:pt x="25908" y="82296"/>
                </a:lnTo>
                <a:lnTo>
                  <a:pt x="24384" y="88392"/>
                </a:lnTo>
                <a:lnTo>
                  <a:pt x="24384" y="772668"/>
                </a:lnTo>
                <a:lnTo>
                  <a:pt x="25908" y="780287"/>
                </a:lnTo>
                <a:lnTo>
                  <a:pt x="27432" y="786384"/>
                </a:lnTo>
                <a:lnTo>
                  <a:pt x="30480" y="792480"/>
                </a:lnTo>
                <a:lnTo>
                  <a:pt x="33528" y="800099"/>
                </a:lnTo>
                <a:lnTo>
                  <a:pt x="36576" y="804672"/>
                </a:lnTo>
                <a:lnTo>
                  <a:pt x="41148" y="810768"/>
                </a:lnTo>
                <a:lnTo>
                  <a:pt x="45719" y="815339"/>
                </a:lnTo>
                <a:lnTo>
                  <a:pt x="50292" y="819912"/>
                </a:lnTo>
                <a:lnTo>
                  <a:pt x="54864" y="824484"/>
                </a:lnTo>
                <a:lnTo>
                  <a:pt x="60960" y="829055"/>
                </a:lnTo>
                <a:lnTo>
                  <a:pt x="67056" y="832103"/>
                </a:lnTo>
                <a:lnTo>
                  <a:pt x="73152" y="833628"/>
                </a:lnTo>
                <a:lnTo>
                  <a:pt x="80772" y="835151"/>
                </a:lnTo>
                <a:lnTo>
                  <a:pt x="88391" y="836676"/>
                </a:lnTo>
                <a:lnTo>
                  <a:pt x="2039112" y="836676"/>
                </a:lnTo>
                <a:lnTo>
                  <a:pt x="2046732" y="835151"/>
                </a:lnTo>
                <a:lnTo>
                  <a:pt x="2052828" y="833628"/>
                </a:lnTo>
                <a:lnTo>
                  <a:pt x="2060448" y="832103"/>
                </a:lnTo>
                <a:lnTo>
                  <a:pt x="2066544" y="829055"/>
                </a:lnTo>
                <a:lnTo>
                  <a:pt x="2071116" y="826007"/>
                </a:lnTo>
                <a:lnTo>
                  <a:pt x="2077212" y="821436"/>
                </a:lnTo>
                <a:lnTo>
                  <a:pt x="2081783" y="816864"/>
                </a:lnTo>
                <a:lnTo>
                  <a:pt x="2086355" y="812291"/>
                </a:lnTo>
                <a:lnTo>
                  <a:pt x="2090928" y="806195"/>
                </a:lnTo>
                <a:lnTo>
                  <a:pt x="2095500" y="800099"/>
                </a:lnTo>
                <a:lnTo>
                  <a:pt x="2098548" y="794003"/>
                </a:lnTo>
                <a:lnTo>
                  <a:pt x="2100071" y="787907"/>
                </a:lnTo>
                <a:lnTo>
                  <a:pt x="2101595" y="781812"/>
                </a:lnTo>
                <a:lnTo>
                  <a:pt x="2103120" y="774191"/>
                </a:lnTo>
                <a:lnTo>
                  <a:pt x="2103120" y="89916"/>
                </a:lnTo>
                <a:lnTo>
                  <a:pt x="2101595" y="82296"/>
                </a:lnTo>
                <a:lnTo>
                  <a:pt x="2100071" y="76200"/>
                </a:lnTo>
                <a:lnTo>
                  <a:pt x="2098548" y="70104"/>
                </a:lnTo>
                <a:lnTo>
                  <a:pt x="2095500" y="64008"/>
                </a:lnTo>
                <a:lnTo>
                  <a:pt x="2092451" y="57912"/>
                </a:lnTo>
                <a:lnTo>
                  <a:pt x="2087879" y="51816"/>
                </a:lnTo>
                <a:lnTo>
                  <a:pt x="2083308" y="47244"/>
                </a:lnTo>
                <a:lnTo>
                  <a:pt x="2078736" y="42672"/>
                </a:lnTo>
                <a:lnTo>
                  <a:pt x="2072640" y="38100"/>
                </a:lnTo>
                <a:lnTo>
                  <a:pt x="2040636" y="25908"/>
                </a:lnTo>
                <a:lnTo>
                  <a:pt x="88391" y="25908"/>
                </a:lnTo>
                <a:lnTo>
                  <a:pt x="82296" y="27432"/>
                </a:lnTo>
                <a:lnTo>
                  <a:pt x="74676" y="28956"/>
                </a:lnTo>
                <a:lnTo>
                  <a:pt x="68580" y="30480"/>
                </a:lnTo>
                <a:lnTo>
                  <a:pt x="62484" y="33528"/>
                </a:lnTo>
                <a:lnTo>
                  <a:pt x="56387" y="38100"/>
                </a:lnTo>
                <a:lnTo>
                  <a:pt x="50292" y="41148"/>
                </a:lnTo>
                <a:lnTo>
                  <a:pt x="45719" y="45720"/>
                </a:lnTo>
                <a:lnTo>
                  <a:pt x="41148" y="51816"/>
                </a:lnTo>
                <a:lnTo>
                  <a:pt x="36576" y="56388"/>
                </a:lnTo>
                <a:lnTo>
                  <a:pt x="41148" y="16764"/>
                </a:lnTo>
                <a:lnTo>
                  <a:pt x="48768" y="12192"/>
                </a:lnTo>
                <a:lnTo>
                  <a:pt x="57912" y="7620"/>
                </a:lnTo>
                <a:lnTo>
                  <a:pt x="67056" y="4572"/>
                </a:lnTo>
                <a:lnTo>
                  <a:pt x="76200" y="3048"/>
                </a:lnTo>
                <a:lnTo>
                  <a:pt x="85344" y="1524"/>
                </a:lnTo>
                <a:lnTo>
                  <a:pt x="94488" y="0"/>
                </a:lnTo>
                <a:lnTo>
                  <a:pt x="2033016" y="0"/>
                </a:lnTo>
                <a:lnTo>
                  <a:pt x="2042159" y="1524"/>
                </a:lnTo>
                <a:lnTo>
                  <a:pt x="2051304" y="1524"/>
                </a:lnTo>
                <a:lnTo>
                  <a:pt x="2060448" y="4572"/>
                </a:lnTo>
                <a:lnTo>
                  <a:pt x="2069591" y="7620"/>
                </a:lnTo>
                <a:lnTo>
                  <a:pt x="2078736" y="12192"/>
                </a:lnTo>
                <a:lnTo>
                  <a:pt x="2086355" y="16764"/>
                </a:lnTo>
                <a:lnTo>
                  <a:pt x="2093975" y="21336"/>
                </a:lnTo>
                <a:lnTo>
                  <a:pt x="2100071" y="28956"/>
                </a:lnTo>
                <a:lnTo>
                  <a:pt x="2106167" y="35052"/>
                </a:lnTo>
                <a:lnTo>
                  <a:pt x="2112263" y="42672"/>
                </a:lnTo>
                <a:lnTo>
                  <a:pt x="2116836" y="50292"/>
                </a:lnTo>
                <a:lnTo>
                  <a:pt x="2121408" y="57912"/>
                </a:lnTo>
                <a:lnTo>
                  <a:pt x="2124455" y="67056"/>
                </a:lnTo>
                <a:lnTo>
                  <a:pt x="2127504" y="76200"/>
                </a:lnTo>
                <a:lnTo>
                  <a:pt x="2129028" y="86868"/>
                </a:lnTo>
                <a:lnTo>
                  <a:pt x="2129028" y="775716"/>
                </a:lnTo>
                <a:lnTo>
                  <a:pt x="2127504" y="784860"/>
                </a:lnTo>
                <a:lnTo>
                  <a:pt x="2124455" y="794003"/>
                </a:lnTo>
                <a:lnTo>
                  <a:pt x="2121408" y="803147"/>
                </a:lnTo>
                <a:lnTo>
                  <a:pt x="2118359" y="812291"/>
                </a:lnTo>
                <a:lnTo>
                  <a:pt x="2112263" y="819912"/>
                </a:lnTo>
                <a:lnTo>
                  <a:pt x="2107691" y="827532"/>
                </a:lnTo>
                <a:lnTo>
                  <a:pt x="2101595" y="833628"/>
                </a:lnTo>
                <a:lnTo>
                  <a:pt x="2093975" y="839724"/>
                </a:lnTo>
                <a:lnTo>
                  <a:pt x="2086355" y="845820"/>
                </a:lnTo>
                <a:lnTo>
                  <a:pt x="2078736" y="850391"/>
                </a:lnTo>
                <a:lnTo>
                  <a:pt x="2071116" y="854964"/>
                </a:lnTo>
                <a:lnTo>
                  <a:pt x="2061971" y="858012"/>
                </a:lnTo>
                <a:lnTo>
                  <a:pt x="2052828" y="861060"/>
                </a:lnTo>
                <a:lnTo>
                  <a:pt x="2043683" y="862584"/>
                </a:lnTo>
                <a:lnTo>
                  <a:pt x="86868" y="862584"/>
                </a:lnTo>
                <a:lnTo>
                  <a:pt x="76200" y="861060"/>
                </a:lnTo>
                <a:lnTo>
                  <a:pt x="67056" y="858012"/>
                </a:lnTo>
                <a:lnTo>
                  <a:pt x="59436" y="854964"/>
                </a:lnTo>
                <a:lnTo>
                  <a:pt x="50292" y="851916"/>
                </a:lnTo>
                <a:lnTo>
                  <a:pt x="42672" y="845820"/>
                </a:lnTo>
                <a:lnTo>
                  <a:pt x="35052" y="841247"/>
                </a:lnTo>
                <a:lnTo>
                  <a:pt x="27432" y="835151"/>
                </a:lnTo>
                <a:lnTo>
                  <a:pt x="21336" y="827532"/>
                </a:lnTo>
                <a:lnTo>
                  <a:pt x="16764" y="821436"/>
                </a:lnTo>
                <a:lnTo>
                  <a:pt x="10668" y="812291"/>
                </a:lnTo>
                <a:lnTo>
                  <a:pt x="7620" y="804672"/>
                </a:lnTo>
                <a:lnTo>
                  <a:pt x="4572" y="795528"/>
                </a:lnTo>
                <a:lnTo>
                  <a:pt x="1524" y="786384"/>
                </a:lnTo>
                <a:lnTo>
                  <a:pt x="0" y="777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19415" y="4494276"/>
            <a:ext cx="15240" cy="65532"/>
          </a:xfrm>
          <a:custGeom>
            <a:avLst/>
            <a:gdLst/>
            <a:ahLst/>
            <a:cxnLst/>
            <a:rect l="l" t="t" r="r" b="b"/>
            <a:pathLst>
              <a:path w="15240" h="65532">
                <a:moveTo>
                  <a:pt x="7620" y="45720"/>
                </a:moveTo>
                <a:lnTo>
                  <a:pt x="4572" y="51816"/>
                </a:lnTo>
                <a:lnTo>
                  <a:pt x="1524" y="57912"/>
                </a:lnTo>
                <a:lnTo>
                  <a:pt x="0" y="65532"/>
                </a:lnTo>
                <a:lnTo>
                  <a:pt x="1524" y="12192"/>
                </a:lnTo>
                <a:lnTo>
                  <a:pt x="7620" y="6096"/>
                </a:lnTo>
                <a:lnTo>
                  <a:pt x="15240" y="0"/>
                </a:lnTo>
                <a:lnTo>
                  <a:pt x="10668" y="39624"/>
                </a:lnTo>
                <a:lnTo>
                  <a:pt x="7620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2008" y="585668"/>
            <a:ext cx="38474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4" dirty="0">
                <a:latin typeface="Times New Roman"/>
                <a:cs typeface="Times New Roman"/>
              </a:rPr>
              <a:t>R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19" dirty="0">
                <a:latin typeface="Times New Roman"/>
                <a:cs typeface="Times New Roman"/>
              </a:rPr>
              <a:t>-</a:t>
            </a:r>
            <a:r>
              <a:rPr sz="4400" spc="9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14" dirty="0">
                <a:latin typeface="Times New Roman"/>
                <a:cs typeface="Times New Roman"/>
              </a:rPr>
              <a:t>ee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3982" y="585668"/>
            <a:ext cx="131851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14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19" dirty="0">
                <a:latin typeface="Times New Roman"/>
                <a:cs typeface="Times New Roman"/>
              </a:rPr>
              <a:t>nt</a:t>
            </a:r>
            <a:r>
              <a:rPr sz="4400" spc="0" dirty="0">
                <a:latin typeface="Times New Roman"/>
                <a:cs typeface="Times New Roman"/>
              </a:rPr>
              <a:t>.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5390" y="2603429"/>
            <a:ext cx="1944774" cy="1181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6256" marR="319404" algn="ctr">
              <a:lnSpc>
                <a:spcPts val="2650"/>
              </a:lnSpc>
              <a:spcBef>
                <a:spcPts val="132"/>
              </a:spcBef>
            </a:pPr>
            <a:r>
              <a:rPr sz="2500" spc="-14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500" spc="-1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500" spc="4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5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500" spc="-4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500" spc="0" dirty="0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endParaRPr sz="2500">
              <a:latin typeface="Times New Roman"/>
              <a:cs typeface="Times New Roman"/>
            </a:endParaRPr>
          </a:p>
          <a:p>
            <a:pPr marL="137870" algn="ctr">
              <a:lnSpc>
                <a:spcPts val="2700"/>
              </a:lnSpc>
              <a:spcBef>
                <a:spcPts val="2"/>
              </a:spcBef>
            </a:pPr>
            <a:r>
              <a:rPr sz="2500" spc="-5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500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500" spc="-2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500" spc="1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500" spc="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500" spc="9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500" spc="-4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500" spc="1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500" spc="-9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500" spc="4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500" spc="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500" spc="-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5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500">
              <a:latin typeface="Times New Roman"/>
              <a:cs typeface="Times New Roman"/>
            </a:endParaRPr>
          </a:p>
          <a:p>
            <a:pPr marL="12700" marR="23774">
              <a:lnSpc>
                <a:spcPct val="95825"/>
              </a:lnSpc>
              <a:spcBef>
                <a:spcPts val="1007"/>
              </a:spcBef>
            </a:pPr>
            <a:r>
              <a:rPr sz="2400" spc="1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880" y="3036933"/>
            <a:ext cx="1738926" cy="988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bt</a:t>
            </a:r>
            <a:r>
              <a:rPr sz="2400" spc="0" dirty="0">
                <a:latin typeface="Times New Roman"/>
                <a:cs typeface="Times New Roman"/>
              </a:rPr>
              <a:t>ain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19" dirty="0">
                <a:latin typeface="Times New Roman"/>
                <a:cs typeface="Times New Roman"/>
              </a:rPr>
              <a:t>i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s 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-96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14263" y="3036933"/>
            <a:ext cx="1468873" cy="988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 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4" dirty="0">
                <a:latin typeface="Times New Roman"/>
                <a:cs typeface="Times New Roman"/>
              </a:rPr>
              <a:t>ee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5390" y="3783602"/>
            <a:ext cx="1524956" cy="988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39" dirty="0">
                <a:latin typeface="Times New Roman"/>
                <a:cs typeface="Times New Roman"/>
              </a:rPr>
              <a:t>/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-44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-19" dirty="0">
                <a:latin typeface="Times New Roman"/>
                <a:cs typeface="Times New Roman"/>
              </a:rPr>
              <a:t>a</a:t>
            </a:r>
            <a:r>
              <a:rPr sz="2400" spc="-3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a </a:t>
            </a:r>
            <a:r>
              <a:rPr sz="2400" spc="-25" dirty="0">
                <a:latin typeface="Times New Roman"/>
                <a:cs typeface="Times New Roman"/>
              </a:rPr>
              <a:t>s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u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4880" y="4024405"/>
            <a:ext cx="1843880" cy="1218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f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34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498519" marR="258107" algn="ctr">
              <a:lnSpc>
                <a:spcPct val="95825"/>
              </a:lnSpc>
              <a:spcBef>
                <a:spcPts val="1292"/>
              </a:spcBef>
            </a:pPr>
            <a:r>
              <a:rPr sz="2500" spc="-54" dirty="0">
                <a:latin typeface="Times New Roman"/>
                <a:cs typeface="Times New Roman"/>
              </a:rPr>
              <a:t>R</a:t>
            </a:r>
            <a:r>
              <a:rPr sz="2500" spc="4" dirty="0">
                <a:latin typeface="Times New Roman"/>
                <a:cs typeface="Times New Roman"/>
              </a:rPr>
              <a:t>e</a:t>
            </a:r>
            <a:r>
              <a:rPr sz="2500" spc="-25" dirty="0">
                <a:latin typeface="Times New Roman"/>
                <a:cs typeface="Times New Roman"/>
              </a:rPr>
              <a:t>v</a:t>
            </a:r>
            <a:r>
              <a:rPr sz="2500" spc="4" dirty="0">
                <a:latin typeface="Times New Roman"/>
                <a:cs typeface="Times New Roman"/>
              </a:rPr>
              <a:t>e</a:t>
            </a:r>
            <a:r>
              <a:rPr sz="2500" spc="-44" dirty="0">
                <a:latin typeface="Times New Roman"/>
                <a:cs typeface="Times New Roman"/>
              </a:rPr>
              <a:t>r</a:t>
            </a:r>
            <a:r>
              <a:rPr sz="2500" spc="0" dirty="0">
                <a:latin typeface="Times New Roman"/>
                <a:cs typeface="Times New Roman"/>
              </a:rPr>
              <a:t>se</a:t>
            </a:r>
            <a:endParaRPr sz="2500">
              <a:latin typeface="Times New Roman"/>
              <a:cs typeface="Times New Roman"/>
            </a:endParaRPr>
          </a:p>
          <a:p>
            <a:pPr marL="243022" algn="ctr">
              <a:lnSpc>
                <a:spcPts val="2700"/>
              </a:lnSpc>
              <a:spcBef>
                <a:spcPts val="135"/>
              </a:spcBef>
            </a:pPr>
            <a:r>
              <a:rPr sz="2500" spc="4" dirty="0">
                <a:latin typeface="Times New Roman"/>
                <a:cs typeface="Times New Roman"/>
              </a:rPr>
              <a:t>E</a:t>
            </a:r>
            <a:r>
              <a:rPr sz="2500" spc="-9" dirty="0">
                <a:latin typeface="Times New Roman"/>
                <a:cs typeface="Times New Roman"/>
              </a:rPr>
              <a:t>n</a:t>
            </a:r>
            <a:r>
              <a:rPr sz="2500" spc="25" dirty="0">
                <a:latin typeface="Times New Roman"/>
                <a:cs typeface="Times New Roman"/>
              </a:rPr>
              <a:t>g</a:t>
            </a:r>
            <a:r>
              <a:rPr sz="2500" spc="0" dirty="0">
                <a:latin typeface="Times New Roman"/>
                <a:cs typeface="Times New Roman"/>
              </a:rPr>
              <a:t>i</a:t>
            </a:r>
            <a:r>
              <a:rPr sz="2500" spc="-9" dirty="0">
                <a:latin typeface="Times New Roman"/>
                <a:cs typeface="Times New Roman"/>
              </a:rPr>
              <a:t>n</a:t>
            </a:r>
            <a:r>
              <a:rPr sz="2500" spc="4" dirty="0">
                <a:latin typeface="Times New Roman"/>
                <a:cs typeface="Times New Roman"/>
              </a:rPr>
              <a:t>eer</a:t>
            </a:r>
            <a:r>
              <a:rPr sz="2500" spc="0" dirty="0">
                <a:latin typeface="Times New Roman"/>
                <a:cs typeface="Times New Roman"/>
              </a:rPr>
              <a:t>i</a:t>
            </a:r>
            <a:r>
              <a:rPr sz="2500" spc="9" dirty="0">
                <a:latin typeface="Times New Roman"/>
                <a:cs typeface="Times New Roman"/>
              </a:rPr>
              <a:t>n</a:t>
            </a:r>
            <a:r>
              <a:rPr sz="2500" spc="0" dirty="0">
                <a:latin typeface="Times New Roman"/>
                <a:cs typeface="Times New Roman"/>
              </a:rPr>
              <a:t>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4263" y="4024405"/>
            <a:ext cx="1842311" cy="1218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2550"/>
              </a:lnSpc>
              <a:spcBef>
                <a:spcPts val="127"/>
              </a:spcBef>
            </a:pP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-14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l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466458" marR="222664" algn="ctr">
              <a:lnSpc>
                <a:spcPct val="95825"/>
              </a:lnSpc>
              <a:spcBef>
                <a:spcPts val="1292"/>
              </a:spcBef>
            </a:pPr>
            <a:r>
              <a:rPr sz="2500" spc="-19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500" spc="4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500" spc="-9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500" spc="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500" spc="-1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500" spc="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241453" algn="ctr">
              <a:lnSpc>
                <a:spcPts val="2700"/>
              </a:lnSpc>
              <a:spcBef>
                <a:spcPts val="135"/>
              </a:spcBef>
            </a:pPr>
            <a:r>
              <a:rPr sz="2500" spc="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500" spc="-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500" spc="2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500" spc="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500" spc="-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500" spc="4" dirty="0">
                <a:solidFill>
                  <a:srgbClr val="FFFFFF"/>
                </a:solidFill>
                <a:latin typeface="Times New Roman"/>
                <a:cs typeface="Times New Roman"/>
              </a:rPr>
              <a:t>eer</a:t>
            </a:r>
            <a:r>
              <a:rPr sz="2500" spc="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500" spc="9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500" spc="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B905BFFC-CEE4-494F-A807-F526DA6BE593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1" name="Object 4">
            <a:extLst>
              <a:ext uri="{FF2B5EF4-FFF2-40B4-BE49-F238E27FC236}">
                <a16:creationId xmlns:a16="http://schemas.microsoft.com/office/drawing/2014/main" id="{1CB9FCFD-9DEF-0D48-AED7-E165F33C5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35467" y="5154167"/>
            <a:ext cx="1606295" cy="1597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42008" y="585668"/>
            <a:ext cx="64382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2" dirty="0">
                <a:latin typeface="Times New Roman"/>
                <a:cs typeface="Times New Roman"/>
              </a:rPr>
              <a:t>R</a:t>
            </a:r>
            <a:r>
              <a:rPr sz="4400" spc="-28" dirty="0">
                <a:latin typeface="Times New Roman"/>
                <a:cs typeface="Times New Roman"/>
              </a:rPr>
              <a:t>e</a:t>
            </a:r>
            <a:r>
              <a:rPr sz="4400" spc="19" dirty="0">
                <a:latin typeface="Times New Roman"/>
                <a:cs typeface="Times New Roman"/>
              </a:rPr>
              <a:t>-</a:t>
            </a:r>
            <a:r>
              <a:rPr sz="4400" spc="9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4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14" dirty="0">
                <a:latin typeface="Times New Roman"/>
                <a:cs typeface="Times New Roman"/>
              </a:rPr>
              <a:t>ee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-38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r>
              <a:rPr sz="4400" spc="188" dirty="0">
                <a:latin typeface="Times New Roman"/>
                <a:cs typeface="Times New Roman"/>
              </a:rPr>
              <a:t> </a:t>
            </a:r>
            <a:r>
              <a:rPr sz="4400" spc="19" dirty="0">
                <a:latin typeface="Times New Roman"/>
                <a:cs typeface="Times New Roman"/>
              </a:rPr>
              <a:t>P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14" dirty="0">
                <a:latin typeface="Times New Roman"/>
                <a:cs typeface="Times New Roman"/>
              </a:rPr>
              <a:t>o</a:t>
            </a:r>
            <a:r>
              <a:rPr sz="4400" spc="-9" dirty="0">
                <a:latin typeface="Times New Roman"/>
                <a:cs typeface="Times New Roman"/>
              </a:rPr>
              <a:t>c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4792" y="1377355"/>
            <a:ext cx="3595226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6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37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20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4619" y="178181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7519" y="1781814"/>
            <a:ext cx="424184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Is</a:t>
            </a:r>
            <a:r>
              <a:rPr sz="2300" spc="6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it</a:t>
            </a:r>
            <a:r>
              <a:rPr sz="2300" spc="-39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w</a:t>
            </a: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-9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216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so</a:t>
            </a:r>
            <a:r>
              <a:rPr sz="2300" spc="9" dirty="0">
                <a:latin typeface="Times New Roman"/>
                <a:cs typeface="Times New Roman"/>
              </a:rPr>
              <a:t>ft</a:t>
            </a:r>
            <a:r>
              <a:rPr sz="2300" spc="-34" dirty="0">
                <a:latin typeface="Times New Roman"/>
                <a:cs typeface="Times New Roman"/>
              </a:rPr>
              <a:t>w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3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e</a:t>
            </a:r>
            <a:r>
              <a:rPr sz="2300" spc="47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33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62" dirty="0">
                <a:latin typeface="Times New Roman"/>
                <a:cs typeface="Times New Roman"/>
              </a:rPr>
              <a:t> 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-4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r>
              <a:rPr sz="2300" spc="362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7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?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1893" y="2174327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4792" y="2174327"/>
            <a:ext cx="5254882" cy="106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39" dirty="0">
                <a:latin typeface="Times New Roman"/>
                <a:cs typeface="Times New Roman"/>
              </a:rPr>
              <a:t>P</a:t>
            </a:r>
            <a:r>
              <a:rPr sz="2400" spc="4" dirty="0">
                <a:latin typeface="Times New Roman"/>
                <a:cs typeface="Times New Roman"/>
              </a:rPr>
              <a:t>er</a:t>
            </a:r>
            <a:r>
              <a:rPr sz="2400" spc="-59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4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in</a:t>
            </a:r>
            <a:r>
              <a:rPr sz="2400" spc="123" dirty="0"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r>
              <a:rPr sz="2400" spc="411" dirty="0">
                <a:latin typeface="Times New Roman"/>
                <a:cs typeface="Times New Roman"/>
              </a:rPr>
              <a:t> 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ts val="2590"/>
              </a:lnSpc>
              <a:spcBef>
                <a:spcPts val="1"/>
              </a:spcBef>
            </a:pPr>
            <a:r>
              <a:rPr sz="2400" spc="-38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24" dirty="0">
                <a:latin typeface="Times New Roman"/>
                <a:cs typeface="Times New Roman"/>
              </a:rPr>
              <a:t>s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g</a:t>
            </a:r>
            <a:r>
              <a:rPr sz="2400" spc="-9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 marR="45719">
              <a:lnSpc>
                <a:spcPct val="95825"/>
              </a:lnSpc>
              <a:spcBef>
                <a:spcPts val="300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tr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7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15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if</a:t>
            </a:r>
            <a:r>
              <a:rPr sz="2400" spc="37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ui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7860" y="2174327"/>
            <a:ext cx="30306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5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37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1893" y="2908941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619" y="3313434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7519" y="3313434"/>
            <a:ext cx="7943773" cy="633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2" dirty="0">
                <a:latin typeface="Times New Roman"/>
                <a:cs typeface="Times New Roman"/>
              </a:rPr>
              <a:t>F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r>
              <a:rPr sz="2300" spc="394" dirty="0">
                <a:latin typeface="Times New Roman"/>
                <a:cs typeface="Times New Roman"/>
              </a:rPr>
              <a:t> 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-29" dirty="0">
                <a:latin typeface="Times New Roman"/>
                <a:cs typeface="Times New Roman"/>
              </a:rPr>
              <a:t>x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4" dirty="0">
                <a:latin typeface="Times New Roman"/>
                <a:cs typeface="Times New Roman"/>
              </a:rPr>
              <a:t>m</a:t>
            </a:r>
            <a:r>
              <a:rPr sz="2300" spc="9" dirty="0">
                <a:latin typeface="Times New Roman"/>
                <a:cs typeface="Times New Roman"/>
              </a:rPr>
              <a:t>p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, </a:t>
            </a:r>
            <a:r>
              <a:rPr sz="2300" spc="-209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c</a:t>
            </a:r>
            <a:r>
              <a:rPr sz="2300" spc="-14" dirty="0">
                <a:latin typeface="Times New Roman"/>
                <a:cs typeface="Times New Roman"/>
              </a:rPr>
              <a:t>h</a:t>
            </a:r>
            <a:r>
              <a:rPr sz="2300" spc="14" dirty="0">
                <a:latin typeface="Times New Roman"/>
                <a:cs typeface="Times New Roman"/>
              </a:rPr>
              <a:t>a</a:t>
            </a:r>
            <a:r>
              <a:rPr sz="2300" spc="-14" dirty="0">
                <a:latin typeface="Times New Roman"/>
                <a:cs typeface="Times New Roman"/>
              </a:rPr>
              <a:t>n</a:t>
            </a:r>
            <a:r>
              <a:rPr sz="2300" spc="14" dirty="0">
                <a:latin typeface="Times New Roman"/>
                <a:cs typeface="Times New Roman"/>
              </a:rPr>
              <a:t>g</a:t>
            </a:r>
            <a:r>
              <a:rPr sz="2300" spc="-9" dirty="0">
                <a:latin typeface="Times New Roman"/>
                <a:cs typeface="Times New Roman"/>
              </a:rPr>
              <a:t>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437" dirty="0"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-15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5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6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5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40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 </a:t>
            </a:r>
            <a:r>
              <a:rPr sz="2300" spc="16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34" dirty="0">
                <a:latin typeface="Times New Roman"/>
                <a:cs typeface="Times New Roman"/>
              </a:rPr>
              <a:t>n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o </a:t>
            </a:r>
            <a:r>
              <a:rPr sz="2300" spc="-209" dirty="0">
                <a:latin typeface="Times New Roman"/>
                <a:cs typeface="Times New Roman"/>
              </a:rPr>
              <a:t> 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endParaRPr sz="2300">
              <a:latin typeface="Times New Roman"/>
              <a:cs typeface="Times New Roman"/>
            </a:endParaRPr>
          </a:p>
          <a:p>
            <a:pPr marL="12700" marR="43891">
              <a:lnSpc>
                <a:spcPts val="2485"/>
              </a:lnSpc>
              <a:spcBef>
                <a:spcPts val="1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56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32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</a:t>
            </a:r>
            <a:r>
              <a:rPr sz="2300" spc="131" dirty="0">
                <a:latin typeface="Times New Roman"/>
                <a:cs typeface="Times New Roman"/>
              </a:rPr>
              <a:t> </a:t>
            </a:r>
            <a:r>
              <a:rPr sz="2300" spc="-37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5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r>
              <a:rPr sz="2300" spc="-21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5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15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10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0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41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as</a:t>
            </a:r>
            <a:r>
              <a:rPr sz="2300" spc="21" dirty="0"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q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893" y="4021429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792" y="4021429"/>
            <a:ext cx="94533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A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9" dirty="0">
                <a:latin typeface="Times New Roman"/>
                <a:cs typeface="Times New Roman"/>
              </a:rPr>
              <a:t>p</a:t>
            </a:r>
            <a:r>
              <a:rPr sz="2400" spc="0" dirty="0">
                <a:latin typeface="Times New Roman"/>
                <a:cs typeface="Times New Roman"/>
              </a:rPr>
              <a:t>ly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4313" y="4021429"/>
            <a:ext cx="112450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9710" y="4021429"/>
            <a:ext cx="156890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590" y="4021429"/>
            <a:ext cx="118089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n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4898" y="4021429"/>
            <a:ext cx="30124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7337" y="4021429"/>
            <a:ext cx="75326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0879" y="4021429"/>
            <a:ext cx="33233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5262" y="4021429"/>
            <a:ext cx="472235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388" y="4021429"/>
            <a:ext cx="42346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792" y="4350636"/>
            <a:ext cx="2687211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d </a:t>
            </a:r>
            <a:r>
              <a:rPr sz="2400" spc="1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963168" y="1265682"/>
            <a:ext cx="8762999" cy="0"/>
          </a:xfrm>
          <a:custGeom>
            <a:avLst/>
            <a:gdLst/>
            <a:ahLst/>
            <a:cxnLst/>
            <a:rect l="l" t="t" r="r" b="b"/>
            <a:pathLst>
              <a:path w="8762999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14986">
            <a:solidFill>
              <a:srgbClr val="D8D8D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668" y="3779519"/>
            <a:ext cx="9143999" cy="3429000"/>
          </a:xfrm>
          <a:custGeom>
            <a:avLst/>
            <a:gdLst/>
            <a:ahLst/>
            <a:cxnLst/>
            <a:rect l="l" t="t" r="r" b="b"/>
            <a:pathLst>
              <a:path w="9143999" h="3429000">
                <a:moveTo>
                  <a:pt x="0" y="0"/>
                </a:moveTo>
                <a:lnTo>
                  <a:pt x="9143999" y="0"/>
                </a:lnTo>
                <a:lnTo>
                  <a:pt x="9143999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59367" y="5728716"/>
            <a:ext cx="1069848" cy="106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42009" y="585668"/>
            <a:ext cx="470120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95"/>
              </a:lnSpc>
              <a:spcBef>
                <a:spcPts val="229"/>
              </a:spcBef>
            </a:pPr>
            <a:r>
              <a:rPr sz="4400" spc="-54" dirty="0">
                <a:latin typeface="Times New Roman"/>
                <a:cs typeface="Times New Roman"/>
              </a:rPr>
              <a:t>R</a:t>
            </a:r>
            <a:r>
              <a:rPr sz="4400" spc="-29" dirty="0">
                <a:latin typeface="Times New Roman"/>
                <a:cs typeface="Times New Roman"/>
              </a:rPr>
              <a:t>e</a:t>
            </a:r>
            <a:r>
              <a:rPr sz="4400" spc="-50" dirty="0">
                <a:latin typeface="Times New Roman"/>
                <a:cs typeface="Times New Roman"/>
              </a:rPr>
              <a:t>v</a:t>
            </a:r>
            <a:r>
              <a:rPr sz="4400" spc="14" dirty="0">
                <a:latin typeface="Times New Roman"/>
                <a:cs typeface="Times New Roman"/>
              </a:rPr>
              <a:t>e</a:t>
            </a:r>
            <a:r>
              <a:rPr sz="4400" spc="-79" dirty="0">
                <a:latin typeface="Times New Roman"/>
                <a:cs typeface="Times New Roman"/>
              </a:rPr>
              <a:t>r</a:t>
            </a:r>
            <a:r>
              <a:rPr sz="4400" spc="-4" dirty="0">
                <a:latin typeface="Times New Roman"/>
                <a:cs typeface="Times New Roman"/>
              </a:rPr>
              <a:t>s</a:t>
            </a:r>
            <a:r>
              <a:rPr sz="4400" spc="0" dirty="0">
                <a:latin typeface="Times New Roman"/>
                <a:cs typeface="Times New Roman"/>
              </a:rPr>
              <a:t>e</a:t>
            </a:r>
            <a:r>
              <a:rPr sz="4400" spc="-119" dirty="0">
                <a:latin typeface="Times New Roman"/>
                <a:cs typeface="Times New Roman"/>
              </a:rPr>
              <a:t> </a:t>
            </a:r>
            <a:r>
              <a:rPr sz="4400" spc="9" dirty="0">
                <a:latin typeface="Times New Roman"/>
                <a:cs typeface="Times New Roman"/>
              </a:rPr>
              <a:t>E</a:t>
            </a:r>
            <a:r>
              <a:rPr sz="4400" spc="-19" dirty="0">
                <a:latin typeface="Times New Roman"/>
                <a:cs typeface="Times New Roman"/>
              </a:rPr>
              <a:t>n</a:t>
            </a:r>
            <a:r>
              <a:rPr sz="4400" spc="44" dirty="0">
                <a:latin typeface="Times New Roman"/>
                <a:cs typeface="Times New Roman"/>
              </a:rPr>
              <a:t>g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14" dirty="0">
                <a:latin typeface="Times New Roman"/>
                <a:cs typeface="Times New Roman"/>
              </a:rPr>
              <a:t>ee</a:t>
            </a:r>
            <a:r>
              <a:rPr sz="4400" spc="9" dirty="0">
                <a:latin typeface="Times New Roman"/>
                <a:cs typeface="Times New Roman"/>
              </a:rPr>
              <a:t>r</a:t>
            </a:r>
            <a:r>
              <a:rPr sz="4400" spc="-39" dirty="0">
                <a:latin typeface="Times New Roman"/>
                <a:cs typeface="Times New Roman"/>
              </a:rPr>
              <a:t>i</a:t>
            </a:r>
            <a:r>
              <a:rPr sz="4400" spc="19" dirty="0">
                <a:latin typeface="Times New Roman"/>
                <a:cs typeface="Times New Roman"/>
              </a:rPr>
              <a:t>n</a:t>
            </a:r>
            <a:r>
              <a:rPr sz="4400" spc="0" dirty="0">
                <a:latin typeface="Times New Roman"/>
                <a:cs typeface="Times New Roman"/>
              </a:rPr>
              <a:t>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41893" y="1377355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4792" y="1377355"/>
            <a:ext cx="8303076" cy="2533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543" algn="just">
              <a:lnSpc>
                <a:spcPts val="2550"/>
              </a:lnSpc>
              <a:spcBef>
                <a:spcPts val="127"/>
              </a:spcBef>
            </a:pP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eve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28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gi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5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236" dirty="0">
                <a:latin typeface="Times New Roman"/>
                <a:cs typeface="Times New Roman"/>
              </a:rPr>
              <a:t> 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x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t </a:t>
            </a:r>
            <a:r>
              <a:rPr sz="2400" spc="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3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400" spc="8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207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 marR="7637191" algn="just">
              <a:lnSpc>
                <a:spcPts val="2590"/>
              </a:lnSpc>
              <a:spcBef>
                <a:spcPts val="1"/>
              </a:spcBef>
            </a:pP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co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ts val="2590"/>
              </a:lnSpc>
              <a:spcBef>
                <a:spcPts val="601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77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2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32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f</a:t>
            </a:r>
            <a:r>
              <a:rPr sz="2400" spc="2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357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 </a:t>
            </a:r>
            <a:r>
              <a:rPr sz="2400" spc="10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 </a:t>
            </a:r>
            <a:r>
              <a:rPr sz="2400" spc="8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  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84" dirty="0">
                <a:latin typeface="Times New Roman"/>
                <a:cs typeface="Times New Roman"/>
              </a:rPr>
              <a:t>f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99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o 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so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5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-2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13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4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th</a:t>
            </a:r>
            <a:r>
              <a:rPr sz="2400" spc="0" dirty="0">
                <a:latin typeface="Times New Roman"/>
                <a:cs typeface="Times New Roman"/>
              </a:rPr>
              <a:t>at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r>
              <a:rPr sz="2400" spc="31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47" dirty="0">
                <a:latin typeface="Times New Roman"/>
                <a:cs typeface="Times New Roman"/>
              </a:rPr>
              <a:t> </a:t>
            </a:r>
            <a:r>
              <a:rPr sz="2400" spc="-39" dirty="0">
                <a:latin typeface="Times New Roman"/>
                <a:cs typeface="Times New Roman"/>
              </a:rPr>
              <a:t>e</a:t>
            </a:r>
            <a:r>
              <a:rPr sz="2400" spc="14" dirty="0">
                <a:latin typeface="Times New Roman"/>
                <a:cs typeface="Times New Roman"/>
              </a:rPr>
              <a:t>x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9" dirty="0">
                <a:latin typeface="Times New Roman"/>
                <a:cs typeface="Times New Roman"/>
              </a:rPr>
              <a:t>t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d </a:t>
            </a:r>
            <a:r>
              <a:rPr sz="2400" spc="9" dirty="0">
                <a:latin typeface="Times New Roman"/>
                <a:cs typeface="Times New Roman"/>
              </a:rPr>
              <a:t>f</a:t>
            </a:r>
            <a:r>
              <a:rPr sz="2400" spc="-44" dirty="0">
                <a:latin typeface="Times New Roman"/>
                <a:cs typeface="Times New Roman"/>
              </a:rPr>
              <a:t>r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0" dirty="0">
                <a:latin typeface="Times New Roman"/>
                <a:cs typeface="Times New Roman"/>
              </a:rPr>
              <a:t>m</a:t>
            </a:r>
            <a:r>
              <a:rPr sz="2400" spc="-32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61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9" dirty="0">
                <a:latin typeface="Times New Roman"/>
                <a:cs typeface="Times New Roman"/>
              </a:rPr>
              <a:t>d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 marR="1049669" algn="just">
              <a:lnSpc>
                <a:spcPct val="95825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9" dirty="0">
                <a:latin typeface="Times New Roman"/>
                <a:cs typeface="Times New Roman"/>
              </a:rPr>
              <a:t>d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all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r>
              <a:rPr sz="2400" spc="-94" dirty="0">
                <a:latin typeface="Times New Roman"/>
                <a:cs typeface="Times New Roman"/>
              </a:rPr>
              <a:t> </a:t>
            </a:r>
            <a:r>
              <a:rPr sz="2400" spc="14" dirty="0">
                <a:latin typeface="Times New Roman"/>
                <a:cs typeface="Times New Roman"/>
              </a:rPr>
              <a:t>t</a:t>
            </a:r>
            <a:r>
              <a:rPr sz="2400" spc="-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-3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-59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ld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spc="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22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9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400" spc="-6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7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oss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 marR="1546353" algn="just">
              <a:lnSpc>
                <a:spcPct val="95825"/>
              </a:lnSpc>
              <a:spcBef>
                <a:spcPts val="430"/>
              </a:spcBef>
            </a:pPr>
            <a:r>
              <a:rPr sz="2400" spc="-14" dirty="0">
                <a:latin typeface="Times New Roman"/>
                <a:cs typeface="Times New Roman"/>
              </a:rPr>
              <a:t>T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-54" dirty="0">
                <a:latin typeface="Times New Roman"/>
                <a:cs typeface="Times New Roman"/>
              </a:rPr>
              <a:t> 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29" dirty="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92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400" spc="-1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14" dirty="0">
                <a:solidFill>
                  <a:srgbClr val="BF0000"/>
                </a:solidFill>
                <a:latin typeface="Times New Roman"/>
                <a:cs typeface="Times New Roman"/>
              </a:rPr>
              <a:t>ee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ri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400" spc="356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p</a:t>
            </a:r>
            <a:r>
              <a:rPr sz="2400" spc="-19" dirty="0">
                <a:latin typeface="Times New Roman"/>
                <a:cs typeface="Times New Roman"/>
              </a:rPr>
              <a:t>r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19" dirty="0">
                <a:latin typeface="Times New Roman"/>
                <a:cs typeface="Times New Roman"/>
              </a:rPr>
              <a:t>c</a:t>
            </a:r>
            <a:r>
              <a:rPr sz="2400" spc="4" dirty="0">
                <a:latin typeface="Times New Roman"/>
                <a:cs typeface="Times New Roman"/>
              </a:rPr>
              <a:t>e</a:t>
            </a:r>
            <a:r>
              <a:rPr sz="2400" spc="0" dirty="0">
                <a:latin typeface="Times New Roman"/>
                <a:cs typeface="Times New Roman"/>
              </a:rPr>
              <a:t>ss</a:t>
            </a:r>
            <a:r>
              <a:rPr sz="2400" spc="161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s</a:t>
            </a:r>
            <a:r>
              <a:rPr sz="2400" spc="9" dirty="0">
                <a:latin typeface="Times New Roman"/>
                <a:cs typeface="Times New Roman"/>
              </a:rPr>
              <a:t>h</a:t>
            </a:r>
            <a:r>
              <a:rPr sz="2400" spc="-14" dirty="0">
                <a:latin typeface="Times New Roman"/>
                <a:cs typeface="Times New Roman"/>
              </a:rPr>
              <a:t>o</a:t>
            </a:r>
            <a:r>
              <a:rPr sz="2400" spc="-9" dirty="0">
                <a:latin typeface="Times New Roman"/>
                <a:cs typeface="Times New Roman"/>
              </a:rPr>
              <a:t>u</a:t>
            </a:r>
            <a:r>
              <a:rPr sz="2400" spc="0" dirty="0">
                <a:latin typeface="Times New Roman"/>
                <a:cs typeface="Times New Roman"/>
              </a:rPr>
              <a:t>ld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" dirty="0">
                <a:latin typeface="Times New Roman"/>
                <a:cs typeface="Times New Roman"/>
              </a:rPr>
              <a:t>b</a:t>
            </a:r>
            <a:r>
              <a:rPr sz="2400" spc="0" dirty="0">
                <a:latin typeface="Times New Roman"/>
                <a:cs typeface="Times New Roman"/>
              </a:rPr>
              <a:t>e</a:t>
            </a:r>
            <a:r>
              <a:rPr sz="2400" spc="147" dirty="0"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4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400" spc="9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4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400" spc="34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400" spc="0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1893" y="2111820"/>
            <a:ext cx="210413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1893" y="3175641"/>
            <a:ext cx="210413" cy="73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400" spc="0" dirty="0">
                <a:latin typeface="Times New Roman"/>
                <a:cs typeface="Times New Roman"/>
              </a:rPr>
              <a:t>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4619" y="3985518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47519" y="3985518"/>
            <a:ext cx="105538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D</a:t>
            </a:r>
            <a:r>
              <a:rPr sz="2300" spc="4" dirty="0">
                <a:latin typeface="Times New Roman"/>
                <a:cs typeface="Times New Roman"/>
              </a:rPr>
              <a:t>er</a:t>
            </a:r>
            <a:r>
              <a:rPr sz="2300" spc="0" dirty="0">
                <a:latin typeface="Times New Roman"/>
                <a:cs typeface="Times New Roman"/>
              </a:rPr>
              <a:t>ivi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45968" y="3985518"/>
            <a:ext cx="138163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u</a:t>
            </a:r>
            <a:r>
              <a:rPr sz="2300" spc="-5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72868" y="3985518"/>
            <a:ext cx="85816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2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6000" y="3985518"/>
            <a:ext cx="198528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05016" y="3985518"/>
            <a:ext cx="29723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9266" y="3985518"/>
            <a:ext cx="1142869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14" dirty="0">
                <a:latin typeface="Times New Roman"/>
                <a:cs typeface="Times New Roman"/>
              </a:rPr>
              <a:t>w</a:t>
            </a:r>
            <a:r>
              <a:rPr sz="2300" spc="9" dirty="0">
                <a:latin typeface="Times New Roman"/>
                <a:cs typeface="Times New Roman"/>
              </a:rPr>
              <a:t>-</a:t>
            </a:r>
            <a:r>
              <a:rPr sz="2300" spc="-19" dirty="0">
                <a:latin typeface="Times New Roman"/>
                <a:cs typeface="Times New Roman"/>
              </a:rPr>
              <a:t>l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-25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7519" y="4300985"/>
            <a:ext cx="3659280" cy="1025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382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g</a:t>
            </a:r>
            <a:r>
              <a:rPr sz="2300" spc="-7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m </a:t>
            </a:r>
            <a:r>
              <a:rPr sz="2300" spc="267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d </a:t>
            </a:r>
            <a:r>
              <a:rPr sz="2300" spc="236" dirty="0">
                <a:latin typeface="Times New Roman"/>
                <a:cs typeface="Times New Roman"/>
              </a:rPr>
              <a:t> 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 </a:t>
            </a:r>
            <a:r>
              <a:rPr sz="2300" spc="528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ru</a:t>
            </a:r>
            <a:r>
              <a:rPr sz="2300" spc="-19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tu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  <a:p>
            <a:pPr marL="12700" marR="50382">
              <a:lnSpc>
                <a:spcPts val="2485"/>
              </a:lnSpc>
              <a:spcBef>
                <a:spcPts val="124"/>
              </a:spcBef>
            </a:pP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38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6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4619" y="4692606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5221" y="4692606"/>
            <a:ext cx="189048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nfo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ma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n </a:t>
            </a:r>
            <a:r>
              <a:rPr sz="2300" spc="56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1788" y="4692606"/>
            <a:ext cx="1314045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s</a:t>
            </a:r>
            <a:r>
              <a:rPr sz="2300" spc="5" dirty="0">
                <a:latin typeface="Times New Roman"/>
                <a:cs typeface="Times New Roman"/>
              </a:rPr>
              <a:t>om</a:t>
            </a:r>
            <a:r>
              <a:rPr sz="2300" spc="-15" dirty="0">
                <a:latin typeface="Times New Roman"/>
                <a:cs typeface="Times New Roman"/>
              </a:rPr>
              <a:t>e</a:t>
            </a:r>
            <a:r>
              <a:rPr sz="2300" spc="-10" dirty="0">
                <a:latin typeface="Times New Roman"/>
                <a:cs typeface="Times New Roman"/>
              </a:rPr>
              <a:t>w</a:t>
            </a:r>
            <a:r>
              <a:rPr sz="2300" spc="10" dirty="0">
                <a:latin typeface="Times New Roman"/>
                <a:cs typeface="Times New Roman"/>
              </a:rPr>
              <a:t>h</a:t>
            </a:r>
            <a:r>
              <a:rPr sz="2300" spc="-20" dirty="0">
                <a:latin typeface="Times New Roman"/>
                <a:cs typeface="Times New Roman"/>
              </a:rPr>
              <a:t>a</a:t>
            </a:r>
            <a:r>
              <a:rPr sz="2300" spc="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60454" y="4692606"/>
            <a:ext cx="82948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25" dirty="0">
                <a:latin typeface="Times New Roman"/>
                <a:cs typeface="Times New Roman"/>
              </a:rPr>
              <a:t>i</a:t>
            </a:r>
            <a:r>
              <a:rPr sz="2300" spc="0" dirty="0">
                <a:latin typeface="Times New Roman"/>
                <a:cs typeface="Times New Roman"/>
              </a:rPr>
              <a:t>g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619" y="5399837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7519" y="5399837"/>
            <a:ext cx="869866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b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j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c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6052" y="5399837"/>
            <a:ext cx="1032850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7639" y="5399837"/>
            <a:ext cx="61149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29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8677" y="5399837"/>
            <a:ext cx="60915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f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w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3862" y="5399837"/>
            <a:ext cx="95823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1091" y="5399837"/>
            <a:ext cx="29723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9038" y="5399837"/>
            <a:ext cx="115837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9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4326" y="5399837"/>
            <a:ext cx="582818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igh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6103" y="5399837"/>
            <a:ext cx="62495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8845" y="5399837"/>
            <a:ext cx="31069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519" y="5715305"/>
            <a:ext cx="6613688" cy="709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891">
              <a:lnSpc>
                <a:spcPts val="2450"/>
              </a:lnSpc>
              <a:spcBef>
                <a:spcPts val="122"/>
              </a:spcBef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-9" dirty="0">
                <a:latin typeface="Times New Roman"/>
                <a:cs typeface="Times New Roman"/>
              </a:rPr>
              <a:t>t</a:t>
            </a:r>
            <a:r>
              <a:rPr sz="2300" spc="-39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2"/>
              </a:spcBef>
            </a:pP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nt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it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y</a:t>
            </a:r>
            <a:r>
              <a:rPr sz="2300" spc="-7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34" dirty="0">
                <a:solidFill>
                  <a:srgbClr val="BF0000"/>
                </a:solidFill>
                <a:latin typeface="Times New Roman"/>
                <a:cs typeface="Times New Roman"/>
              </a:rPr>
              <a:t>r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a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t</a:t>
            </a:r>
            <a:r>
              <a:rPr sz="2300" spc="-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n</a:t>
            </a:r>
            <a:r>
              <a:rPr sz="2300" spc="4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h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i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p</a:t>
            </a:r>
            <a:r>
              <a:rPr sz="2300" spc="48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14" dirty="0">
                <a:solidFill>
                  <a:srgbClr val="BF0000"/>
                </a:solidFill>
                <a:latin typeface="Times New Roman"/>
                <a:cs typeface="Times New Roman"/>
              </a:rPr>
              <a:t>m</a:t>
            </a:r>
            <a:r>
              <a:rPr sz="2300" spc="-14" dirty="0">
                <a:solidFill>
                  <a:srgbClr val="BF0000"/>
                </a:solidFill>
                <a:latin typeface="Times New Roman"/>
                <a:cs typeface="Times New Roman"/>
              </a:rPr>
              <a:t>o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d</a:t>
            </a:r>
            <a:r>
              <a:rPr sz="2300" spc="-4" dirty="0">
                <a:solidFill>
                  <a:srgbClr val="BF0000"/>
                </a:solidFill>
                <a:latin typeface="Times New Roman"/>
                <a:cs typeface="Times New Roman"/>
              </a:rPr>
              <a:t>e</a:t>
            </a:r>
            <a:r>
              <a:rPr sz="2300" spc="9" dirty="0">
                <a:solidFill>
                  <a:srgbClr val="BF0000"/>
                </a:solidFill>
                <a:latin typeface="Times New Roman"/>
                <a:cs typeface="Times New Roman"/>
              </a:rPr>
              <a:t>l</a:t>
            </a:r>
            <a:r>
              <a:rPr sz="2300" spc="0" dirty="0">
                <a:solidFill>
                  <a:srgbClr val="BF0000"/>
                </a:solidFill>
                <a:latin typeface="Times New Roman"/>
                <a:cs typeface="Times New Roman"/>
              </a:rPr>
              <a:t>s</a:t>
            </a:r>
            <a:r>
              <a:rPr sz="2300" spc="251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(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32" dirty="0">
                <a:latin typeface="Times New Roman"/>
                <a:cs typeface="Times New Roman"/>
              </a:rPr>
              <a:t> </a:t>
            </a:r>
            <a:r>
              <a:rPr sz="2300" spc="-9" dirty="0">
                <a:latin typeface="Times New Roman"/>
                <a:cs typeface="Times New Roman"/>
              </a:rPr>
              <a:t>h</a:t>
            </a:r>
            <a:r>
              <a:rPr sz="2300" spc="0" dirty="0">
                <a:latin typeface="Times New Roman"/>
                <a:cs typeface="Times New Roman"/>
              </a:rPr>
              <a:t>igh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1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v</a:t>
            </a:r>
            <a:r>
              <a:rPr sz="2300" spc="4" dirty="0">
                <a:latin typeface="Times New Roman"/>
                <a:cs typeface="Times New Roman"/>
              </a:rPr>
              <a:t>e</a:t>
            </a:r>
            <a:r>
              <a:rPr sz="2300" spc="0" dirty="0">
                <a:latin typeface="Times New Roman"/>
                <a:cs typeface="Times New Roman"/>
              </a:rPr>
              <a:t>l</a:t>
            </a:r>
            <a:r>
              <a:rPr sz="2300" spc="-38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o</a:t>
            </a:r>
            <a:r>
              <a:rPr sz="2300" spc="0" dirty="0">
                <a:latin typeface="Times New Roman"/>
                <a:cs typeface="Times New Roman"/>
              </a:rPr>
              <a:t>f</a:t>
            </a:r>
            <a:r>
              <a:rPr sz="2300" spc="-66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9" dirty="0">
                <a:latin typeface="Times New Roman"/>
                <a:cs typeface="Times New Roman"/>
              </a:rPr>
              <a:t>b</a:t>
            </a:r>
            <a:r>
              <a:rPr sz="2300" spc="-25" dirty="0">
                <a:latin typeface="Times New Roman"/>
                <a:cs typeface="Times New Roman"/>
              </a:rPr>
              <a:t>s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-64" dirty="0">
                <a:latin typeface="Times New Roman"/>
                <a:cs typeface="Times New Roman"/>
              </a:rPr>
              <a:t>r</a:t>
            </a:r>
            <a:r>
              <a:rPr sz="2300" spc="0" dirty="0">
                <a:latin typeface="Times New Roman"/>
                <a:cs typeface="Times New Roman"/>
              </a:rPr>
              <a:t>a</a:t>
            </a:r>
            <a:r>
              <a:rPr sz="2300" spc="-4" dirty="0">
                <a:latin typeface="Times New Roman"/>
                <a:cs typeface="Times New Roman"/>
              </a:rPr>
              <a:t>c</a:t>
            </a:r>
            <a:r>
              <a:rPr sz="2300" spc="14" dirty="0">
                <a:latin typeface="Times New Roman"/>
                <a:cs typeface="Times New Roman"/>
              </a:rPr>
              <a:t>t</a:t>
            </a:r>
            <a:r>
              <a:rPr sz="2300" spc="0" dirty="0">
                <a:latin typeface="Times New Roman"/>
                <a:cs typeface="Times New Roman"/>
              </a:rPr>
              <a:t>i</a:t>
            </a:r>
            <a:r>
              <a:rPr sz="2300" spc="-14" dirty="0">
                <a:latin typeface="Times New Roman"/>
                <a:cs typeface="Times New Roman"/>
              </a:rPr>
              <a:t>o</a:t>
            </a:r>
            <a:r>
              <a:rPr sz="2300" spc="9" dirty="0">
                <a:latin typeface="Times New Roman"/>
                <a:cs typeface="Times New Roman"/>
              </a:rPr>
              <a:t>n</a:t>
            </a:r>
            <a:r>
              <a:rPr sz="2300" spc="-4" dirty="0">
                <a:latin typeface="Times New Roman"/>
                <a:cs typeface="Times New Roman"/>
              </a:rPr>
              <a:t>)</a:t>
            </a:r>
            <a:r>
              <a:rPr sz="2300" spc="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6106925"/>
            <a:ext cx="171703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spc="0" dirty="0">
                <a:latin typeface="Times New Roman"/>
                <a:cs typeface="Times New Roman"/>
              </a:rPr>
              <a:t>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3168" y="1125982"/>
            <a:ext cx="8762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E0C7FFF-0FC6-9840-B39D-D71DB6FB9EC4}"/>
              </a:ext>
            </a:extLst>
          </p:cNvPr>
          <p:cNvSpPr txBox="1">
            <a:spLocks/>
          </p:cNvSpPr>
          <p:nvPr/>
        </p:nvSpPr>
        <p:spPr>
          <a:xfrm>
            <a:off x="1536700" y="7165403"/>
            <a:ext cx="83799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solidFill>
                <a:srgbClr val="898989"/>
              </a:solidFill>
              <a:latin typeface="Tahoma" pitchFamily="34" charset="0"/>
            </a:endParaRPr>
          </a:p>
          <a:p>
            <a:endParaRPr lang="en-US" sz="1200" dirty="0"/>
          </a:p>
        </p:txBody>
      </p:sp>
      <p:graphicFrame>
        <p:nvGraphicFramePr>
          <p:cNvPr id="43" name="Object 4">
            <a:extLst>
              <a:ext uri="{FF2B5EF4-FFF2-40B4-BE49-F238E27FC236}">
                <a16:creationId xmlns:a16="http://schemas.microsoft.com/office/drawing/2014/main" id="{7922089D-1CF6-D04D-A525-6703F6B27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35393"/>
              </p:ext>
            </p:extLst>
          </p:nvPr>
        </p:nvGraphicFramePr>
        <p:xfrm>
          <a:off x="8928100" y="2851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5B25A858-E5A2-1B4A-99CC-F61FD1F77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2851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</TotalTime>
  <Words>2010</Words>
  <Application>Microsoft Office PowerPoint</Application>
  <PresentationFormat>Custom</PresentationFormat>
  <Paragraphs>471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PROCESS REENGINEERING</vt:lpstr>
      <vt:lpstr>PowerPoint Presentation</vt:lpstr>
      <vt:lpstr>A BPR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Mirza Shuja</cp:lastModifiedBy>
  <cp:revision>15</cp:revision>
  <dcterms:modified xsi:type="dcterms:W3CDTF">2022-12-01T07:28:28Z</dcterms:modified>
</cp:coreProperties>
</file>