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74"/>
  </p:normalViewPr>
  <p:slideViewPr>
    <p:cSldViewPr>
      <p:cViewPr varScale="1">
        <p:scale>
          <a:sx n="82" d="100"/>
          <a:sy n="82" d="100"/>
        </p:scale>
        <p:origin x="126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72668" y="350519"/>
            <a:ext cx="9144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5960" y="2112263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0"/>
                </a:moveTo>
                <a:lnTo>
                  <a:pt x="0" y="0"/>
                </a:lnTo>
                <a:lnTo>
                  <a:pt x="1312163" y="1310639"/>
                </a:lnTo>
                <a:lnTo>
                  <a:pt x="955547" y="1667255"/>
                </a:lnTo>
                <a:lnTo>
                  <a:pt x="4140707" y="1667255"/>
                </a:lnTo>
                <a:lnTo>
                  <a:pt x="414070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668" y="1880616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2287"/>
                </a:moveTo>
                <a:lnTo>
                  <a:pt x="5388864" y="1897380"/>
                </a:lnTo>
                <a:lnTo>
                  <a:pt x="5389213" y="1897380"/>
                </a:lnTo>
                <a:lnTo>
                  <a:pt x="5743955" y="1542287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475" y="1868424"/>
            <a:ext cx="5771387" cy="311048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4213859" y="12191"/>
                </a:lnTo>
                <a:lnTo>
                  <a:pt x="5748528" y="1546860"/>
                </a:lnTo>
                <a:close/>
              </a:path>
              <a:path w="5771387" h="3110483">
                <a:moveTo>
                  <a:pt x="5765292" y="1563624"/>
                </a:moveTo>
                <a:lnTo>
                  <a:pt x="5748528" y="1563624"/>
                </a:lnTo>
                <a:lnTo>
                  <a:pt x="5747765" y="1562862"/>
                </a:lnTo>
                <a:lnTo>
                  <a:pt x="5401056" y="1909572"/>
                </a:lnTo>
                <a:lnTo>
                  <a:pt x="5419678" y="1909579"/>
                </a:lnTo>
                <a:lnTo>
                  <a:pt x="5765292" y="1563624"/>
                </a:lnTo>
                <a:close/>
              </a:path>
              <a:path w="5771387" h="3110483">
                <a:moveTo>
                  <a:pt x="4213859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25908" y="12191"/>
                </a:lnTo>
                <a:lnTo>
                  <a:pt x="4213859" y="0"/>
                </a:lnTo>
                <a:close/>
              </a:path>
              <a:path w="5771387" h="3110483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56147" y="1554479"/>
                </a:lnTo>
                <a:lnTo>
                  <a:pt x="5747765" y="1562862"/>
                </a:lnTo>
                <a:lnTo>
                  <a:pt x="5748528" y="1563624"/>
                </a:lnTo>
                <a:lnTo>
                  <a:pt x="5765292" y="1563624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668" y="1880616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2287"/>
                </a:moveTo>
                <a:lnTo>
                  <a:pt x="4201667" y="0"/>
                </a:lnTo>
                <a:lnTo>
                  <a:pt x="0" y="0"/>
                </a:lnTo>
                <a:lnTo>
                  <a:pt x="0" y="1898903"/>
                </a:lnTo>
                <a:lnTo>
                  <a:pt x="5387691" y="1898903"/>
                </a:lnTo>
                <a:lnTo>
                  <a:pt x="5743955" y="1542287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60475" y="1868424"/>
            <a:ext cx="5771387" cy="311048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4213859" y="24383"/>
                </a:moveTo>
                <a:lnTo>
                  <a:pt x="4204716" y="21335"/>
                </a:lnTo>
                <a:lnTo>
                  <a:pt x="4207766" y="24383"/>
                </a:lnTo>
                <a:lnTo>
                  <a:pt x="5740137" y="1555241"/>
                </a:lnTo>
                <a:lnTo>
                  <a:pt x="4213859" y="24383"/>
                </a:lnTo>
                <a:close/>
              </a:path>
              <a:path w="5771387" h="3110483">
                <a:moveTo>
                  <a:pt x="5740137" y="1555241"/>
                </a:moveTo>
                <a:lnTo>
                  <a:pt x="5383932" y="1911096"/>
                </a:lnTo>
                <a:lnTo>
                  <a:pt x="5385348" y="1911096"/>
                </a:lnTo>
                <a:lnTo>
                  <a:pt x="5740137" y="1555241"/>
                </a:lnTo>
                <a:close/>
              </a:path>
              <a:path w="5771387" h="3110483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25908" y="24383"/>
                </a:lnTo>
                <a:lnTo>
                  <a:pt x="4207766" y="24383"/>
                </a:lnTo>
                <a:lnTo>
                  <a:pt x="4204716" y="21335"/>
                </a:lnTo>
                <a:lnTo>
                  <a:pt x="4213859" y="24383"/>
                </a:lnTo>
                <a:lnTo>
                  <a:pt x="5740137" y="1555241"/>
                </a:lnTo>
                <a:lnTo>
                  <a:pt x="5748528" y="1546859"/>
                </a:lnTo>
                <a:close/>
              </a:path>
              <a:path w="5771387" h="3110483">
                <a:moveTo>
                  <a:pt x="5765292" y="1563624"/>
                </a:moveTo>
                <a:lnTo>
                  <a:pt x="5748528" y="1563624"/>
                </a:lnTo>
                <a:lnTo>
                  <a:pt x="5740137" y="1555241"/>
                </a:lnTo>
                <a:lnTo>
                  <a:pt x="5385348" y="1911096"/>
                </a:lnTo>
                <a:lnTo>
                  <a:pt x="5418163" y="1911096"/>
                </a:lnTo>
                <a:lnTo>
                  <a:pt x="5765292" y="1563624"/>
                </a:lnTo>
                <a:close/>
              </a:path>
              <a:path w="5771387" h="3110483">
                <a:moveTo>
                  <a:pt x="25908" y="12191"/>
                </a:moveTo>
                <a:lnTo>
                  <a:pt x="4213859" y="0"/>
                </a:lnTo>
                <a:lnTo>
                  <a:pt x="12192" y="0"/>
                </a:lnTo>
                <a:lnTo>
                  <a:pt x="12192" y="1911096"/>
                </a:lnTo>
                <a:lnTo>
                  <a:pt x="25908" y="1911096"/>
                </a:lnTo>
                <a:lnTo>
                  <a:pt x="25908" y="12191"/>
                </a:lnTo>
                <a:close/>
              </a:path>
              <a:path w="5771387" h="3110483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40137" y="1555241"/>
                </a:lnTo>
                <a:lnTo>
                  <a:pt x="5748528" y="1563624"/>
                </a:lnTo>
                <a:lnTo>
                  <a:pt x="5765292" y="1563624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952" y="1338072"/>
            <a:ext cx="4014215" cy="1075944"/>
          </a:xfrm>
          <a:custGeom>
            <a:avLst/>
            <a:gdLst/>
            <a:ahLst/>
            <a:cxnLst/>
            <a:rect l="l" t="t" r="r" b="b"/>
            <a:pathLst>
              <a:path w="4014215" h="1075944">
                <a:moveTo>
                  <a:pt x="4014215" y="537972"/>
                </a:moveTo>
                <a:lnTo>
                  <a:pt x="3476244" y="0"/>
                </a:lnTo>
                <a:lnTo>
                  <a:pt x="13716" y="0"/>
                </a:lnTo>
                <a:lnTo>
                  <a:pt x="13716" y="1075944"/>
                </a:lnTo>
                <a:lnTo>
                  <a:pt x="3476244" y="1075944"/>
                </a:lnTo>
                <a:lnTo>
                  <a:pt x="4014215" y="5379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5439" y="1880616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671828" y="1542287"/>
                </a:moveTo>
                <a:lnTo>
                  <a:pt x="129540" y="0"/>
                </a:lnTo>
                <a:lnTo>
                  <a:pt x="0" y="0"/>
                </a:lnTo>
                <a:lnTo>
                  <a:pt x="1543812" y="1542287"/>
                </a:lnTo>
                <a:lnTo>
                  <a:pt x="1187196" y="1898903"/>
                </a:lnTo>
                <a:lnTo>
                  <a:pt x="1315564" y="1898903"/>
                </a:lnTo>
                <a:lnTo>
                  <a:pt x="1671828" y="1542287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79792" y="2395727"/>
            <a:ext cx="1908048" cy="1383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368" y="4394200"/>
            <a:ext cx="9144000" cy="2752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775960" y="2112263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1667255"/>
                </a:moveTo>
                <a:lnTo>
                  <a:pt x="955547" y="1667255"/>
                </a:lnTo>
                <a:lnTo>
                  <a:pt x="0" y="2622804"/>
                </a:lnTo>
                <a:lnTo>
                  <a:pt x="4140707" y="2622804"/>
                </a:lnTo>
                <a:lnTo>
                  <a:pt x="4140707" y="166725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2668" y="1880616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387691" y="1898903"/>
                </a:moveTo>
                <a:lnTo>
                  <a:pt x="5387339" y="1898903"/>
                </a:lnTo>
                <a:lnTo>
                  <a:pt x="5385815" y="1900427"/>
                </a:lnTo>
                <a:lnTo>
                  <a:pt x="4201667" y="3084576"/>
                </a:lnTo>
                <a:lnTo>
                  <a:pt x="0" y="3086100"/>
                </a:lnTo>
                <a:lnTo>
                  <a:pt x="4201667" y="3086100"/>
                </a:lnTo>
                <a:lnTo>
                  <a:pt x="5387691" y="189890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0475" y="1868424"/>
            <a:ext cx="5771387" cy="311048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4207982" y="3096770"/>
                </a:moveTo>
                <a:lnTo>
                  <a:pt x="28632" y="3098286"/>
                </a:lnTo>
                <a:lnTo>
                  <a:pt x="25908" y="3098291"/>
                </a:lnTo>
                <a:lnTo>
                  <a:pt x="12192" y="3098292"/>
                </a:lnTo>
                <a:lnTo>
                  <a:pt x="12192" y="3110483"/>
                </a:lnTo>
                <a:lnTo>
                  <a:pt x="4213859" y="3110483"/>
                </a:lnTo>
                <a:lnTo>
                  <a:pt x="4207982" y="3096770"/>
                </a:lnTo>
                <a:close/>
              </a:path>
              <a:path w="5771387" h="3110483">
                <a:moveTo>
                  <a:pt x="28632" y="3098286"/>
                </a:moveTo>
                <a:lnTo>
                  <a:pt x="25902" y="3098287"/>
                </a:lnTo>
                <a:lnTo>
                  <a:pt x="28632" y="3098286"/>
                </a:lnTo>
                <a:close/>
              </a:path>
              <a:path w="5771387" h="3110483">
                <a:moveTo>
                  <a:pt x="4219956" y="3108959"/>
                </a:moveTo>
                <a:lnTo>
                  <a:pt x="4223003" y="3107435"/>
                </a:lnTo>
                <a:lnTo>
                  <a:pt x="5418163" y="1911095"/>
                </a:lnTo>
                <a:lnTo>
                  <a:pt x="5399531" y="1911095"/>
                </a:lnTo>
                <a:lnTo>
                  <a:pt x="5398008" y="1912619"/>
                </a:lnTo>
                <a:lnTo>
                  <a:pt x="4213859" y="3096768"/>
                </a:lnTo>
                <a:lnTo>
                  <a:pt x="4207982" y="3096770"/>
                </a:lnTo>
                <a:lnTo>
                  <a:pt x="4213859" y="3110483"/>
                </a:lnTo>
                <a:lnTo>
                  <a:pt x="4216908" y="3110483"/>
                </a:lnTo>
                <a:lnTo>
                  <a:pt x="4219956" y="3108959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668" y="1880616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387691" y="1898903"/>
                </a:moveTo>
                <a:lnTo>
                  <a:pt x="0" y="1898903"/>
                </a:lnTo>
                <a:lnTo>
                  <a:pt x="0" y="3086100"/>
                </a:lnTo>
                <a:lnTo>
                  <a:pt x="4201667" y="3086100"/>
                </a:lnTo>
                <a:lnTo>
                  <a:pt x="5387691" y="189890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475" y="1868424"/>
            <a:ext cx="5771387" cy="311048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4213859" y="3086100"/>
                </a:moveTo>
                <a:lnTo>
                  <a:pt x="5385348" y="1911096"/>
                </a:lnTo>
                <a:lnTo>
                  <a:pt x="5383932" y="1911096"/>
                </a:lnTo>
                <a:lnTo>
                  <a:pt x="4207767" y="3086100"/>
                </a:lnTo>
                <a:lnTo>
                  <a:pt x="4213859" y="3086100"/>
                </a:lnTo>
                <a:close/>
              </a:path>
              <a:path w="5771387" h="3110483">
                <a:moveTo>
                  <a:pt x="4204716" y="3089148"/>
                </a:moveTo>
                <a:lnTo>
                  <a:pt x="25908" y="3098291"/>
                </a:lnTo>
                <a:lnTo>
                  <a:pt x="12192" y="3086100"/>
                </a:lnTo>
                <a:lnTo>
                  <a:pt x="12192" y="3110483"/>
                </a:lnTo>
                <a:lnTo>
                  <a:pt x="4213859" y="3110483"/>
                </a:lnTo>
                <a:lnTo>
                  <a:pt x="4204716" y="3089148"/>
                </a:lnTo>
                <a:close/>
              </a:path>
              <a:path w="5771387" h="3110483">
                <a:moveTo>
                  <a:pt x="4219956" y="3108959"/>
                </a:moveTo>
                <a:lnTo>
                  <a:pt x="4223003" y="3107435"/>
                </a:lnTo>
                <a:lnTo>
                  <a:pt x="5418163" y="1911096"/>
                </a:lnTo>
                <a:lnTo>
                  <a:pt x="5385348" y="1911096"/>
                </a:lnTo>
                <a:lnTo>
                  <a:pt x="4213859" y="3086100"/>
                </a:lnTo>
                <a:lnTo>
                  <a:pt x="25908" y="3086100"/>
                </a:lnTo>
                <a:lnTo>
                  <a:pt x="25908" y="1911096"/>
                </a:lnTo>
                <a:lnTo>
                  <a:pt x="12192" y="1911096"/>
                </a:lnTo>
                <a:lnTo>
                  <a:pt x="12192" y="3086100"/>
                </a:lnTo>
                <a:lnTo>
                  <a:pt x="25908" y="3098291"/>
                </a:lnTo>
                <a:lnTo>
                  <a:pt x="4204716" y="3089148"/>
                </a:lnTo>
                <a:lnTo>
                  <a:pt x="4213859" y="3110483"/>
                </a:lnTo>
                <a:lnTo>
                  <a:pt x="4216908" y="3110483"/>
                </a:lnTo>
                <a:lnTo>
                  <a:pt x="4219956" y="3108959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5439" y="1880616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315564" y="1898903"/>
                </a:moveTo>
                <a:lnTo>
                  <a:pt x="1187196" y="1898903"/>
                </a:lnTo>
                <a:lnTo>
                  <a:pt x="0" y="3086100"/>
                </a:lnTo>
                <a:lnTo>
                  <a:pt x="129540" y="3086100"/>
                </a:lnTo>
                <a:lnTo>
                  <a:pt x="1315564" y="1898903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79792" y="3779519"/>
            <a:ext cx="1908048" cy="676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8512" y="3327400"/>
            <a:ext cx="4027342" cy="1361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 algn="ctr">
              <a:lnSpc>
                <a:spcPts val="3370"/>
              </a:lnSpc>
              <a:spcBef>
                <a:spcPts val="168"/>
              </a:spcBef>
            </a:pPr>
            <a:r>
              <a:rPr lang="en-US" sz="3200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Quality Assurance and Management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4838285A-50A1-2F42-A4D1-874C0D65ADA9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9" name="Object 4">
            <a:extLst>
              <a:ext uri="{FF2B5EF4-FFF2-40B4-BE49-F238E27FC236}">
                <a16:creationId xmlns:a16="http://schemas.microsoft.com/office/drawing/2014/main" id="{5B25A858-E5A2-1B4A-99CC-F61FD1F77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937020" imgH="5409524" progId="">
                  <p:embed/>
                </p:oleObj>
              </mc:Choice>
              <mc:Fallback>
                <p:oleObj r:id="rId6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ject 17">
            <a:extLst>
              <a:ext uri="{FF2B5EF4-FFF2-40B4-BE49-F238E27FC236}">
                <a16:creationId xmlns:a16="http://schemas.microsoft.com/office/drawing/2014/main" id="{C549BE2D-956A-324F-B314-4DA6C9109281}"/>
              </a:ext>
            </a:extLst>
          </p:cNvPr>
          <p:cNvSpPr/>
          <p:nvPr/>
        </p:nvSpPr>
        <p:spPr>
          <a:xfrm>
            <a:off x="3594100" y="489203"/>
            <a:ext cx="1106424" cy="848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A4A1C8E7-185C-A446-82B4-40A351917200}"/>
              </a:ext>
            </a:extLst>
          </p:cNvPr>
          <p:cNvSpPr/>
          <p:nvPr/>
        </p:nvSpPr>
        <p:spPr>
          <a:xfrm>
            <a:off x="5075854" y="502921"/>
            <a:ext cx="830153" cy="835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FA4AD603-8B29-1D4A-B244-53510EECCD8B}"/>
              </a:ext>
            </a:extLst>
          </p:cNvPr>
          <p:cNvSpPr/>
          <p:nvPr/>
        </p:nvSpPr>
        <p:spPr>
          <a:xfrm>
            <a:off x="6281337" y="502919"/>
            <a:ext cx="764622" cy="10022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7BBD6838-9A88-8F4D-BDB1-6F40CCCB8A8F}"/>
              </a:ext>
            </a:extLst>
          </p:cNvPr>
          <p:cNvSpPr/>
          <p:nvPr/>
        </p:nvSpPr>
        <p:spPr>
          <a:xfrm>
            <a:off x="7205979" y="502920"/>
            <a:ext cx="1562101" cy="10022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9F358-27AC-3344-8550-B51D2D6142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5300" y="4735067"/>
            <a:ext cx="4356574" cy="23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7468" y="2408682"/>
            <a:ext cx="8610599" cy="0"/>
          </a:xfrm>
          <a:custGeom>
            <a:avLst/>
            <a:gdLst/>
            <a:ahLst/>
            <a:cxnLst/>
            <a:rect l="l" t="t" r="r" b="b"/>
            <a:pathLst>
              <a:path w="8610599">
                <a:moveTo>
                  <a:pt x="0" y="0"/>
                </a:moveTo>
                <a:lnTo>
                  <a:pt x="86105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7468" y="2697480"/>
            <a:ext cx="4347971" cy="408431"/>
          </a:xfrm>
          <a:custGeom>
            <a:avLst/>
            <a:gdLst/>
            <a:ahLst/>
            <a:cxnLst/>
            <a:rect l="l" t="t" r="r" b="b"/>
            <a:pathLst>
              <a:path w="4347971" h="408431">
                <a:moveTo>
                  <a:pt x="7620" y="402336"/>
                </a:moveTo>
                <a:lnTo>
                  <a:pt x="4347971" y="402336"/>
                </a:lnTo>
                <a:lnTo>
                  <a:pt x="4347971" y="408431"/>
                </a:lnTo>
                <a:lnTo>
                  <a:pt x="7619" y="408431"/>
                </a:lnTo>
                <a:lnTo>
                  <a:pt x="0" y="402336"/>
                </a:lnTo>
                <a:lnTo>
                  <a:pt x="7620" y="0"/>
                </a:lnTo>
                <a:lnTo>
                  <a:pt x="7620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71372" y="2685288"/>
            <a:ext cx="4361688" cy="428244"/>
          </a:xfrm>
          <a:custGeom>
            <a:avLst/>
            <a:gdLst/>
            <a:ahLst/>
            <a:cxnLst/>
            <a:rect l="l" t="t" r="r" b="b"/>
            <a:pathLst>
              <a:path w="4361688" h="428244">
                <a:moveTo>
                  <a:pt x="3048" y="0"/>
                </a:moveTo>
                <a:lnTo>
                  <a:pt x="4361688" y="0"/>
                </a:lnTo>
                <a:lnTo>
                  <a:pt x="4354067" y="6096"/>
                </a:lnTo>
                <a:lnTo>
                  <a:pt x="4361688" y="12192"/>
                </a:lnTo>
                <a:lnTo>
                  <a:pt x="4361688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6096" y="414528"/>
                </a:lnTo>
                <a:lnTo>
                  <a:pt x="13716" y="420624"/>
                </a:lnTo>
                <a:lnTo>
                  <a:pt x="4354067" y="420624"/>
                </a:lnTo>
                <a:lnTo>
                  <a:pt x="4354067" y="12192"/>
                </a:lnTo>
                <a:lnTo>
                  <a:pt x="13716" y="12192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25439" y="2685288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7620" y="428244"/>
                </a:moveTo>
                <a:lnTo>
                  <a:pt x="7620" y="12192"/>
                </a:lnTo>
                <a:lnTo>
                  <a:pt x="0" y="6096"/>
                </a:lnTo>
                <a:lnTo>
                  <a:pt x="7620" y="0"/>
                </a:lnTo>
                <a:lnTo>
                  <a:pt x="10667" y="0"/>
                </a:lnTo>
                <a:lnTo>
                  <a:pt x="13716" y="1524"/>
                </a:lnTo>
                <a:lnTo>
                  <a:pt x="13716" y="425196"/>
                </a:lnTo>
                <a:lnTo>
                  <a:pt x="10667" y="428244"/>
                </a:lnTo>
                <a:lnTo>
                  <a:pt x="7620" y="4282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44312" y="2697480"/>
            <a:ext cx="4137660" cy="408431"/>
          </a:xfrm>
          <a:custGeom>
            <a:avLst/>
            <a:gdLst/>
            <a:ahLst/>
            <a:cxnLst/>
            <a:rect l="l" t="t" r="r" b="b"/>
            <a:pathLst>
              <a:path w="4137660" h="408431">
                <a:moveTo>
                  <a:pt x="6096" y="402336"/>
                </a:moveTo>
                <a:lnTo>
                  <a:pt x="4137660" y="402336"/>
                </a:lnTo>
                <a:lnTo>
                  <a:pt x="4137660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6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38216" y="2685288"/>
            <a:ext cx="4149851" cy="428244"/>
          </a:xfrm>
          <a:custGeom>
            <a:avLst/>
            <a:gdLst/>
            <a:ahLst/>
            <a:cxnLst/>
            <a:rect l="l" t="t" r="r" b="b"/>
            <a:pathLst>
              <a:path w="4149851" h="428244">
                <a:moveTo>
                  <a:pt x="1524" y="0"/>
                </a:moveTo>
                <a:lnTo>
                  <a:pt x="4149851" y="0"/>
                </a:lnTo>
                <a:lnTo>
                  <a:pt x="4143756" y="6096"/>
                </a:lnTo>
                <a:lnTo>
                  <a:pt x="4149851" y="12192"/>
                </a:lnTo>
                <a:lnTo>
                  <a:pt x="4149851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6096" y="414528"/>
                </a:lnTo>
                <a:lnTo>
                  <a:pt x="12192" y="420624"/>
                </a:lnTo>
                <a:lnTo>
                  <a:pt x="4143756" y="420624"/>
                </a:lnTo>
                <a:lnTo>
                  <a:pt x="4143756" y="12192"/>
                </a:lnTo>
                <a:lnTo>
                  <a:pt x="12192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1524" y="428244"/>
                </a:lnTo>
                <a:lnTo>
                  <a:pt x="0" y="425196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81972" y="2685288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5" y="428244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1524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9471" y="3253739"/>
            <a:ext cx="8572500" cy="731519"/>
          </a:xfrm>
          <a:custGeom>
            <a:avLst/>
            <a:gdLst/>
            <a:ahLst/>
            <a:cxnLst/>
            <a:rect l="l" t="t" r="r" b="b"/>
            <a:pathLst>
              <a:path w="8572500" h="731519">
                <a:moveTo>
                  <a:pt x="6095" y="0"/>
                </a:moveTo>
                <a:lnTo>
                  <a:pt x="1677" y="525779"/>
                </a:lnTo>
                <a:lnTo>
                  <a:pt x="6095" y="525779"/>
                </a:lnTo>
                <a:lnTo>
                  <a:pt x="609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375" y="3240023"/>
            <a:ext cx="8584692" cy="751331"/>
          </a:xfrm>
          <a:custGeom>
            <a:avLst/>
            <a:gdLst/>
            <a:ahLst/>
            <a:cxnLst/>
            <a:rect l="l" t="t" r="r" b="b"/>
            <a:pathLst>
              <a:path w="8584692" h="751331">
                <a:moveTo>
                  <a:pt x="8584692" y="13716"/>
                </a:moveTo>
                <a:lnTo>
                  <a:pt x="8578596" y="6096"/>
                </a:lnTo>
                <a:lnTo>
                  <a:pt x="8584692" y="0"/>
                </a:lnTo>
                <a:lnTo>
                  <a:pt x="3048" y="0"/>
                </a:lnTo>
                <a:lnTo>
                  <a:pt x="0" y="3048"/>
                </a:lnTo>
                <a:lnTo>
                  <a:pt x="0" y="539496"/>
                </a:lnTo>
                <a:lnTo>
                  <a:pt x="7773" y="539496"/>
                </a:lnTo>
                <a:lnTo>
                  <a:pt x="12191" y="13716"/>
                </a:lnTo>
                <a:lnTo>
                  <a:pt x="8578596" y="13716"/>
                </a:lnTo>
                <a:lnTo>
                  <a:pt x="8578596" y="539496"/>
                </a:lnTo>
                <a:lnTo>
                  <a:pt x="8584692" y="539496"/>
                </a:lnTo>
                <a:lnTo>
                  <a:pt x="8584692" y="1371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81972" y="3240023"/>
            <a:ext cx="13716" cy="751331"/>
          </a:xfrm>
          <a:custGeom>
            <a:avLst/>
            <a:gdLst/>
            <a:ahLst/>
            <a:cxnLst/>
            <a:rect l="l" t="t" r="r" b="b"/>
            <a:pathLst>
              <a:path w="13716" h="751331">
                <a:moveTo>
                  <a:pt x="13716" y="3048"/>
                </a:moveTo>
                <a:lnTo>
                  <a:pt x="10667" y="0"/>
                </a:lnTo>
                <a:lnTo>
                  <a:pt x="6096" y="0"/>
                </a:lnTo>
                <a:lnTo>
                  <a:pt x="0" y="6096"/>
                </a:lnTo>
                <a:lnTo>
                  <a:pt x="6096" y="13716"/>
                </a:lnTo>
                <a:lnTo>
                  <a:pt x="6096" y="539496"/>
                </a:lnTo>
                <a:lnTo>
                  <a:pt x="13716" y="539496"/>
                </a:lnTo>
                <a:lnTo>
                  <a:pt x="13716" y="30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9471" y="3253739"/>
            <a:ext cx="8572500" cy="731519"/>
          </a:xfrm>
          <a:custGeom>
            <a:avLst/>
            <a:gdLst/>
            <a:ahLst/>
            <a:cxnLst/>
            <a:rect l="l" t="t" r="r" b="b"/>
            <a:pathLst>
              <a:path w="8572500" h="731519">
                <a:moveTo>
                  <a:pt x="8572500" y="725423"/>
                </a:moveTo>
                <a:lnTo>
                  <a:pt x="6095" y="725423"/>
                </a:lnTo>
                <a:lnTo>
                  <a:pt x="6095" y="525779"/>
                </a:lnTo>
                <a:lnTo>
                  <a:pt x="1677" y="525779"/>
                </a:lnTo>
                <a:lnTo>
                  <a:pt x="0" y="725423"/>
                </a:lnTo>
                <a:lnTo>
                  <a:pt x="6095" y="731519"/>
                </a:lnTo>
                <a:lnTo>
                  <a:pt x="8572500" y="731519"/>
                </a:lnTo>
                <a:lnTo>
                  <a:pt x="8572500" y="72542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3375" y="3240023"/>
            <a:ext cx="8584692" cy="751331"/>
          </a:xfrm>
          <a:custGeom>
            <a:avLst/>
            <a:gdLst/>
            <a:ahLst/>
            <a:cxnLst/>
            <a:rect l="l" t="t" r="r" b="b"/>
            <a:pathLst>
              <a:path w="8584692" h="751331">
                <a:moveTo>
                  <a:pt x="8584692" y="539496"/>
                </a:moveTo>
                <a:lnTo>
                  <a:pt x="8578596" y="539496"/>
                </a:lnTo>
                <a:lnTo>
                  <a:pt x="8578596" y="745235"/>
                </a:lnTo>
                <a:lnTo>
                  <a:pt x="12192" y="745235"/>
                </a:lnTo>
                <a:lnTo>
                  <a:pt x="6096" y="739139"/>
                </a:lnTo>
                <a:lnTo>
                  <a:pt x="7773" y="539496"/>
                </a:lnTo>
                <a:lnTo>
                  <a:pt x="0" y="539496"/>
                </a:lnTo>
                <a:lnTo>
                  <a:pt x="0" y="748283"/>
                </a:lnTo>
                <a:lnTo>
                  <a:pt x="3048" y="751331"/>
                </a:lnTo>
                <a:lnTo>
                  <a:pt x="8584692" y="751331"/>
                </a:lnTo>
                <a:lnTo>
                  <a:pt x="8584692" y="539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81972" y="3240023"/>
            <a:ext cx="13716" cy="751331"/>
          </a:xfrm>
          <a:custGeom>
            <a:avLst/>
            <a:gdLst/>
            <a:ahLst/>
            <a:cxnLst/>
            <a:rect l="l" t="t" r="r" b="b"/>
            <a:pathLst>
              <a:path w="13716" h="751331">
                <a:moveTo>
                  <a:pt x="13716" y="748283"/>
                </a:moveTo>
                <a:lnTo>
                  <a:pt x="13716" y="539496"/>
                </a:lnTo>
                <a:lnTo>
                  <a:pt x="6096" y="539496"/>
                </a:lnTo>
                <a:lnTo>
                  <a:pt x="6096" y="751331"/>
                </a:lnTo>
                <a:lnTo>
                  <a:pt x="10667" y="751331"/>
                </a:lnTo>
                <a:lnTo>
                  <a:pt x="13716" y="74828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9471" y="4168139"/>
            <a:ext cx="2476500" cy="408431"/>
          </a:xfrm>
          <a:custGeom>
            <a:avLst/>
            <a:gdLst/>
            <a:ahLst/>
            <a:cxnLst/>
            <a:rect l="l" t="t" r="r" b="b"/>
            <a:pathLst>
              <a:path w="2476500" h="408431">
                <a:moveTo>
                  <a:pt x="6095" y="402336"/>
                </a:moveTo>
                <a:lnTo>
                  <a:pt x="2476500" y="402336"/>
                </a:lnTo>
                <a:lnTo>
                  <a:pt x="2476500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3375" y="4154423"/>
            <a:ext cx="2488691" cy="428244"/>
          </a:xfrm>
          <a:custGeom>
            <a:avLst/>
            <a:gdLst/>
            <a:ahLst/>
            <a:cxnLst/>
            <a:rect l="l" t="t" r="r" b="b"/>
            <a:pathLst>
              <a:path w="2488691" h="428243">
                <a:moveTo>
                  <a:pt x="3048" y="0"/>
                </a:moveTo>
                <a:lnTo>
                  <a:pt x="2488691" y="0"/>
                </a:lnTo>
                <a:lnTo>
                  <a:pt x="2482596" y="6096"/>
                </a:lnTo>
                <a:lnTo>
                  <a:pt x="2488691" y="13716"/>
                </a:lnTo>
                <a:lnTo>
                  <a:pt x="2488691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2482596" y="422148"/>
                </a:lnTo>
                <a:lnTo>
                  <a:pt x="2482596" y="13716"/>
                </a:lnTo>
                <a:lnTo>
                  <a:pt x="12192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5972" y="4154423"/>
            <a:ext cx="13715" cy="428244"/>
          </a:xfrm>
          <a:custGeom>
            <a:avLst/>
            <a:gdLst/>
            <a:ahLst/>
            <a:cxnLst/>
            <a:rect l="l" t="t" r="r" b="b"/>
            <a:pathLst>
              <a:path w="13715" h="428243">
                <a:moveTo>
                  <a:pt x="6095" y="428244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5" y="3048"/>
                </a:lnTo>
                <a:lnTo>
                  <a:pt x="13715" y="425196"/>
                </a:lnTo>
                <a:lnTo>
                  <a:pt x="10667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9471" y="4777739"/>
            <a:ext cx="8572500" cy="408431"/>
          </a:xfrm>
          <a:custGeom>
            <a:avLst/>
            <a:gdLst/>
            <a:ahLst/>
            <a:cxnLst/>
            <a:rect l="l" t="t" r="r" b="b"/>
            <a:pathLst>
              <a:path w="8572500" h="408431">
                <a:moveTo>
                  <a:pt x="6095" y="402336"/>
                </a:moveTo>
                <a:lnTo>
                  <a:pt x="8572500" y="402336"/>
                </a:lnTo>
                <a:lnTo>
                  <a:pt x="8572500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5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3375" y="4764023"/>
            <a:ext cx="8584692" cy="428244"/>
          </a:xfrm>
          <a:custGeom>
            <a:avLst/>
            <a:gdLst/>
            <a:ahLst/>
            <a:cxnLst/>
            <a:rect l="l" t="t" r="r" b="b"/>
            <a:pathLst>
              <a:path w="8584692" h="428244">
                <a:moveTo>
                  <a:pt x="3048" y="0"/>
                </a:moveTo>
                <a:lnTo>
                  <a:pt x="8584692" y="0"/>
                </a:lnTo>
                <a:lnTo>
                  <a:pt x="8578596" y="6095"/>
                </a:lnTo>
                <a:lnTo>
                  <a:pt x="8584692" y="13715"/>
                </a:lnTo>
                <a:lnTo>
                  <a:pt x="8584692" y="428243"/>
                </a:lnTo>
                <a:lnTo>
                  <a:pt x="6096" y="428243"/>
                </a:lnTo>
                <a:lnTo>
                  <a:pt x="6096" y="13715"/>
                </a:lnTo>
                <a:lnTo>
                  <a:pt x="12192" y="6095"/>
                </a:lnTo>
                <a:lnTo>
                  <a:pt x="12191" y="13716"/>
                </a:lnTo>
                <a:lnTo>
                  <a:pt x="6096" y="416052"/>
                </a:lnTo>
                <a:lnTo>
                  <a:pt x="12192" y="422147"/>
                </a:lnTo>
                <a:lnTo>
                  <a:pt x="8578596" y="422147"/>
                </a:lnTo>
                <a:lnTo>
                  <a:pt x="8578596" y="13716"/>
                </a:lnTo>
                <a:lnTo>
                  <a:pt x="12191" y="13716"/>
                </a:lnTo>
                <a:lnTo>
                  <a:pt x="12192" y="6095"/>
                </a:lnTo>
                <a:lnTo>
                  <a:pt x="6096" y="13715"/>
                </a:lnTo>
                <a:lnTo>
                  <a:pt x="6096" y="428243"/>
                </a:lnTo>
                <a:lnTo>
                  <a:pt x="3048" y="428243"/>
                </a:lnTo>
                <a:lnTo>
                  <a:pt x="0" y="425195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1972" y="47640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3"/>
                </a:moveTo>
                <a:lnTo>
                  <a:pt x="6096" y="13715"/>
                </a:lnTo>
                <a:lnTo>
                  <a:pt x="0" y="6095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425195"/>
                </a:lnTo>
                <a:lnTo>
                  <a:pt x="10667" y="428243"/>
                </a:lnTo>
                <a:lnTo>
                  <a:pt x="6096" y="42824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3187" y="5387339"/>
            <a:ext cx="8558784" cy="408431"/>
          </a:xfrm>
          <a:custGeom>
            <a:avLst/>
            <a:gdLst/>
            <a:ahLst/>
            <a:cxnLst/>
            <a:rect l="l" t="t" r="r" b="b"/>
            <a:pathLst>
              <a:path w="8558784" h="408431">
                <a:moveTo>
                  <a:pt x="6096" y="402336"/>
                </a:moveTo>
                <a:lnTo>
                  <a:pt x="8558784" y="402336"/>
                </a:lnTo>
                <a:lnTo>
                  <a:pt x="8558784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6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7091" y="5373623"/>
            <a:ext cx="8570976" cy="428244"/>
          </a:xfrm>
          <a:custGeom>
            <a:avLst/>
            <a:gdLst/>
            <a:ahLst/>
            <a:cxnLst/>
            <a:rect l="l" t="t" r="r" b="b"/>
            <a:pathLst>
              <a:path w="8570976" h="428244">
                <a:moveTo>
                  <a:pt x="3048" y="0"/>
                </a:moveTo>
                <a:lnTo>
                  <a:pt x="8570976" y="0"/>
                </a:lnTo>
                <a:lnTo>
                  <a:pt x="8564880" y="6095"/>
                </a:lnTo>
                <a:lnTo>
                  <a:pt x="8570976" y="13715"/>
                </a:lnTo>
                <a:lnTo>
                  <a:pt x="8570976" y="428243"/>
                </a:lnTo>
                <a:lnTo>
                  <a:pt x="6096" y="428243"/>
                </a:lnTo>
                <a:lnTo>
                  <a:pt x="6096" y="13715"/>
                </a:lnTo>
                <a:lnTo>
                  <a:pt x="12192" y="6095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7"/>
                </a:lnTo>
                <a:lnTo>
                  <a:pt x="8564880" y="422147"/>
                </a:lnTo>
                <a:lnTo>
                  <a:pt x="8564880" y="13716"/>
                </a:lnTo>
                <a:lnTo>
                  <a:pt x="12192" y="13716"/>
                </a:lnTo>
                <a:lnTo>
                  <a:pt x="12192" y="6095"/>
                </a:lnTo>
                <a:lnTo>
                  <a:pt x="6096" y="13715"/>
                </a:lnTo>
                <a:lnTo>
                  <a:pt x="6096" y="428243"/>
                </a:lnTo>
                <a:lnTo>
                  <a:pt x="3048" y="428243"/>
                </a:lnTo>
                <a:lnTo>
                  <a:pt x="0" y="425195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81972" y="53736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3"/>
                </a:moveTo>
                <a:lnTo>
                  <a:pt x="6096" y="13715"/>
                </a:lnTo>
                <a:lnTo>
                  <a:pt x="0" y="6095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425195"/>
                </a:lnTo>
                <a:lnTo>
                  <a:pt x="10667" y="428243"/>
                </a:lnTo>
                <a:lnTo>
                  <a:pt x="6096" y="42824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3187" y="5996939"/>
            <a:ext cx="5245607" cy="408431"/>
          </a:xfrm>
          <a:custGeom>
            <a:avLst/>
            <a:gdLst/>
            <a:ahLst/>
            <a:cxnLst/>
            <a:rect l="l" t="t" r="r" b="b"/>
            <a:pathLst>
              <a:path w="5245607" h="408431">
                <a:moveTo>
                  <a:pt x="6095" y="402336"/>
                </a:moveTo>
                <a:lnTo>
                  <a:pt x="5245607" y="402336"/>
                </a:lnTo>
                <a:lnTo>
                  <a:pt x="5245607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7091" y="5983223"/>
            <a:ext cx="5259323" cy="428244"/>
          </a:xfrm>
          <a:custGeom>
            <a:avLst/>
            <a:gdLst/>
            <a:ahLst/>
            <a:cxnLst/>
            <a:rect l="l" t="t" r="r" b="b"/>
            <a:pathLst>
              <a:path w="5259323" h="428243">
                <a:moveTo>
                  <a:pt x="3048" y="0"/>
                </a:moveTo>
                <a:lnTo>
                  <a:pt x="5259323" y="0"/>
                </a:lnTo>
                <a:lnTo>
                  <a:pt x="5251703" y="6096"/>
                </a:lnTo>
                <a:lnTo>
                  <a:pt x="5259323" y="13716"/>
                </a:lnTo>
                <a:lnTo>
                  <a:pt x="5259323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5251703" y="422148"/>
                </a:lnTo>
                <a:lnTo>
                  <a:pt x="5251703" y="13716"/>
                </a:lnTo>
                <a:lnTo>
                  <a:pt x="12192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68795" y="59832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7619" y="428244"/>
                </a:moveTo>
                <a:lnTo>
                  <a:pt x="7619" y="13716"/>
                </a:lnTo>
                <a:lnTo>
                  <a:pt x="0" y="6096"/>
                </a:lnTo>
                <a:lnTo>
                  <a:pt x="7619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7619" y="4282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9039" y="4168139"/>
            <a:ext cx="5923787" cy="408431"/>
          </a:xfrm>
          <a:custGeom>
            <a:avLst/>
            <a:gdLst/>
            <a:ahLst/>
            <a:cxnLst/>
            <a:rect l="l" t="t" r="r" b="b"/>
            <a:pathLst>
              <a:path w="5923787" h="408431">
                <a:moveTo>
                  <a:pt x="6095" y="402336"/>
                </a:moveTo>
                <a:lnTo>
                  <a:pt x="5923787" y="402336"/>
                </a:lnTo>
                <a:lnTo>
                  <a:pt x="5923787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2943" y="4154423"/>
            <a:ext cx="5937503" cy="428244"/>
          </a:xfrm>
          <a:custGeom>
            <a:avLst/>
            <a:gdLst/>
            <a:ahLst/>
            <a:cxnLst/>
            <a:rect l="l" t="t" r="r" b="b"/>
            <a:pathLst>
              <a:path w="5937503" h="428243">
                <a:moveTo>
                  <a:pt x="3048" y="0"/>
                </a:moveTo>
                <a:lnTo>
                  <a:pt x="5937503" y="0"/>
                </a:lnTo>
                <a:lnTo>
                  <a:pt x="5929883" y="6096"/>
                </a:lnTo>
                <a:lnTo>
                  <a:pt x="5937503" y="13716"/>
                </a:lnTo>
                <a:lnTo>
                  <a:pt x="5937503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5929883" y="422148"/>
                </a:lnTo>
                <a:lnTo>
                  <a:pt x="5929884" y="13716"/>
                </a:lnTo>
                <a:lnTo>
                  <a:pt x="12192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72827" y="41544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7619" y="428244"/>
                </a:moveTo>
                <a:lnTo>
                  <a:pt x="7619" y="13716"/>
                </a:lnTo>
                <a:lnTo>
                  <a:pt x="0" y="6096"/>
                </a:lnTo>
                <a:lnTo>
                  <a:pt x="7619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7619" y="4282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87667" y="5996939"/>
            <a:ext cx="3185160" cy="408431"/>
          </a:xfrm>
          <a:custGeom>
            <a:avLst/>
            <a:gdLst/>
            <a:ahLst/>
            <a:cxnLst/>
            <a:rect l="l" t="t" r="r" b="b"/>
            <a:pathLst>
              <a:path w="3185160" h="408431">
                <a:moveTo>
                  <a:pt x="7620" y="402336"/>
                </a:moveTo>
                <a:lnTo>
                  <a:pt x="3185160" y="402336"/>
                </a:lnTo>
                <a:lnTo>
                  <a:pt x="3185160" y="408431"/>
                </a:lnTo>
                <a:lnTo>
                  <a:pt x="7619" y="408431"/>
                </a:lnTo>
                <a:lnTo>
                  <a:pt x="0" y="402336"/>
                </a:lnTo>
                <a:lnTo>
                  <a:pt x="7620" y="0"/>
                </a:lnTo>
                <a:lnTo>
                  <a:pt x="7620" y="402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81571" y="5983223"/>
            <a:ext cx="3198875" cy="428244"/>
          </a:xfrm>
          <a:custGeom>
            <a:avLst/>
            <a:gdLst/>
            <a:ahLst/>
            <a:cxnLst/>
            <a:rect l="l" t="t" r="r" b="b"/>
            <a:pathLst>
              <a:path w="3198875" h="428243">
                <a:moveTo>
                  <a:pt x="3048" y="0"/>
                </a:moveTo>
                <a:lnTo>
                  <a:pt x="3198875" y="0"/>
                </a:lnTo>
                <a:lnTo>
                  <a:pt x="3191256" y="6096"/>
                </a:lnTo>
                <a:lnTo>
                  <a:pt x="3198875" y="13716"/>
                </a:lnTo>
                <a:lnTo>
                  <a:pt x="3198875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096" y="416052"/>
                </a:lnTo>
                <a:lnTo>
                  <a:pt x="13716" y="422148"/>
                </a:lnTo>
                <a:lnTo>
                  <a:pt x="3191256" y="422148"/>
                </a:lnTo>
                <a:lnTo>
                  <a:pt x="3191256" y="13716"/>
                </a:lnTo>
                <a:lnTo>
                  <a:pt x="13716" y="13716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72827" y="59832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7619" y="428244"/>
                </a:moveTo>
                <a:lnTo>
                  <a:pt x="7619" y="13716"/>
                </a:lnTo>
                <a:lnTo>
                  <a:pt x="0" y="6096"/>
                </a:lnTo>
                <a:lnTo>
                  <a:pt x="7619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7619" y="4282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2009" y="585668"/>
            <a:ext cx="54395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2" dirty="0">
                <a:latin typeface="Times New Roman"/>
                <a:cs typeface="Times New Roman"/>
              </a:rPr>
              <a:t>R</a:t>
            </a:r>
            <a:r>
              <a:rPr sz="4400" spc="-28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28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w</a:t>
            </a:r>
            <a:r>
              <a:rPr sz="4400" spc="23" dirty="0">
                <a:latin typeface="Times New Roman"/>
                <a:cs typeface="Times New Roman"/>
              </a:rPr>
              <a:t> 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li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7310" y="1485664"/>
            <a:ext cx="8206868" cy="716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7933" marR="854310" algn="ctr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G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-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22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84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orm</a:t>
            </a:r>
            <a:r>
              <a:rPr sz="2100" spc="0" dirty="0">
                <a:latin typeface="Times New Roman"/>
                <a:cs typeface="Times New Roman"/>
              </a:rPr>
              <a:t>al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al</a:t>
            </a:r>
            <a:r>
              <a:rPr sz="2100" spc="-39" dirty="0">
                <a:latin typeface="Times New Roman"/>
                <a:cs typeface="Times New Roman"/>
              </a:rPr>
              <a:t> r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9" dirty="0">
                <a:latin typeface="Times New Roman"/>
                <a:cs typeface="Times New Roman"/>
              </a:rPr>
              <a:t>v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14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39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043"/>
              </a:spcBef>
            </a:pPr>
            <a:r>
              <a:rPr sz="1900" spc="4" dirty="0">
                <a:latin typeface="Times New Roman"/>
                <a:cs typeface="Times New Roman"/>
              </a:rPr>
              <a:t>e</a:t>
            </a:r>
            <a:r>
              <a:rPr sz="1900" spc="-19" dirty="0">
                <a:latin typeface="Times New Roman"/>
                <a:cs typeface="Times New Roman"/>
              </a:rPr>
              <a:t>s</a:t>
            </a:r>
            <a:r>
              <a:rPr sz="1900" spc="-25" dirty="0">
                <a:latin typeface="Times New Roman"/>
                <a:cs typeface="Times New Roman"/>
              </a:rPr>
              <a:t>t</a:t>
            </a:r>
            <a:r>
              <a:rPr sz="1900" spc="0" dirty="0">
                <a:latin typeface="Times New Roman"/>
                <a:cs typeface="Times New Roman"/>
              </a:rPr>
              <a:t>a</a:t>
            </a:r>
            <a:r>
              <a:rPr sz="1900" spc="9" dirty="0">
                <a:latin typeface="Times New Roman"/>
                <a:cs typeface="Times New Roman"/>
              </a:rPr>
              <a:t>b</a:t>
            </a:r>
            <a:r>
              <a:rPr sz="1900" spc="0" dirty="0">
                <a:latin typeface="Times New Roman"/>
                <a:cs typeface="Times New Roman"/>
              </a:rPr>
              <a:t>l</a:t>
            </a:r>
            <a:r>
              <a:rPr sz="1900" spc="-14" dirty="0">
                <a:latin typeface="Times New Roman"/>
                <a:cs typeface="Times New Roman"/>
              </a:rPr>
              <a:t>i</a:t>
            </a:r>
            <a:r>
              <a:rPr sz="1900" spc="14" dirty="0">
                <a:latin typeface="Times New Roman"/>
                <a:cs typeface="Times New Roman"/>
              </a:rPr>
              <a:t>s</a:t>
            </a:r>
            <a:r>
              <a:rPr sz="1900" spc="-9" dirty="0">
                <a:latin typeface="Times New Roman"/>
                <a:cs typeface="Times New Roman"/>
              </a:rPr>
              <a:t>h</a:t>
            </a:r>
            <a:r>
              <a:rPr sz="1900" spc="4" dirty="0">
                <a:latin typeface="Times New Roman"/>
                <a:cs typeface="Times New Roman"/>
              </a:rPr>
              <a:t>e</a:t>
            </a:r>
            <a:r>
              <a:rPr sz="1900" spc="0" dirty="0">
                <a:latin typeface="Times New Roman"/>
                <a:cs typeface="Times New Roman"/>
              </a:rPr>
              <a:t>d</a:t>
            </a:r>
            <a:r>
              <a:rPr sz="1900" spc="-29" dirty="0">
                <a:latin typeface="Times New Roman"/>
                <a:cs typeface="Times New Roman"/>
              </a:rPr>
              <a:t> </a:t>
            </a:r>
            <a:r>
              <a:rPr sz="1900" spc="-14" dirty="0">
                <a:latin typeface="Times New Roman"/>
                <a:cs typeface="Times New Roman"/>
              </a:rPr>
              <a:t>i</a:t>
            </a:r>
            <a:r>
              <a:rPr sz="1900" spc="0" dirty="0">
                <a:latin typeface="Times New Roman"/>
                <a:cs typeface="Times New Roman"/>
              </a:rPr>
              <a:t>n</a:t>
            </a:r>
            <a:r>
              <a:rPr sz="1900" spc="-14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a</a:t>
            </a:r>
            <a:r>
              <a:rPr sz="1900" spc="9" dirty="0">
                <a:latin typeface="Times New Roman"/>
                <a:cs typeface="Times New Roman"/>
              </a:rPr>
              <a:t>d</a:t>
            </a:r>
            <a:r>
              <a:rPr sz="1900" spc="-25" dirty="0">
                <a:latin typeface="Times New Roman"/>
                <a:cs typeface="Times New Roman"/>
              </a:rPr>
              <a:t>v</a:t>
            </a:r>
            <a:r>
              <a:rPr sz="1900" spc="14" dirty="0">
                <a:latin typeface="Times New Roman"/>
                <a:cs typeface="Times New Roman"/>
              </a:rPr>
              <a:t>a</a:t>
            </a:r>
            <a:r>
              <a:rPr sz="1900" spc="9" dirty="0">
                <a:latin typeface="Times New Roman"/>
                <a:cs typeface="Times New Roman"/>
              </a:rPr>
              <a:t>n</a:t>
            </a:r>
            <a:r>
              <a:rPr sz="1900" spc="-14" dirty="0">
                <a:latin typeface="Times New Roman"/>
                <a:cs typeface="Times New Roman"/>
              </a:rPr>
              <a:t>c</a:t>
            </a:r>
            <a:r>
              <a:rPr sz="1900" spc="9" dirty="0">
                <a:latin typeface="Times New Roman"/>
                <a:cs typeface="Times New Roman"/>
              </a:rPr>
              <a:t>e</a:t>
            </a:r>
            <a:r>
              <a:rPr sz="1900" spc="0" dirty="0">
                <a:latin typeface="Times New Roman"/>
                <a:cs typeface="Times New Roman"/>
              </a:rPr>
              <a:t>, </a:t>
            </a:r>
            <a:r>
              <a:rPr sz="1900" spc="216" dirty="0">
                <a:latin typeface="Times New Roman"/>
                <a:cs typeface="Times New Roman"/>
              </a:rPr>
              <a:t> </a:t>
            </a:r>
            <a:r>
              <a:rPr sz="1900" spc="9" dirty="0">
                <a:latin typeface="Times New Roman"/>
                <a:cs typeface="Times New Roman"/>
              </a:rPr>
              <a:t>d</a:t>
            </a:r>
            <a:r>
              <a:rPr sz="1900" spc="-9" dirty="0">
                <a:latin typeface="Times New Roman"/>
                <a:cs typeface="Times New Roman"/>
              </a:rPr>
              <a:t>i</a:t>
            </a:r>
            <a:r>
              <a:rPr sz="1900" spc="-14" dirty="0">
                <a:latin typeface="Times New Roman"/>
                <a:cs typeface="Times New Roman"/>
              </a:rPr>
              <a:t>s</a:t>
            </a:r>
            <a:r>
              <a:rPr sz="1900" spc="9" dirty="0">
                <a:latin typeface="Times New Roman"/>
                <a:cs typeface="Times New Roman"/>
              </a:rPr>
              <a:t>t</a:t>
            </a:r>
            <a:r>
              <a:rPr sz="1900" spc="-9" dirty="0">
                <a:latin typeface="Times New Roman"/>
                <a:cs typeface="Times New Roman"/>
              </a:rPr>
              <a:t>r</a:t>
            </a:r>
            <a:r>
              <a:rPr sz="1900" spc="9" dirty="0">
                <a:latin typeface="Times New Roman"/>
                <a:cs typeface="Times New Roman"/>
              </a:rPr>
              <a:t>ibu</a:t>
            </a:r>
            <a:r>
              <a:rPr sz="1900" spc="-29" dirty="0">
                <a:latin typeface="Times New Roman"/>
                <a:cs typeface="Times New Roman"/>
              </a:rPr>
              <a:t>t</a:t>
            </a:r>
            <a:r>
              <a:rPr sz="1900" spc="14" dirty="0">
                <a:latin typeface="Times New Roman"/>
                <a:cs typeface="Times New Roman"/>
              </a:rPr>
              <a:t>e</a:t>
            </a:r>
            <a:r>
              <a:rPr sz="1900" spc="0" dirty="0">
                <a:latin typeface="Times New Roman"/>
                <a:cs typeface="Times New Roman"/>
              </a:rPr>
              <a:t>d </a:t>
            </a:r>
            <a:r>
              <a:rPr sz="1900" spc="21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</a:t>
            </a:r>
            <a:r>
              <a:rPr sz="1900" spc="0" dirty="0">
                <a:latin typeface="Times New Roman"/>
                <a:cs typeface="Times New Roman"/>
              </a:rPr>
              <a:t>o</a:t>
            </a:r>
            <a:r>
              <a:rPr sz="1900" spc="117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Times New Roman"/>
                <a:cs typeface="Times New Roman"/>
              </a:rPr>
              <a:t>all</a:t>
            </a:r>
            <a:r>
              <a:rPr sz="1900" spc="-9" dirty="0">
                <a:latin typeface="Times New Roman"/>
                <a:cs typeface="Times New Roman"/>
              </a:rPr>
              <a:t> </a:t>
            </a:r>
            <a:r>
              <a:rPr sz="1900" spc="-29" dirty="0">
                <a:latin typeface="Times New Roman"/>
                <a:cs typeface="Times New Roman"/>
              </a:rPr>
              <a:t>r</a:t>
            </a:r>
            <a:r>
              <a:rPr sz="1900" spc="-4" dirty="0">
                <a:latin typeface="Times New Roman"/>
                <a:cs typeface="Times New Roman"/>
              </a:rPr>
              <a:t>e</a:t>
            </a:r>
            <a:r>
              <a:rPr sz="1900" spc="14" dirty="0">
                <a:latin typeface="Times New Roman"/>
                <a:cs typeface="Times New Roman"/>
              </a:rPr>
              <a:t>v</a:t>
            </a:r>
            <a:r>
              <a:rPr sz="1900" spc="-9" dirty="0">
                <a:latin typeface="Times New Roman"/>
                <a:cs typeface="Times New Roman"/>
              </a:rPr>
              <a:t>i</a:t>
            </a:r>
            <a:r>
              <a:rPr sz="1900" spc="-4" dirty="0">
                <a:latin typeface="Times New Roman"/>
                <a:cs typeface="Times New Roman"/>
              </a:rPr>
              <a:t>e</a:t>
            </a:r>
            <a:r>
              <a:rPr sz="1900" spc="-9" dirty="0">
                <a:latin typeface="Times New Roman"/>
                <a:cs typeface="Times New Roman"/>
              </a:rPr>
              <a:t>w</a:t>
            </a:r>
            <a:r>
              <a:rPr sz="1900" spc="14" dirty="0">
                <a:latin typeface="Times New Roman"/>
                <a:cs typeface="Times New Roman"/>
              </a:rPr>
              <a:t>e</a:t>
            </a:r>
            <a:r>
              <a:rPr sz="1900" spc="-29" dirty="0">
                <a:latin typeface="Times New Roman"/>
                <a:cs typeface="Times New Roman"/>
              </a:rPr>
              <a:t>r</a:t>
            </a:r>
            <a:r>
              <a:rPr sz="1900" spc="4" dirty="0">
                <a:latin typeface="Times New Roman"/>
                <a:cs typeface="Times New Roman"/>
              </a:rPr>
              <a:t>s</a:t>
            </a:r>
            <a:r>
              <a:rPr sz="1900" spc="0" dirty="0">
                <a:latin typeface="Times New Roman"/>
                <a:cs typeface="Times New Roman"/>
              </a:rPr>
              <a:t>, </a:t>
            </a:r>
            <a:r>
              <a:rPr sz="1900" spc="24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a</a:t>
            </a:r>
            <a:r>
              <a:rPr sz="1900" spc="9" dirty="0">
                <a:latin typeface="Times New Roman"/>
                <a:cs typeface="Times New Roman"/>
              </a:rPr>
              <a:t>g</a:t>
            </a:r>
            <a:r>
              <a:rPr sz="1900" spc="-29" dirty="0">
                <a:latin typeface="Times New Roman"/>
                <a:cs typeface="Times New Roman"/>
              </a:rPr>
              <a:t>r</a:t>
            </a:r>
            <a:r>
              <a:rPr sz="1900" spc="14" dirty="0">
                <a:latin typeface="Times New Roman"/>
                <a:cs typeface="Times New Roman"/>
              </a:rPr>
              <a:t>e</a:t>
            </a:r>
            <a:r>
              <a:rPr sz="1900" spc="-4" dirty="0">
                <a:latin typeface="Times New Roman"/>
                <a:cs typeface="Times New Roman"/>
              </a:rPr>
              <a:t>e</a:t>
            </a:r>
            <a:r>
              <a:rPr sz="1900" spc="0" dirty="0">
                <a:latin typeface="Times New Roman"/>
                <a:cs typeface="Times New Roman"/>
              </a:rPr>
              <a:t>d</a:t>
            </a:r>
            <a:r>
              <a:rPr sz="1900" spc="329" dirty="0">
                <a:latin typeface="Times New Roman"/>
                <a:cs typeface="Times New Roman"/>
              </a:rPr>
              <a:t> </a:t>
            </a:r>
            <a:r>
              <a:rPr sz="1900" spc="9" dirty="0">
                <a:latin typeface="Times New Roman"/>
                <a:cs typeface="Times New Roman"/>
              </a:rPr>
              <a:t>u</a:t>
            </a:r>
            <a:r>
              <a:rPr sz="1900" spc="-9" dirty="0">
                <a:latin typeface="Times New Roman"/>
                <a:cs typeface="Times New Roman"/>
              </a:rPr>
              <a:t>p</a:t>
            </a:r>
            <a:r>
              <a:rPr sz="1900" spc="4" dirty="0">
                <a:latin typeface="Times New Roman"/>
                <a:cs typeface="Times New Roman"/>
              </a:rPr>
              <a:t>o</a:t>
            </a:r>
            <a:r>
              <a:rPr sz="1900" spc="0" dirty="0">
                <a:latin typeface="Times New Roman"/>
                <a:cs typeface="Times New Roman"/>
              </a:rPr>
              <a:t>n</a:t>
            </a:r>
            <a:r>
              <a:rPr sz="1900" spc="111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Times New Roman"/>
                <a:cs typeface="Times New Roman"/>
              </a:rPr>
              <a:t>&amp;</a:t>
            </a:r>
            <a:r>
              <a:rPr sz="1900" spc="16" dirty="0">
                <a:latin typeface="Times New Roman"/>
                <a:cs typeface="Times New Roman"/>
              </a:rPr>
              <a:t> </a:t>
            </a:r>
            <a:r>
              <a:rPr sz="1900" spc="9" dirty="0">
                <a:latin typeface="Times New Roman"/>
                <a:cs typeface="Times New Roman"/>
              </a:rPr>
              <a:t>t</a:t>
            </a:r>
            <a:r>
              <a:rPr sz="1900" spc="-9" dirty="0">
                <a:latin typeface="Times New Roman"/>
                <a:cs typeface="Times New Roman"/>
              </a:rPr>
              <a:t>h</a:t>
            </a:r>
            <a:r>
              <a:rPr sz="1900" spc="4" dirty="0">
                <a:latin typeface="Times New Roman"/>
                <a:cs typeface="Times New Roman"/>
              </a:rPr>
              <a:t>e</a:t>
            </a:r>
            <a:r>
              <a:rPr sz="1900" spc="0" dirty="0">
                <a:latin typeface="Times New Roman"/>
                <a:cs typeface="Times New Roman"/>
              </a:rPr>
              <a:t>n</a:t>
            </a:r>
            <a:r>
              <a:rPr sz="1900" spc="233" dirty="0">
                <a:latin typeface="Times New Roman"/>
                <a:cs typeface="Times New Roman"/>
              </a:rPr>
              <a:t> </a:t>
            </a:r>
            <a:r>
              <a:rPr sz="1900" spc="-29" dirty="0">
                <a:latin typeface="Times New Roman"/>
                <a:cs typeface="Times New Roman"/>
              </a:rPr>
              <a:t>f</a:t>
            </a:r>
            <a:r>
              <a:rPr sz="1900" spc="4" dirty="0">
                <a:latin typeface="Times New Roman"/>
                <a:cs typeface="Times New Roman"/>
              </a:rPr>
              <a:t>o</a:t>
            </a:r>
            <a:r>
              <a:rPr sz="1900" spc="9" dirty="0">
                <a:latin typeface="Times New Roman"/>
                <a:cs typeface="Times New Roman"/>
              </a:rPr>
              <a:t>ll</a:t>
            </a:r>
            <a:r>
              <a:rPr sz="1900" spc="-14" dirty="0">
                <a:latin typeface="Times New Roman"/>
                <a:cs typeface="Times New Roman"/>
              </a:rPr>
              <a:t>o</a:t>
            </a:r>
            <a:r>
              <a:rPr sz="1900" spc="-9" dirty="0">
                <a:latin typeface="Times New Roman"/>
                <a:cs typeface="Times New Roman"/>
              </a:rPr>
              <a:t>w</a:t>
            </a:r>
            <a:r>
              <a:rPr sz="1900" spc="14" dirty="0">
                <a:latin typeface="Times New Roman"/>
                <a:cs typeface="Times New Roman"/>
              </a:rPr>
              <a:t>e</a:t>
            </a:r>
            <a:r>
              <a:rPr sz="1900" spc="0" dirty="0"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193" y="2758215"/>
            <a:ext cx="420741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1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349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23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3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1453" y="2758215"/>
            <a:ext cx="333249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Se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an</a:t>
            </a:r>
            <a:r>
              <a:rPr sz="2100" spc="56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3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3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228" y="3314403"/>
            <a:ext cx="7270466" cy="597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27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1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  <a:p>
            <a:pPr marL="12731">
              <a:lnSpc>
                <a:spcPct val="95825"/>
              </a:lnSpc>
            </a:pP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ak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as,</a:t>
            </a:r>
            <a:r>
              <a:rPr sz="2000" spc="23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b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't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-9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t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19" dirty="0">
                <a:latin typeface="Times New Roman"/>
                <a:cs typeface="Times New Roman"/>
              </a:rPr>
              <a:t>lv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v</a:t>
            </a:r>
            <a:r>
              <a:rPr sz="2000" spc="4" dirty="0">
                <a:latin typeface="Times New Roman"/>
                <a:cs typeface="Times New Roman"/>
              </a:rPr>
              <a:t>er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8228" y="4228838"/>
            <a:ext cx="209062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15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744" y="4228838"/>
            <a:ext cx="499801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9" dirty="0">
                <a:latin typeface="Times New Roman"/>
                <a:cs typeface="Times New Roman"/>
              </a:rPr>
              <a:t>fu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1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22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" dirty="0"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228" y="4838418"/>
            <a:ext cx="761512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26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5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si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up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15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44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58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339" y="5447998"/>
            <a:ext cx="7422961" cy="2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19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22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137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57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8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23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li</a:t>
            </a:r>
            <a:r>
              <a:rPr sz="2100" spc="-63" dirty="0">
                <a:latin typeface="Times New Roman"/>
                <a:cs typeface="Times New Roman"/>
              </a:rPr>
              <a:t>k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ly</a:t>
            </a:r>
            <a:r>
              <a:rPr sz="2100" spc="13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13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0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0" dirty="0">
                <a:latin typeface="Times New Roman"/>
                <a:cs typeface="Times New Roman"/>
              </a:rPr>
              <a:t>vi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0339" y="6057709"/>
            <a:ext cx="5287328" cy="277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4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22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360" y="6057708"/>
            <a:ext cx="294595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1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y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1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1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77468" y="2268982"/>
            <a:ext cx="86105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0E0BA3D5-EE2C-8B4B-AAC3-DB11ECF323B9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6" name="Object 4">
            <a:extLst>
              <a:ext uri="{FF2B5EF4-FFF2-40B4-BE49-F238E27FC236}">
                <a16:creationId xmlns:a16="http://schemas.microsoft.com/office/drawing/2014/main" id="{CAC1AB0A-4D74-D34E-84B3-29DFE80B1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5172" y="1757172"/>
            <a:ext cx="8730995" cy="461772"/>
          </a:xfrm>
          <a:custGeom>
            <a:avLst/>
            <a:gdLst/>
            <a:ahLst/>
            <a:cxnLst/>
            <a:rect l="l" t="t" r="r" b="b"/>
            <a:pathLst>
              <a:path w="8730995" h="461772">
                <a:moveTo>
                  <a:pt x="0" y="461772"/>
                </a:moveTo>
                <a:lnTo>
                  <a:pt x="0" y="0"/>
                </a:lnTo>
                <a:lnTo>
                  <a:pt x="8730995" y="0"/>
                </a:lnTo>
                <a:lnTo>
                  <a:pt x="8730995" y="461772"/>
                </a:lnTo>
                <a:lnTo>
                  <a:pt x="0" y="4617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5172" y="1763268"/>
            <a:ext cx="8724900" cy="455675"/>
          </a:xfrm>
          <a:custGeom>
            <a:avLst/>
            <a:gdLst/>
            <a:ahLst/>
            <a:cxnLst/>
            <a:rect l="l" t="t" r="r" b="b"/>
            <a:pathLst>
              <a:path w="8724900" h="455675">
                <a:moveTo>
                  <a:pt x="6096" y="448056"/>
                </a:moveTo>
                <a:lnTo>
                  <a:pt x="8724900" y="448056"/>
                </a:lnTo>
                <a:lnTo>
                  <a:pt x="8724899" y="455675"/>
                </a:lnTo>
                <a:lnTo>
                  <a:pt x="6096" y="455675"/>
                </a:lnTo>
                <a:lnTo>
                  <a:pt x="0" y="448055"/>
                </a:lnTo>
                <a:lnTo>
                  <a:pt x="6096" y="0"/>
                </a:lnTo>
                <a:lnTo>
                  <a:pt x="6096" y="44805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7552" y="1749552"/>
            <a:ext cx="8738616" cy="475487"/>
          </a:xfrm>
          <a:custGeom>
            <a:avLst/>
            <a:gdLst/>
            <a:ahLst/>
            <a:cxnLst/>
            <a:rect l="l" t="t" r="r" b="b"/>
            <a:pathLst>
              <a:path w="8738616" h="475487">
                <a:moveTo>
                  <a:pt x="3048" y="0"/>
                </a:moveTo>
                <a:lnTo>
                  <a:pt x="8738616" y="0"/>
                </a:lnTo>
                <a:lnTo>
                  <a:pt x="8732519" y="7620"/>
                </a:lnTo>
                <a:lnTo>
                  <a:pt x="8738616" y="13716"/>
                </a:lnTo>
                <a:lnTo>
                  <a:pt x="8738616" y="475487"/>
                </a:lnTo>
                <a:lnTo>
                  <a:pt x="7620" y="475487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7620" y="461772"/>
                </a:lnTo>
                <a:lnTo>
                  <a:pt x="13716" y="469392"/>
                </a:lnTo>
                <a:lnTo>
                  <a:pt x="8732519" y="469392"/>
                </a:lnTo>
                <a:lnTo>
                  <a:pt x="8732520" y="13716"/>
                </a:lnTo>
                <a:lnTo>
                  <a:pt x="13716" y="13716"/>
                </a:lnTo>
                <a:lnTo>
                  <a:pt x="13716" y="7620"/>
                </a:lnTo>
                <a:lnTo>
                  <a:pt x="7620" y="13716"/>
                </a:lnTo>
                <a:lnTo>
                  <a:pt x="7620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20071" y="1749552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07920" y="1757172"/>
            <a:ext cx="0" cy="5096256"/>
          </a:xfrm>
          <a:custGeom>
            <a:avLst/>
            <a:gdLst/>
            <a:ahLst/>
            <a:cxnLst/>
            <a:rect l="l" t="t" r="r" b="b"/>
            <a:pathLst>
              <a:path h="5096256">
                <a:moveTo>
                  <a:pt x="0" y="0"/>
                </a:moveTo>
                <a:lnTo>
                  <a:pt x="0" y="2022347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0829" y="1760220"/>
            <a:ext cx="0" cy="5093208"/>
          </a:xfrm>
          <a:custGeom>
            <a:avLst/>
            <a:gdLst/>
            <a:ahLst/>
            <a:cxnLst/>
            <a:rect l="l" t="t" r="r" b="b"/>
            <a:pathLst>
              <a:path h="5093208">
                <a:moveTo>
                  <a:pt x="0" y="0"/>
                </a:moveTo>
                <a:lnTo>
                  <a:pt x="0" y="2019299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07920" y="1757172"/>
            <a:ext cx="0" cy="5096256"/>
          </a:xfrm>
          <a:custGeom>
            <a:avLst/>
            <a:gdLst/>
            <a:ahLst/>
            <a:cxnLst/>
            <a:rect l="l" t="t" r="r" b="b"/>
            <a:pathLst>
              <a:path h="5096256">
                <a:moveTo>
                  <a:pt x="0" y="2022347"/>
                </a:moveTo>
                <a:lnTo>
                  <a:pt x="0" y="5096256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0829" y="1760220"/>
            <a:ext cx="0" cy="5093208"/>
          </a:xfrm>
          <a:custGeom>
            <a:avLst/>
            <a:gdLst/>
            <a:ahLst/>
            <a:cxnLst/>
            <a:rect l="l" t="t" r="r" b="b"/>
            <a:pathLst>
              <a:path h="5093208">
                <a:moveTo>
                  <a:pt x="0" y="2019299"/>
                </a:moveTo>
                <a:lnTo>
                  <a:pt x="0" y="5093208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168" y="4016501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3168" y="4491228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3461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3168" y="4948427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3461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3168" y="5405627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3461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1268" y="6091427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3461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63939" y="5952744"/>
            <a:ext cx="1243583" cy="745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2009" y="585668"/>
            <a:ext cx="76219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-109" dirty="0">
                <a:latin typeface="Times New Roman"/>
                <a:cs typeface="Times New Roman"/>
              </a:rPr>
              <a:t>f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4" dirty="0">
                <a:latin typeface="Times New Roman"/>
                <a:cs typeface="Times New Roman"/>
              </a:rPr>
              <a:t>ia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r>
              <a:rPr sz="4400" spc="-131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8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7" dirty="0">
                <a:latin typeface="Times New Roman"/>
                <a:cs typeface="Times New Roman"/>
              </a:rPr>
              <a:t> </a:t>
            </a:r>
            <a:r>
              <a:rPr sz="4400" spc="0" dirty="0">
                <a:latin typeface="Times New Roman"/>
                <a:cs typeface="Times New Roman"/>
              </a:rPr>
              <a:t>&amp;</a:t>
            </a:r>
            <a:r>
              <a:rPr sz="4400" spc="93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9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C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1751" y="1367462"/>
            <a:ext cx="9237949" cy="328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f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29" dirty="0">
                <a:latin typeface="Times New Roman"/>
                <a:cs typeface="Times New Roman"/>
              </a:rPr>
              <a:t>n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39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 </a:t>
            </a:r>
            <a:r>
              <a:rPr sz="2000" spc="-79" dirty="0"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0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2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000" spc="-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0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13" dirty="0">
                <a:latin typeface="Times New Roman"/>
                <a:cs typeface="Times New Roman"/>
              </a:rPr>
              <a:t>S</a:t>
            </a:r>
            <a:r>
              <a:rPr sz="1800" spc="-8" dirty="0">
                <a:latin typeface="Times New Roman"/>
                <a:cs typeface="Times New Roman"/>
              </a:rPr>
              <a:t>Q</a:t>
            </a:r>
            <a:r>
              <a:rPr sz="1800" spc="8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r>
              <a:rPr sz="1800" spc="4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-</a:t>
            </a:r>
            <a:r>
              <a:rPr sz="2000" spc="-108" dirty="0"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0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2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000" spc="-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0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0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-9" dirty="0">
                <a:latin typeface="Times New Roman"/>
                <a:cs typeface="Times New Roman"/>
              </a:rPr>
              <a:t>Q</a:t>
            </a:r>
            <a:r>
              <a:rPr sz="1800" spc="0" dirty="0">
                <a:latin typeface="Times New Roman"/>
                <a:cs typeface="Times New Roman"/>
              </a:rPr>
              <a:t>C)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71178" y="2613629"/>
            <a:ext cx="269399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1800" spc="2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1800" spc="14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in</a:t>
            </a:r>
            <a:r>
              <a:rPr sz="1800" spc="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f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668" y="1757172"/>
            <a:ext cx="190500" cy="5070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963168" y="1757172"/>
            <a:ext cx="2706624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935">
              <a:lnSpc>
                <a:spcPct val="95825"/>
              </a:lnSpc>
              <a:spcBef>
                <a:spcPts val="35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237" y="1757172"/>
            <a:ext cx="4340479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5393" marR="1925377" algn="ctr">
              <a:lnSpc>
                <a:spcPct val="95825"/>
              </a:lnSpc>
              <a:spcBef>
                <a:spcPts val="350"/>
              </a:spcBef>
            </a:pP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1147" y="1757172"/>
            <a:ext cx="3125624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4186" marR="1244908" algn="ctr">
              <a:lnSpc>
                <a:spcPct val="95825"/>
              </a:lnSpc>
              <a:spcBef>
                <a:spcPts val="350"/>
              </a:spcBef>
            </a:pP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26167" y="1757172"/>
            <a:ext cx="19050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963168" y="2218944"/>
            <a:ext cx="1445069" cy="1797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7"/>
              </a:spcBef>
            </a:pPr>
            <a:endParaRPr sz="1000"/>
          </a:p>
          <a:p>
            <a:pPr marL="121970">
              <a:lnSpc>
                <a:spcPct val="95825"/>
              </a:lnSpc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9" dirty="0">
                <a:latin typeface="Times New Roman"/>
                <a:cs typeface="Times New Roman"/>
              </a:rPr>
              <a:t>in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ti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237" y="2218944"/>
            <a:ext cx="4232909" cy="1797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5"/>
              </a:spcBef>
            </a:pPr>
            <a:endParaRPr sz="650" dirty="0"/>
          </a:p>
          <a:p>
            <a:pPr marL="208488" marR="161134" algn="just">
              <a:lnSpc>
                <a:spcPct val="100041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A  </a:t>
            </a:r>
            <a:r>
              <a:rPr sz="1800" spc="0" dirty="0">
                <a:latin typeface="Times New Roman"/>
                <a:cs typeface="Times New Roman"/>
              </a:rPr>
              <a:t>is </a:t>
            </a:r>
            <a:r>
              <a:rPr sz="1800" spc="8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 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1800" spc="1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1800" spc="4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ct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18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416" dirty="0">
                <a:latin typeface="Times New Roman"/>
                <a:cs typeface="Times New Roman"/>
              </a:rPr>
              <a:t> 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1800" spc="1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n 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f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19" dirty="0">
                <a:latin typeface="Times New Roman"/>
                <a:cs typeface="Times New Roman"/>
              </a:rPr>
              <a:t>g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eer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1800" spc="1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(t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  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4" dirty="0">
                <a:latin typeface="Times New Roman"/>
                <a:cs typeface="Times New Roman"/>
              </a:rPr>
              <a:t>l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201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lt</a:t>
            </a:r>
            <a:r>
              <a:rPr sz="1800" spc="18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in </a:t>
            </a:r>
            <a:r>
              <a:rPr sz="1800" spc="9" dirty="0">
                <a:latin typeface="Times New Roman"/>
                <a:cs typeface="Times New Roman"/>
              </a:rPr>
              <a:t>q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ali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y in</a:t>
            </a:r>
            <a:r>
              <a:rPr sz="1800" spc="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f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53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p</a:t>
            </a:r>
            <a:r>
              <a:rPr sz="1800" spc="-14" dirty="0">
                <a:latin typeface="Times New Roman"/>
                <a:cs typeface="Times New Roman"/>
              </a:rPr>
              <a:t>ro</a:t>
            </a:r>
            <a:r>
              <a:rPr sz="1800" spc="9" dirty="0">
                <a:latin typeface="Times New Roman"/>
                <a:cs typeface="Times New Roman"/>
              </a:rPr>
              <a:t>du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)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r>
              <a:rPr sz="1800" spc="203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 a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ivi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1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178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al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ss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273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3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1147" y="2218944"/>
            <a:ext cx="3299904" cy="1797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 dirty="0"/>
          </a:p>
          <a:p>
            <a:pPr marL="242730" marR="47185" algn="just">
              <a:lnSpc>
                <a:spcPct val="95825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16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163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3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1800" spc="1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2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  <a:p>
            <a:pPr marL="242730" marR="53382" algn="just">
              <a:lnSpc>
                <a:spcPct val="100041"/>
              </a:lnSpc>
              <a:spcBef>
                <a:spcPts val="2249"/>
              </a:spcBef>
            </a:pP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duc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. </a:t>
            </a:r>
            <a:r>
              <a:rPr sz="1800" spc="383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  a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ivi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 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8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24" dirty="0">
                <a:latin typeface="Times New Roman"/>
                <a:cs typeface="Times New Roman"/>
              </a:rPr>
              <a:t>f</a:t>
            </a:r>
            <a:r>
              <a:rPr sz="1800" spc="14" dirty="0">
                <a:latin typeface="Times New Roman"/>
                <a:cs typeface="Times New Roman"/>
              </a:rPr>
              <a:t>y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3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-44" dirty="0">
                <a:latin typeface="Times New Roman"/>
                <a:cs typeface="Times New Roman"/>
              </a:rPr>
              <a:t>f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s in</a:t>
            </a:r>
            <a:r>
              <a:rPr sz="1800" spc="3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al 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s 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11867" y="2218944"/>
            <a:ext cx="304800" cy="387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963168" y="4016501"/>
            <a:ext cx="1445069" cy="47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970">
              <a:lnSpc>
                <a:spcPct val="95825"/>
              </a:lnSpc>
              <a:spcBef>
                <a:spcPts val="395"/>
              </a:spcBef>
            </a:pPr>
            <a:r>
              <a:rPr sz="2000" spc="-14" dirty="0">
                <a:latin typeface="Times New Roman"/>
                <a:cs typeface="Times New Roman"/>
              </a:rPr>
              <a:t>F</a:t>
            </a:r>
            <a:r>
              <a:rPr sz="2000" spc="4" dirty="0">
                <a:latin typeface="Times New Roman"/>
                <a:cs typeface="Times New Roman"/>
              </a:rPr>
              <a:t>oc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237" y="4016501"/>
            <a:ext cx="4232909" cy="47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9"/>
              </a:spcBef>
            </a:pPr>
            <a:endParaRPr sz="700"/>
          </a:p>
          <a:p>
            <a:pPr marL="197773">
              <a:lnSpc>
                <a:spcPct val="95825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1147" y="4016501"/>
            <a:ext cx="2970720" cy="47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3"/>
              </a:spcBef>
            </a:pPr>
            <a:endParaRPr sz="700"/>
          </a:p>
          <a:p>
            <a:pPr marL="242730">
              <a:lnSpc>
                <a:spcPct val="95825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oduc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1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168" y="4491228"/>
            <a:ext cx="1445069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970">
              <a:lnSpc>
                <a:spcPct val="95825"/>
              </a:lnSpc>
              <a:spcBef>
                <a:spcPts val="365"/>
              </a:spcBef>
            </a:pP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9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8237" y="4491228"/>
            <a:ext cx="4232909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5"/>
              </a:spcBef>
            </a:pPr>
            <a:endParaRPr sz="650"/>
          </a:p>
          <a:p>
            <a:pPr marL="208488">
              <a:lnSpc>
                <a:spcPct val="95825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3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1147" y="4491228"/>
            <a:ext cx="297072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7"/>
              </a:spcBef>
            </a:pPr>
            <a:endParaRPr sz="750"/>
          </a:p>
          <a:p>
            <a:pPr marL="242730">
              <a:lnSpc>
                <a:spcPct val="95825"/>
              </a:lnSpc>
            </a:pP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ct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2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3168" y="4948427"/>
            <a:ext cx="144506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8"/>
              </a:spcBef>
            </a:pPr>
            <a:endParaRPr sz="800"/>
          </a:p>
          <a:p>
            <a:pPr marL="121970">
              <a:lnSpc>
                <a:spcPct val="95825"/>
              </a:lnSpc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29" dirty="0">
                <a:latin typeface="Times New Roman"/>
                <a:cs typeface="Times New Roman"/>
              </a:rPr>
              <a:t>r</a:t>
            </a:r>
            <a:r>
              <a:rPr sz="2000" spc="1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237" y="4948427"/>
            <a:ext cx="423290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7"/>
              </a:spcBef>
            </a:pPr>
            <a:endParaRPr sz="700"/>
          </a:p>
          <a:p>
            <a:pPr marL="197773">
              <a:lnSpc>
                <a:spcPct val="95825"/>
              </a:lnSpc>
            </a:pP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rg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1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1147" y="4948427"/>
            <a:ext cx="297072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42730">
              <a:lnSpc>
                <a:spcPct val="95825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oduct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/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f</a:t>
            </a:r>
            <a:r>
              <a:rPr sz="1800" spc="0" dirty="0">
                <a:latin typeface="Times New Roman"/>
                <a:cs typeface="Times New Roman"/>
              </a:rPr>
              <a:t>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168" y="5405627"/>
            <a:ext cx="144506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21970">
              <a:lnSpc>
                <a:spcPct val="95825"/>
              </a:lnSpc>
            </a:pP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c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237" y="5405627"/>
            <a:ext cx="423290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488">
              <a:lnSpc>
                <a:spcPct val="95825"/>
              </a:lnSpc>
              <a:spcBef>
                <a:spcPts val="359"/>
              </a:spcBef>
            </a:pPr>
            <a:r>
              <a:rPr sz="18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3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3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1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duc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1800" spc="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at</a:t>
            </a:r>
            <a:r>
              <a:rPr sz="1800" spc="443" dirty="0">
                <a:latin typeface="Times New Roman"/>
                <a:cs typeface="Times New Roman"/>
              </a:rPr>
              <a:t> </a:t>
            </a:r>
            <a:r>
              <a:rPr sz="1800" spc="8" dirty="0">
                <a:latin typeface="Times New Roman"/>
                <a:cs typeface="Times New Roman"/>
              </a:rPr>
              <a:t>w</a:t>
            </a:r>
            <a:r>
              <a:rPr sz="1800" spc="-13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ll</a:t>
            </a:r>
            <a:r>
              <a:rPr sz="1800" spc="226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v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208488">
              <a:lnSpc>
                <a:spcPct val="95825"/>
              </a:lnSpc>
              <a:spcBef>
                <a:spcPts val="90"/>
              </a:spcBef>
            </a:pP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1800" spc="3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1800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1147" y="5405627"/>
            <a:ext cx="297072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 marL="242730">
              <a:lnSpc>
                <a:spcPct val="95825"/>
              </a:lnSpc>
            </a:pPr>
            <a:r>
              <a:rPr sz="18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o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sp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1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oduc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168" y="6091427"/>
            <a:ext cx="1445069" cy="736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4"/>
              </a:spcBef>
            </a:pPr>
            <a:endParaRPr sz="950"/>
          </a:p>
          <a:p>
            <a:pPr marL="121970">
              <a:lnSpc>
                <a:spcPct val="95825"/>
              </a:lnSpc>
            </a:pP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c</a:t>
            </a:r>
            <a:r>
              <a:rPr sz="2000" spc="9" dirty="0">
                <a:latin typeface="Times New Roman"/>
                <a:cs typeface="Times New Roman"/>
              </a:rPr>
              <a:t>ti</a:t>
            </a:r>
            <a:r>
              <a:rPr sz="2000" spc="-4" dirty="0">
                <a:latin typeface="Times New Roman"/>
                <a:cs typeface="Times New Roman"/>
              </a:rPr>
              <a:t>v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ti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237" y="6091427"/>
            <a:ext cx="4232909" cy="736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593">
              <a:lnSpc>
                <a:spcPct val="95825"/>
              </a:lnSpc>
              <a:spcBef>
                <a:spcPts val="455"/>
              </a:spcBef>
            </a:pP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oc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7" dirty="0"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-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82593">
              <a:lnSpc>
                <a:spcPct val="95825"/>
              </a:lnSpc>
              <a:spcBef>
                <a:spcPts val="90"/>
              </a:spcBef>
            </a:pP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84" dirty="0">
                <a:latin typeface="Times New Roman"/>
                <a:cs typeface="Times New Roman"/>
              </a:rPr>
              <a:t> 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ud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ts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69" dirty="0"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1147" y="6091427"/>
            <a:ext cx="3275520" cy="736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198529">
              <a:lnSpc>
                <a:spcPct val="95825"/>
              </a:lnSpc>
            </a:pPr>
            <a:r>
              <a:rPr sz="18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129" dirty="0">
                <a:latin typeface="Times New Roman"/>
                <a:cs typeface="Times New Roman"/>
              </a:rPr>
              <a:t> </a:t>
            </a:r>
            <a:r>
              <a:rPr sz="1800" spc="-15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1F92AF3B-6CCC-C54A-874C-87902EE6591A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4" name="Object 4">
            <a:extLst>
              <a:ext uri="{FF2B5EF4-FFF2-40B4-BE49-F238E27FC236}">
                <a16:creationId xmlns:a16="http://schemas.microsoft.com/office/drawing/2014/main" id="{F00F075B-EF4C-2746-9CB6-8B8F503C1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1475" y="1772412"/>
            <a:ext cx="8484108" cy="1335024"/>
          </a:xfrm>
          <a:custGeom>
            <a:avLst/>
            <a:gdLst/>
            <a:ahLst/>
            <a:cxnLst/>
            <a:rect l="l" t="t" r="r" b="b"/>
            <a:pathLst>
              <a:path w="8484108" h="1335024">
                <a:moveTo>
                  <a:pt x="3537204" y="394715"/>
                </a:moveTo>
                <a:lnTo>
                  <a:pt x="3537204" y="420624"/>
                </a:lnTo>
                <a:lnTo>
                  <a:pt x="3531108" y="420624"/>
                </a:lnTo>
                <a:lnTo>
                  <a:pt x="3526535" y="416052"/>
                </a:lnTo>
                <a:lnTo>
                  <a:pt x="3525011" y="411480"/>
                </a:lnTo>
                <a:lnTo>
                  <a:pt x="3523488" y="406908"/>
                </a:lnTo>
                <a:lnTo>
                  <a:pt x="3525011" y="400812"/>
                </a:lnTo>
                <a:lnTo>
                  <a:pt x="3529583" y="397763"/>
                </a:lnTo>
                <a:lnTo>
                  <a:pt x="4019219" y="33351"/>
                </a:lnTo>
                <a:lnTo>
                  <a:pt x="3537204" y="394715"/>
                </a:lnTo>
                <a:close/>
              </a:path>
              <a:path w="8484108" h="1335024">
                <a:moveTo>
                  <a:pt x="4069080" y="25908"/>
                </a:moveTo>
                <a:lnTo>
                  <a:pt x="4066032" y="1523"/>
                </a:lnTo>
                <a:lnTo>
                  <a:pt x="4072127" y="0"/>
                </a:lnTo>
                <a:lnTo>
                  <a:pt x="4076699" y="3047"/>
                </a:lnTo>
                <a:lnTo>
                  <a:pt x="4079748" y="9144"/>
                </a:lnTo>
                <a:lnTo>
                  <a:pt x="4081272" y="13716"/>
                </a:lnTo>
                <a:lnTo>
                  <a:pt x="4079748" y="21336"/>
                </a:lnTo>
                <a:lnTo>
                  <a:pt x="4075175" y="24384"/>
                </a:lnTo>
                <a:lnTo>
                  <a:pt x="3575658" y="394716"/>
                </a:lnTo>
                <a:lnTo>
                  <a:pt x="4069080" y="25908"/>
                </a:lnTo>
                <a:close/>
              </a:path>
              <a:path w="8484108" h="1335024">
                <a:moveTo>
                  <a:pt x="1424940" y="420624"/>
                </a:moveTo>
                <a:lnTo>
                  <a:pt x="4059935" y="3047"/>
                </a:lnTo>
                <a:lnTo>
                  <a:pt x="4019219" y="33351"/>
                </a:lnTo>
                <a:lnTo>
                  <a:pt x="1424940" y="420624"/>
                </a:lnTo>
                <a:close/>
              </a:path>
              <a:path w="8484108" h="1335024">
                <a:moveTo>
                  <a:pt x="5587" y="548752"/>
                </a:moveTo>
                <a:lnTo>
                  <a:pt x="1524" y="544068"/>
                </a:lnTo>
                <a:lnTo>
                  <a:pt x="3048" y="527304"/>
                </a:lnTo>
                <a:lnTo>
                  <a:pt x="5587" y="548752"/>
                </a:lnTo>
                <a:close/>
              </a:path>
              <a:path w="8484108" h="1335024">
                <a:moveTo>
                  <a:pt x="3048" y="527304"/>
                </a:moveTo>
                <a:lnTo>
                  <a:pt x="7620" y="512064"/>
                </a:lnTo>
                <a:lnTo>
                  <a:pt x="16768" y="547232"/>
                </a:lnTo>
                <a:lnTo>
                  <a:pt x="25171" y="554749"/>
                </a:lnTo>
                <a:lnTo>
                  <a:pt x="27432" y="467868"/>
                </a:lnTo>
                <a:lnTo>
                  <a:pt x="38100" y="455676"/>
                </a:lnTo>
                <a:lnTo>
                  <a:pt x="48768" y="443484"/>
                </a:lnTo>
                <a:lnTo>
                  <a:pt x="59436" y="432816"/>
                </a:lnTo>
                <a:lnTo>
                  <a:pt x="73152" y="423672"/>
                </a:lnTo>
                <a:lnTo>
                  <a:pt x="86868" y="414528"/>
                </a:lnTo>
                <a:lnTo>
                  <a:pt x="100584" y="408432"/>
                </a:lnTo>
                <a:lnTo>
                  <a:pt x="115824" y="402336"/>
                </a:lnTo>
                <a:lnTo>
                  <a:pt x="131064" y="397763"/>
                </a:lnTo>
                <a:lnTo>
                  <a:pt x="147828" y="396239"/>
                </a:lnTo>
                <a:lnTo>
                  <a:pt x="164592" y="394715"/>
                </a:lnTo>
                <a:lnTo>
                  <a:pt x="1421891" y="394715"/>
                </a:lnTo>
                <a:lnTo>
                  <a:pt x="1420367" y="394715"/>
                </a:lnTo>
                <a:lnTo>
                  <a:pt x="4066032" y="1523"/>
                </a:lnTo>
                <a:lnTo>
                  <a:pt x="4069080" y="25908"/>
                </a:lnTo>
                <a:lnTo>
                  <a:pt x="3575658" y="394716"/>
                </a:lnTo>
                <a:lnTo>
                  <a:pt x="3544824" y="417576"/>
                </a:lnTo>
                <a:lnTo>
                  <a:pt x="8317991" y="420624"/>
                </a:lnTo>
                <a:lnTo>
                  <a:pt x="3537204" y="420624"/>
                </a:lnTo>
                <a:lnTo>
                  <a:pt x="3537204" y="394715"/>
                </a:lnTo>
                <a:lnTo>
                  <a:pt x="4019219" y="33351"/>
                </a:lnTo>
                <a:lnTo>
                  <a:pt x="4059935" y="3047"/>
                </a:lnTo>
                <a:lnTo>
                  <a:pt x="1424940" y="420624"/>
                </a:lnTo>
                <a:lnTo>
                  <a:pt x="152400" y="420624"/>
                </a:lnTo>
                <a:lnTo>
                  <a:pt x="137160" y="423672"/>
                </a:lnTo>
                <a:lnTo>
                  <a:pt x="99060" y="437388"/>
                </a:lnTo>
                <a:lnTo>
                  <a:pt x="67056" y="460248"/>
                </a:lnTo>
                <a:lnTo>
                  <a:pt x="42672" y="492252"/>
                </a:lnTo>
                <a:lnTo>
                  <a:pt x="28956" y="531876"/>
                </a:lnTo>
                <a:lnTo>
                  <a:pt x="25908" y="545592"/>
                </a:lnTo>
                <a:lnTo>
                  <a:pt x="25908" y="560832"/>
                </a:lnTo>
                <a:lnTo>
                  <a:pt x="6096" y="573024"/>
                </a:lnTo>
                <a:lnTo>
                  <a:pt x="7620" y="1219200"/>
                </a:lnTo>
                <a:lnTo>
                  <a:pt x="3048" y="1203959"/>
                </a:lnTo>
                <a:lnTo>
                  <a:pt x="1524" y="1187196"/>
                </a:lnTo>
                <a:lnTo>
                  <a:pt x="0" y="1170432"/>
                </a:lnTo>
                <a:lnTo>
                  <a:pt x="0" y="559308"/>
                </a:lnTo>
                <a:lnTo>
                  <a:pt x="1524" y="544068"/>
                </a:lnTo>
                <a:lnTo>
                  <a:pt x="5587" y="548752"/>
                </a:lnTo>
                <a:lnTo>
                  <a:pt x="3048" y="527304"/>
                </a:lnTo>
                <a:close/>
              </a:path>
              <a:path w="8484108" h="1335024">
                <a:moveTo>
                  <a:pt x="7620" y="512064"/>
                </a:moveTo>
                <a:lnTo>
                  <a:pt x="13716" y="496824"/>
                </a:lnTo>
                <a:lnTo>
                  <a:pt x="19812" y="481584"/>
                </a:lnTo>
                <a:lnTo>
                  <a:pt x="27432" y="467868"/>
                </a:lnTo>
                <a:lnTo>
                  <a:pt x="25171" y="554749"/>
                </a:lnTo>
                <a:lnTo>
                  <a:pt x="16768" y="547232"/>
                </a:lnTo>
                <a:lnTo>
                  <a:pt x="7620" y="512064"/>
                </a:lnTo>
                <a:close/>
              </a:path>
              <a:path w="8484108" h="1335024">
                <a:moveTo>
                  <a:pt x="8476488" y="1217676"/>
                </a:moveTo>
                <a:lnTo>
                  <a:pt x="8470391" y="1232915"/>
                </a:lnTo>
                <a:lnTo>
                  <a:pt x="8471915" y="573024"/>
                </a:lnTo>
                <a:lnTo>
                  <a:pt x="8478011" y="573024"/>
                </a:lnTo>
                <a:lnTo>
                  <a:pt x="8481059" y="1202436"/>
                </a:lnTo>
                <a:lnTo>
                  <a:pt x="8476488" y="1217676"/>
                </a:lnTo>
                <a:close/>
              </a:path>
              <a:path w="8484108" h="1335024">
                <a:moveTo>
                  <a:pt x="25908" y="1182624"/>
                </a:moveTo>
                <a:lnTo>
                  <a:pt x="28956" y="1197863"/>
                </a:lnTo>
                <a:lnTo>
                  <a:pt x="32004" y="1210056"/>
                </a:lnTo>
                <a:lnTo>
                  <a:pt x="36576" y="1223771"/>
                </a:lnTo>
                <a:lnTo>
                  <a:pt x="42672" y="1235963"/>
                </a:lnTo>
                <a:lnTo>
                  <a:pt x="48768" y="1246632"/>
                </a:lnTo>
                <a:lnTo>
                  <a:pt x="57912" y="1258824"/>
                </a:lnTo>
                <a:lnTo>
                  <a:pt x="65532" y="1267967"/>
                </a:lnTo>
                <a:lnTo>
                  <a:pt x="76200" y="1277111"/>
                </a:lnTo>
                <a:lnTo>
                  <a:pt x="86868" y="1284732"/>
                </a:lnTo>
                <a:lnTo>
                  <a:pt x="97536" y="1292352"/>
                </a:lnTo>
                <a:lnTo>
                  <a:pt x="109728" y="1298448"/>
                </a:lnTo>
                <a:lnTo>
                  <a:pt x="123444" y="1303019"/>
                </a:lnTo>
                <a:lnTo>
                  <a:pt x="137160" y="1306067"/>
                </a:lnTo>
                <a:lnTo>
                  <a:pt x="150876" y="1309115"/>
                </a:lnTo>
                <a:lnTo>
                  <a:pt x="8331708" y="1309115"/>
                </a:lnTo>
                <a:lnTo>
                  <a:pt x="8346947" y="1306067"/>
                </a:lnTo>
                <a:lnTo>
                  <a:pt x="8385047" y="1292352"/>
                </a:lnTo>
                <a:lnTo>
                  <a:pt x="8417052" y="1269492"/>
                </a:lnTo>
                <a:lnTo>
                  <a:pt x="8433815" y="1248156"/>
                </a:lnTo>
                <a:lnTo>
                  <a:pt x="8441436" y="1237488"/>
                </a:lnTo>
                <a:lnTo>
                  <a:pt x="8447531" y="1225296"/>
                </a:lnTo>
                <a:lnTo>
                  <a:pt x="8452104" y="1211580"/>
                </a:lnTo>
                <a:lnTo>
                  <a:pt x="8455152" y="1197863"/>
                </a:lnTo>
                <a:lnTo>
                  <a:pt x="8458200" y="1184148"/>
                </a:lnTo>
                <a:lnTo>
                  <a:pt x="8464295" y="573024"/>
                </a:lnTo>
                <a:lnTo>
                  <a:pt x="8458200" y="566928"/>
                </a:lnTo>
                <a:lnTo>
                  <a:pt x="8458200" y="559308"/>
                </a:lnTo>
                <a:lnTo>
                  <a:pt x="8464295" y="547116"/>
                </a:lnTo>
                <a:lnTo>
                  <a:pt x="8478011" y="547116"/>
                </a:lnTo>
                <a:lnTo>
                  <a:pt x="8483498" y="552602"/>
                </a:lnTo>
                <a:lnTo>
                  <a:pt x="8484108" y="553212"/>
                </a:lnTo>
                <a:lnTo>
                  <a:pt x="8484108" y="1168908"/>
                </a:lnTo>
                <a:lnTo>
                  <a:pt x="8482584" y="1185671"/>
                </a:lnTo>
                <a:lnTo>
                  <a:pt x="8481059" y="1202436"/>
                </a:lnTo>
                <a:lnTo>
                  <a:pt x="8478011" y="573024"/>
                </a:lnTo>
                <a:lnTo>
                  <a:pt x="8471915" y="573024"/>
                </a:lnTo>
                <a:lnTo>
                  <a:pt x="8470391" y="1232915"/>
                </a:lnTo>
                <a:lnTo>
                  <a:pt x="8464295" y="1248156"/>
                </a:lnTo>
                <a:lnTo>
                  <a:pt x="8456675" y="1261871"/>
                </a:lnTo>
                <a:lnTo>
                  <a:pt x="8446008" y="1274063"/>
                </a:lnTo>
                <a:lnTo>
                  <a:pt x="8435340" y="1286256"/>
                </a:lnTo>
                <a:lnTo>
                  <a:pt x="8424672" y="1296924"/>
                </a:lnTo>
                <a:lnTo>
                  <a:pt x="8410956" y="1306067"/>
                </a:lnTo>
                <a:lnTo>
                  <a:pt x="8397240" y="1315211"/>
                </a:lnTo>
                <a:lnTo>
                  <a:pt x="8353043" y="1331976"/>
                </a:lnTo>
                <a:lnTo>
                  <a:pt x="8319515" y="1335024"/>
                </a:lnTo>
                <a:lnTo>
                  <a:pt x="166116" y="1335024"/>
                </a:lnTo>
                <a:lnTo>
                  <a:pt x="149352" y="1333500"/>
                </a:lnTo>
                <a:lnTo>
                  <a:pt x="132588" y="1331976"/>
                </a:lnTo>
                <a:lnTo>
                  <a:pt x="117348" y="1327404"/>
                </a:lnTo>
                <a:lnTo>
                  <a:pt x="102108" y="1321307"/>
                </a:lnTo>
                <a:lnTo>
                  <a:pt x="86868" y="1315211"/>
                </a:lnTo>
                <a:lnTo>
                  <a:pt x="73152" y="1307592"/>
                </a:lnTo>
                <a:lnTo>
                  <a:pt x="60960" y="1296924"/>
                </a:lnTo>
                <a:lnTo>
                  <a:pt x="48768" y="1286256"/>
                </a:lnTo>
                <a:lnTo>
                  <a:pt x="38100" y="1275588"/>
                </a:lnTo>
                <a:lnTo>
                  <a:pt x="28956" y="1261871"/>
                </a:lnTo>
                <a:lnTo>
                  <a:pt x="19812" y="1248156"/>
                </a:lnTo>
                <a:lnTo>
                  <a:pt x="19812" y="573024"/>
                </a:lnTo>
                <a:lnTo>
                  <a:pt x="12192" y="573024"/>
                </a:lnTo>
                <a:lnTo>
                  <a:pt x="7620" y="1219200"/>
                </a:lnTo>
                <a:lnTo>
                  <a:pt x="6096" y="573024"/>
                </a:lnTo>
                <a:lnTo>
                  <a:pt x="25908" y="560832"/>
                </a:lnTo>
                <a:lnTo>
                  <a:pt x="25908" y="1182624"/>
                </a:lnTo>
                <a:close/>
              </a:path>
              <a:path w="8484108" h="1335024">
                <a:moveTo>
                  <a:pt x="13716" y="1234440"/>
                </a:moveTo>
                <a:lnTo>
                  <a:pt x="7620" y="1219200"/>
                </a:lnTo>
                <a:lnTo>
                  <a:pt x="12192" y="573024"/>
                </a:lnTo>
                <a:lnTo>
                  <a:pt x="19812" y="573024"/>
                </a:lnTo>
                <a:lnTo>
                  <a:pt x="19812" y="1248156"/>
                </a:lnTo>
                <a:lnTo>
                  <a:pt x="13716" y="1234440"/>
                </a:lnTo>
                <a:close/>
              </a:path>
              <a:path w="8484108" h="1335024">
                <a:moveTo>
                  <a:pt x="8464295" y="573024"/>
                </a:moveTo>
                <a:lnTo>
                  <a:pt x="8458200" y="1184148"/>
                </a:lnTo>
                <a:lnTo>
                  <a:pt x="8458200" y="566928"/>
                </a:lnTo>
                <a:lnTo>
                  <a:pt x="8464295" y="573024"/>
                </a:lnTo>
                <a:close/>
              </a:path>
              <a:path w="8484108" h="1335024">
                <a:moveTo>
                  <a:pt x="8333231" y="420624"/>
                </a:moveTo>
                <a:lnTo>
                  <a:pt x="8317991" y="420624"/>
                </a:lnTo>
                <a:lnTo>
                  <a:pt x="3544824" y="417576"/>
                </a:lnTo>
                <a:lnTo>
                  <a:pt x="3575658" y="394716"/>
                </a:lnTo>
                <a:lnTo>
                  <a:pt x="8317991" y="394715"/>
                </a:lnTo>
                <a:lnTo>
                  <a:pt x="8334756" y="396239"/>
                </a:lnTo>
                <a:lnTo>
                  <a:pt x="8351520" y="397763"/>
                </a:lnTo>
                <a:lnTo>
                  <a:pt x="8366759" y="402336"/>
                </a:lnTo>
                <a:lnTo>
                  <a:pt x="8382000" y="408432"/>
                </a:lnTo>
                <a:lnTo>
                  <a:pt x="8397240" y="414528"/>
                </a:lnTo>
                <a:lnTo>
                  <a:pt x="8410956" y="422148"/>
                </a:lnTo>
                <a:lnTo>
                  <a:pt x="8423147" y="432816"/>
                </a:lnTo>
                <a:lnTo>
                  <a:pt x="8435340" y="443484"/>
                </a:lnTo>
                <a:lnTo>
                  <a:pt x="8446008" y="454152"/>
                </a:lnTo>
                <a:lnTo>
                  <a:pt x="8455152" y="467868"/>
                </a:lnTo>
                <a:lnTo>
                  <a:pt x="8464295" y="481584"/>
                </a:lnTo>
                <a:lnTo>
                  <a:pt x="8470391" y="495300"/>
                </a:lnTo>
                <a:lnTo>
                  <a:pt x="8476488" y="510540"/>
                </a:lnTo>
                <a:lnTo>
                  <a:pt x="8481059" y="525780"/>
                </a:lnTo>
                <a:lnTo>
                  <a:pt x="8482584" y="542544"/>
                </a:lnTo>
                <a:lnTo>
                  <a:pt x="8483498" y="552602"/>
                </a:lnTo>
                <a:lnTo>
                  <a:pt x="8478011" y="547116"/>
                </a:lnTo>
                <a:lnTo>
                  <a:pt x="8464295" y="547116"/>
                </a:lnTo>
                <a:lnTo>
                  <a:pt x="8458200" y="559308"/>
                </a:lnTo>
                <a:lnTo>
                  <a:pt x="8458200" y="547116"/>
                </a:lnTo>
                <a:lnTo>
                  <a:pt x="8455152" y="531876"/>
                </a:lnTo>
                <a:lnTo>
                  <a:pt x="8452104" y="519684"/>
                </a:lnTo>
                <a:lnTo>
                  <a:pt x="8447531" y="505968"/>
                </a:lnTo>
                <a:lnTo>
                  <a:pt x="8441436" y="493776"/>
                </a:lnTo>
                <a:lnTo>
                  <a:pt x="8435340" y="483108"/>
                </a:lnTo>
                <a:lnTo>
                  <a:pt x="8426195" y="470916"/>
                </a:lnTo>
                <a:lnTo>
                  <a:pt x="8418575" y="461772"/>
                </a:lnTo>
                <a:lnTo>
                  <a:pt x="8407908" y="452628"/>
                </a:lnTo>
                <a:lnTo>
                  <a:pt x="8397240" y="445008"/>
                </a:lnTo>
                <a:lnTo>
                  <a:pt x="8386572" y="437388"/>
                </a:lnTo>
                <a:lnTo>
                  <a:pt x="8374379" y="431292"/>
                </a:lnTo>
                <a:lnTo>
                  <a:pt x="8360663" y="426720"/>
                </a:lnTo>
                <a:lnTo>
                  <a:pt x="8346947" y="423672"/>
                </a:lnTo>
                <a:lnTo>
                  <a:pt x="8333231" y="420624"/>
                </a:lnTo>
                <a:close/>
              </a:path>
            </a:pathLst>
          </a:custGeom>
          <a:solidFill>
            <a:srgbClr val="8064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1768" y="3366515"/>
            <a:ext cx="8414004" cy="408431"/>
          </a:xfrm>
          <a:custGeom>
            <a:avLst/>
            <a:gdLst/>
            <a:ahLst/>
            <a:cxnLst/>
            <a:rect l="l" t="t" r="r" b="b"/>
            <a:pathLst>
              <a:path w="8414004" h="408431">
                <a:moveTo>
                  <a:pt x="7620" y="402336"/>
                </a:moveTo>
                <a:lnTo>
                  <a:pt x="8414003" y="402336"/>
                </a:lnTo>
                <a:lnTo>
                  <a:pt x="8414004" y="408431"/>
                </a:lnTo>
                <a:lnTo>
                  <a:pt x="7619" y="408431"/>
                </a:lnTo>
                <a:lnTo>
                  <a:pt x="0" y="402336"/>
                </a:lnTo>
                <a:lnTo>
                  <a:pt x="7619" y="0"/>
                </a:lnTo>
                <a:lnTo>
                  <a:pt x="7620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5672" y="3354323"/>
            <a:ext cx="8426196" cy="428244"/>
          </a:xfrm>
          <a:custGeom>
            <a:avLst/>
            <a:gdLst/>
            <a:ahLst/>
            <a:cxnLst/>
            <a:rect l="l" t="t" r="r" b="b"/>
            <a:pathLst>
              <a:path w="8426196" h="428243">
                <a:moveTo>
                  <a:pt x="3048" y="0"/>
                </a:moveTo>
                <a:lnTo>
                  <a:pt x="0" y="1524"/>
                </a:lnTo>
                <a:lnTo>
                  <a:pt x="0" y="6096"/>
                </a:lnTo>
                <a:lnTo>
                  <a:pt x="0" y="12191"/>
                </a:lnTo>
                <a:lnTo>
                  <a:pt x="8426196" y="12191"/>
                </a:lnTo>
                <a:lnTo>
                  <a:pt x="8420100" y="6096"/>
                </a:lnTo>
                <a:lnTo>
                  <a:pt x="8424672" y="1524"/>
                </a:lnTo>
                <a:lnTo>
                  <a:pt x="8426196" y="0"/>
                </a:lnTo>
                <a:lnTo>
                  <a:pt x="3048" y="0"/>
                </a:lnTo>
                <a:close/>
              </a:path>
              <a:path w="8426196" h="428243">
                <a:moveTo>
                  <a:pt x="0" y="12191"/>
                </a:moveTo>
                <a:lnTo>
                  <a:pt x="0" y="414528"/>
                </a:lnTo>
                <a:lnTo>
                  <a:pt x="0" y="420624"/>
                </a:lnTo>
                <a:lnTo>
                  <a:pt x="13716" y="420624"/>
                </a:lnTo>
                <a:lnTo>
                  <a:pt x="6096" y="414528"/>
                </a:lnTo>
                <a:lnTo>
                  <a:pt x="13715" y="12192"/>
                </a:lnTo>
                <a:lnTo>
                  <a:pt x="8420099" y="12191"/>
                </a:lnTo>
              </a:path>
              <a:path w="8426196" h="428243">
                <a:moveTo>
                  <a:pt x="8420099" y="12191"/>
                </a:moveTo>
                <a:lnTo>
                  <a:pt x="8420100" y="420624"/>
                </a:lnTo>
                <a:lnTo>
                  <a:pt x="8426196" y="420624"/>
                </a:lnTo>
                <a:lnTo>
                  <a:pt x="8426196" y="12192"/>
                </a:lnTo>
              </a:path>
              <a:path w="8426196" h="428243">
                <a:moveTo>
                  <a:pt x="0" y="420624"/>
                </a:moveTo>
                <a:lnTo>
                  <a:pt x="0" y="425196"/>
                </a:lnTo>
                <a:lnTo>
                  <a:pt x="8426196" y="425196"/>
                </a:lnTo>
                <a:lnTo>
                  <a:pt x="8426196" y="420624"/>
                </a:lnTo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05772" y="33543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13716" y="1524"/>
                </a:moveTo>
                <a:lnTo>
                  <a:pt x="10667" y="0"/>
                </a:lnTo>
                <a:lnTo>
                  <a:pt x="6096" y="0"/>
                </a:lnTo>
                <a:lnTo>
                  <a:pt x="0" y="6096"/>
                </a:lnTo>
                <a:lnTo>
                  <a:pt x="6096" y="12192"/>
                </a:lnTo>
                <a:lnTo>
                  <a:pt x="6096" y="425196"/>
                </a:lnTo>
                <a:lnTo>
                  <a:pt x="13716" y="425196"/>
                </a:lnTo>
                <a:lnTo>
                  <a:pt x="13716" y="15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5672" y="3354323"/>
            <a:ext cx="8426196" cy="428244"/>
          </a:xfrm>
          <a:custGeom>
            <a:avLst/>
            <a:gdLst/>
            <a:ahLst/>
            <a:cxnLst/>
            <a:rect l="l" t="t" r="r" b="b"/>
            <a:pathLst>
              <a:path w="8426196" h="428243">
                <a:moveTo>
                  <a:pt x="8426196" y="425196"/>
                </a:moveTo>
                <a:lnTo>
                  <a:pt x="0" y="425196"/>
                </a:lnTo>
                <a:lnTo>
                  <a:pt x="3048" y="428244"/>
                </a:lnTo>
                <a:lnTo>
                  <a:pt x="8426196" y="428244"/>
                </a:lnTo>
                <a:lnTo>
                  <a:pt x="8426196" y="4251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05772" y="3354323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13716" y="425196"/>
                </a:moveTo>
                <a:lnTo>
                  <a:pt x="6096" y="425196"/>
                </a:lnTo>
                <a:lnTo>
                  <a:pt x="6096" y="428244"/>
                </a:lnTo>
                <a:lnTo>
                  <a:pt x="10667" y="428244"/>
                </a:lnTo>
                <a:lnTo>
                  <a:pt x="13716" y="4251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6438" y="5918200"/>
            <a:ext cx="2142744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892" y="3976115"/>
            <a:ext cx="5117592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1796" y="3976116"/>
            <a:ext cx="5123688" cy="2325624"/>
          </a:xfrm>
          <a:custGeom>
            <a:avLst/>
            <a:gdLst/>
            <a:ahLst/>
            <a:cxnLst/>
            <a:rect l="l" t="t" r="r" b="b"/>
            <a:pathLst>
              <a:path w="5123688" h="2325624">
                <a:moveTo>
                  <a:pt x="6096" y="2318004"/>
                </a:moveTo>
                <a:lnTo>
                  <a:pt x="5123688" y="2318004"/>
                </a:lnTo>
                <a:lnTo>
                  <a:pt x="5123687" y="2325624"/>
                </a:lnTo>
                <a:lnTo>
                  <a:pt x="6095" y="2325624"/>
                </a:lnTo>
                <a:lnTo>
                  <a:pt x="0" y="2318003"/>
                </a:lnTo>
                <a:lnTo>
                  <a:pt x="6096" y="0"/>
                </a:lnTo>
                <a:lnTo>
                  <a:pt x="6096" y="2318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5484" y="3963924"/>
            <a:ext cx="13716" cy="2343912"/>
          </a:xfrm>
          <a:custGeom>
            <a:avLst/>
            <a:gdLst/>
            <a:ahLst/>
            <a:cxnLst/>
            <a:rect l="l" t="t" r="r" b="b"/>
            <a:pathLst>
              <a:path w="13716" h="2343912">
                <a:moveTo>
                  <a:pt x="13716" y="0"/>
                </a:moveTo>
                <a:lnTo>
                  <a:pt x="13716" y="2343912"/>
                </a:lnTo>
                <a:lnTo>
                  <a:pt x="7619" y="2330195"/>
                </a:lnTo>
                <a:lnTo>
                  <a:pt x="7619" y="12192"/>
                </a:lnTo>
                <a:lnTo>
                  <a:pt x="0" y="609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5700" y="3963924"/>
            <a:ext cx="5143500" cy="2343912"/>
          </a:xfrm>
          <a:custGeom>
            <a:avLst/>
            <a:gdLst/>
            <a:ahLst/>
            <a:cxnLst/>
            <a:rect l="l" t="t" r="r" b="b"/>
            <a:pathLst>
              <a:path w="5143500" h="2343912">
                <a:moveTo>
                  <a:pt x="12192" y="6096"/>
                </a:moveTo>
                <a:lnTo>
                  <a:pt x="12192" y="12192"/>
                </a:lnTo>
                <a:lnTo>
                  <a:pt x="6096" y="2330195"/>
                </a:lnTo>
                <a:lnTo>
                  <a:pt x="12192" y="2337816"/>
                </a:lnTo>
                <a:lnTo>
                  <a:pt x="5129783" y="2337816"/>
                </a:lnTo>
                <a:lnTo>
                  <a:pt x="5129784" y="12192"/>
                </a:lnTo>
                <a:lnTo>
                  <a:pt x="12192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0" y="2343912"/>
                </a:lnTo>
                <a:lnTo>
                  <a:pt x="0" y="0"/>
                </a:lnTo>
                <a:lnTo>
                  <a:pt x="5143500" y="0"/>
                </a:lnTo>
                <a:lnTo>
                  <a:pt x="5129783" y="6096"/>
                </a:lnTo>
                <a:lnTo>
                  <a:pt x="5137403" y="12192"/>
                </a:lnTo>
                <a:lnTo>
                  <a:pt x="5137403" y="2330195"/>
                </a:lnTo>
                <a:lnTo>
                  <a:pt x="5143500" y="2343912"/>
                </a:lnTo>
                <a:lnTo>
                  <a:pt x="0" y="2343912"/>
                </a:lnTo>
                <a:lnTo>
                  <a:pt x="6096" y="12192"/>
                </a:lnTo>
                <a:lnTo>
                  <a:pt x="121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1888" y="3976115"/>
            <a:ext cx="5117592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1796" y="3976116"/>
            <a:ext cx="5123688" cy="2325624"/>
          </a:xfrm>
          <a:custGeom>
            <a:avLst/>
            <a:gdLst/>
            <a:ahLst/>
            <a:cxnLst/>
            <a:rect l="l" t="t" r="r" b="b"/>
            <a:pathLst>
              <a:path w="5123688" h="2325624">
                <a:moveTo>
                  <a:pt x="6096" y="2318004"/>
                </a:moveTo>
                <a:lnTo>
                  <a:pt x="5123688" y="2318004"/>
                </a:lnTo>
                <a:lnTo>
                  <a:pt x="5123687" y="2325624"/>
                </a:lnTo>
                <a:lnTo>
                  <a:pt x="6095" y="2325624"/>
                </a:lnTo>
                <a:lnTo>
                  <a:pt x="0" y="2318003"/>
                </a:lnTo>
                <a:lnTo>
                  <a:pt x="6096" y="0"/>
                </a:lnTo>
                <a:lnTo>
                  <a:pt x="6096" y="2318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5484" y="3963924"/>
            <a:ext cx="13716" cy="2343912"/>
          </a:xfrm>
          <a:custGeom>
            <a:avLst/>
            <a:gdLst/>
            <a:ahLst/>
            <a:cxnLst/>
            <a:rect l="l" t="t" r="r" b="b"/>
            <a:pathLst>
              <a:path w="13716" h="2343912">
                <a:moveTo>
                  <a:pt x="13716" y="0"/>
                </a:moveTo>
                <a:lnTo>
                  <a:pt x="13716" y="2343912"/>
                </a:lnTo>
                <a:lnTo>
                  <a:pt x="7619" y="2330195"/>
                </a:lnTo>
                <a:lnTo>
                  <a:pt x="7619" y="12192"/>
                </a:lnTo>
                <a:lnTo>
                  <a:pt x="0" y="609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5700" y="3963924"/>
            <a:ext cx="5143500" cy="2343912"/>
          </a:xfrm>
          <a:custGeom>
            <a:avLst/>
            <a:gdLst/>
            <a:ahLst/>
            <a:cxnLst/>
            <a:rect l="l" t="t" r="r" b="b"/>
            <a:pathLst>
              <a:path w="5143500" h="2343912">
                <a:moveTo>
                  <a:pt x="12192" y="6096"/>
                </a:moveTo>
                <a:lnTo>
                  <a:pt x="12192" y="12192"/>
                </a:lnTo>
                <a:lnTo>
                  <a:pt x="6096" y="2330195"/>
                </a:lnTo>
                <a:lnTo>
                  <a:pt x="12192" y="2337816"/>
                </a:lnTo>
                <a:lnTo>
                  <a:pt x="5129783" y="2337816"/>
                </a:lnTo>
                <a:lnTo>
                  <a:pt x="5129784" y="12192"/>
                </a:lnTo>
                <a:lnTo>
                  <a:pt x="12192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0" y="2343912"/>
                </a:lnTo>
                <a:lnTo>
                  <a:pt x="0" y="0"/>
                </a:lnTo>
                <a:lnTo>
                  <a:pt x="5143500" y="0"/>
                </a:lnTo>
                <a:lnTo>
                  <a:pt x="5129783" y="6096"/>
                </a:lnTo>
                <a:lnTo>
                  <a:pt x="5137403" y="12192"/>
                </a:lnTo>
                <a:lnTo>
                  <a:pt x="5137403" y="2330195"/>
                </a:lnTo>
                <a:lnTo>
                  <a:pt x="5143500" y="2343912"/>
                </a:lnTo>
                <a:lnTo>
                  <a:pt x="0" y="2343912"/>
                </a:lnTo>
                <a:lnTo>
                  <a:pt x="6096" y="12192"/>
                </a:lnTo>
                <a:lnTo>
                  <a:pt x="121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2009" y="585668"/>
            <a:ext cx="54456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94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lia</a:t>
            </a:r>
            <a:r>
              <a:rPr sz="4400" spc="-19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ili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0634" y="1485664"/>
            <a:ext cx="562556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tw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3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3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6486" y="2297706"/>
            <a:ext cx="8054755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61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5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066856" marR="1089657" algn="ctr">
              <a:lnSpc>
                <a:spcPct val="95825"/>
              </a:lnSpc>
            </a:pP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088" y="3427178"/>
            <a:ext cx="759383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si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le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5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me</a:t>
            </a:r>
            <a:r>
              <a:rPr sz="2100" spc="14" dirty="0">
                <a:latin typeface="Times New Roman"/>
                <a:cs typeface="Times New Roman"/>
              </a:rPr>
              <a:t>a</a:t>
            </a:r>
            <a:r>
              <a:rPr sz="2100" spc="-34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ti</a:t>
            </a:r>
            <a:r>
              <a:rPr sz="2100" spc="-4" dirty="0">
                <a:latin typeface="Times New Roman"/>
                <a:cs typeface="Times New Roman"/>
              </a:rPr>
              <a:t>me</a:t>
            </a:r>
            <a:r>
              <a:rPr sz="2100" spc="9" dirty="0">
                <a:latin typeface="Times New Roman"/>
                <a:cs typeface="Times New Roman"/>
              </a:rPr>
              <a:t>-b</a:t>
            </a:r>
            <a:r>
              <a:rPr sz="2100" spc="-25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-4" dirty="0">
                <a:latin typeface="Times New Roman"/>
                <a:cs typeface="Times New Roman"/>
              </a:rPr>
              <a:t>ee</a:t>
            </a:r>
            <a:r>
              <a:rPr sz="2100" spc="9" dirty="0">
                <a:latin typeface="Times New Roman"/>
                <a:cs typeface="Times New Roman"/>
              </a:rPr>
              <a:t>n-</a:t>
            </a:r>
            <a:r>
              <a:rPr sz="2100" spc="-34" dirty="0">
                <a:latin typeface="Times New Roman"/>
                <a:cs typeface="Times New Roman"/>
              </a:rPr>
              <a:t>f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lu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1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14" dirty="0">
                <a:latin typeface="Times New Roman"/>
                <a:cs typeface="Times New Roman"/>
              </a:rPr>
              <a:t>M</a:t>
            </a: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4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4" dirty="0">
                <a:latin typeface="Times New Roman"/>
                <a:cs typeface="Times New Roman"/>
              </a:rPr>
              <a:t>)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4042" y="4026293"/>
            <a:ext cx="2757199" cy="528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1800" spc="21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8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1800" spc="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15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me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-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me-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o-</a:t>
            </a:r>
            <a:r>
              <a:rPr sz="1800" spc="-44" dirty="0">
                <a:latin typeface="Times New Roman"/>
                <a:cs typeface="Times New Roman"/>
              </a:rPr>
              <a:t>f</a:t>
            </a:r>
            <a:r>
              <a:rPr sz="1800" spc="0" dirty="0">
                <a:latin typeface="Times New Roman"/>
                <a:cs typeface="Times New Roman"/>
              </a:rPr>
              <a:t>ail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 dirty="0">
              <a:latin typeface="Times New Roman"/>
              <a:cs typeface="Times New Roman"/>
            </a:endParaRPr>
          </a:p>
          <a:p>
            <a:pPr marL="20290" marR="6611">
              <a:lnSpc>
                <a:spcPct val="95825"/>
              </a:lnSpc>
            </a:pP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1800" spc="21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8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15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me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-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me-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o-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A834F28E-257B-A744-943B-535267AA4CAE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C662689F-1C4D-FC4A-A072-9D8BC4669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B3D01A-2996-E849-9D0F-4B56B3BC3322}"/>
              </a:ext>
            </a:extLst>
          </p:cNvPr>
          <p:cNvSpPr/>
          <p:nvPr/>
        </p:nvSpPr>
        <p:spPr>
          <a:xfrm>
            <a:off x="6176103" y="4916656"/>
            <a:ext cx="441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58595B"/>
                </a:solidFill>
                <a:latin typeface="sofia-pro"/>
              </a:rPr>
              <a:t>MTBF = # of operational hours ÷ # of failures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45162-5662-B840-8532-D6E34F219E5F}"/>
              </a:ext>
            </a:extLst>
          </p:cNvPr>
          <p:cNvSpPr/>
          <p:nvPr/>
        </p:nvSpPr>
        <p:spPr>
          <a:xfrm>
            <a:off x="5375009" y="5107799"/>
            <a:ext cx="5180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b="1" dirty="0">
                <a:solidFill>
                  <a:srgbClr val="58595B"/>
                </a:solidFill>
                <a:latin typeface="inherit"/>
              </a:rPr>
              <a:t>MTTF = Total hours of operation ÷ Total assets in use</a:t>
            </a:r>
            <a:endParaRPr lang="en-IN" dirty="0">
              <a:solidFill>
                <a:srgbClr val="58595B"/>
              </a:solidFill>
              <a:latin typeface="sofia-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3BB4B-CEC6-1942-BA3B-B00703DD32A1}"/>
              </a:ext>
            </a:extLst>
          </p:cNvPr>
          <p:cNvSpPr/>
          <p:nvPr/>
        </p:nvSpPr>
        <p:spPr>
          <a:xfrm>
            <a:off x="5606942" y="4546600"/>
            <a:ext cx="487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IN" b="1" dirty="0">
                <a:solidFill>
                  <a:srgbClr val="58595B"/>
                </a:solidFill>
                <a:latin typeface="inherit"/>
              </a:rPr>
              <a:t>MTTR = Total hours of maintenance ÷ # of repairs</a:t>
            </a:r>
            <a:endParaRPr lang="en-IN" dirty="0">
              <a:solidFill>
                <a:srgbClr val="58595B"/>
              </a:solidFill>
              <a:latin typeface="sofia-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3423" y="5532120"/>
            <a:ext cx="2142744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2009" y="585668"/>
            <a:ext cx="58840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39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500" dirty="0">
                <a:latin typeface="Times New Roman"/>
                <a:cs typeface="Times New Roman"/>
              </a:rPr>
              <a:t> 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r>
              <a:rPr sz="4400" spc="-86" dirty="0">
                <a:latin typeface="Times New Roman"/>
                <a:cs typeface="Times New Roman"/>
              </a:rPr>
              <a:t> </a:t>
            </a:r>
            <a:r>
              <a:rPr sz="4400" spc="-94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lia</a:t>
            </a:r>
            <a:r>
              <a:rPr sz="4400" spc="-19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ili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792" y="1377355"/>
            <a:ext cx="8305963" cy="179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2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13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8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BF</a:t>
            </a:r>
            <a:r>
              <a:rPr sz="2400" spc="1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8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79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ar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31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19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253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34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9" dirty="0">
                <a:latin typeface="Times New Roman"/>
                <a:cs typeface="Times New Roman"/>
              </a:rPr>
              <a:t>-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7746">
              <a:lnSpc>
                <a:spcPts val="2590"/>
              </a:lnSpc>
              <a:spcBef>
                <a:spcPts val="601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97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71" dirty="0"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3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134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59">
              <a:lnSpc>
                <a:spcPct val="95825"/>
              </a:lnSpc>
              <a:spcBef>
                <a:spcPts val="300"/>
              </a:spcBef>
            </a:pPr>
            <a:r>
              <a:rPr sz="2400" spc="-4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r>
              <a:rPr sz="2400" spc="284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5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4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r>
              <a:rPr sz="2400" spc="51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3175641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3675" y="3175641"/>
            <a:ext cx="7456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3209" y="3175641"/>
            <a:ext cx="88584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2950" y="3175641"/>
            <a:ext cx="65157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6585" y="3175641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7040" y="3175641"/>
            <a:ext cx="64383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2942" y="3175641"/>
            <a:ext cx="8495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6107" y="3175641"/>
            <a:ext cx="7764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6121" y="3175641"/>
            <a:ext cx="18746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2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792" y="3504847"/>
            <a:ext cx="47781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43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lia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3910105"/>
            <a:ext cx="77719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0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lia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3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81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431470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4314701"/>
            <a:ext cx="7941323" cy="63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106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me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79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28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2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20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10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561" dirty="0">
                <a:latin typeface="Times New Roman"/>
                <a:cs typeface="Times New Roman"/>
              </a:rPr>
              <a:t> </a:t>
            </a:r>
            <a:r>
              <a:rPr sz="2300" spc="-8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ill</a:t>
            </a:r>
            <a:r>
              <a:rPr sz="2300" spc="11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71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9DA0E6D1-B48F-C149-81BF-8559FAD7C168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687899FC-758E-584D-901A-45439D861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0539" y="5219699"/>
            <a:ext cx="1584959" cy="153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366760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09" dirty="0">
                <a:latin typeface="Times New Roman"/>
                <a:cs typeface="Times New Roman"/>
              </a:rPr>
              <a:t>f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377355"/>
            <a:ext cx="691928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41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619" y="178181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0982" y="1781814"/>
            <a:ext cx="8074501" cy="1353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237" marR="3603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223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oc</a:t>
            </a:r>
            <a:r>
              <a:rPr sz="2300" spc="-14" dirty="0">
                <a:latin typeface="Times New Roman"/>
                <a:cs typeface="Times New Roman"/>
              </a:rPr>
              <a:t>u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3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20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47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3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11" dirty="0"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32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39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ial</a:t>
            </a:r>
            <a:endParaRPr sz="2300">
              <a:latin typeface="Times New Roman"/>
              <a:cs typeface="Times New Roman"/>
            </a:endParaRPr>
          </a:p>
          <a:p>
            <a:pPr marL="139237">
              <a:lnSpc>
                <a:spcPts val="2485"/>
              </a:lnSpc>
              <a:spcBef>
                <a:spcPts val="1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54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6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172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93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5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4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356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28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39237" marR="47494">
              <a:lnSpc>
                <a:spcPts val="2485"/>
              </a:lnSpc>
            </a:pP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2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  <a:p>
            <a:pPr marL="12700" marR="47494">
              <a:lnSpc>
                <a:spcPct val="95825"/>
              </a:lnSpc>
              <a:spcBef>
                <a:spcPts val="305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22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3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805208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2805208"/>
            <a:ext cx="240283" cy="722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19" y="3209849"/>
            <a:ext cx="210924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 </a:t>
            </a:r>
            <a:r>
              <a:rPr sz="2300" spc="218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0543" y="3209849"/>
            <a:ext cx="106649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1807" y="3209849"/>
            <a:ext cx="48333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9210" y="3209849"/>
            <a:ext cx="296560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  </a:t>
            </a:r>
            <a:r>
              <a:rPr sz="2300" spc="5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fi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  </a:t>
            </a:r>
            <a:r>
              <a:rPr sz="2300" spc="81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 </a:t>
            </a:r>
            <a:r>
              <a:rPr sz="2300" spc="273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ill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7712" y="3209849"/>
            <a:ext cx="78266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7519" y="3525317"/>
            <a:ext cx="452746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33" dirty="0">
                <a:latin typeface="Times New Roman"/>
                <a:cs typeface="Times New Roman"/>
              </a:rPr>
              <a:t> 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ial</a:t>
            </a:r>
            <a:r>
              <a:rPr sz="2300" spc="-2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3917844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792" y="3917844"/>
            <a:ext cx="2472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674" y="3917844"/>
            <a:ext cx="80574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20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6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792" y="4246903"/>
            <a:ext cx="8301014" cy="10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ial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26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29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9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99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8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isk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465230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B2AF043B-1900-FD47-8E10-BC853342B43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C965344C-409E-A845-B3EC-345C405DD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0539" y="5219699"/>
            <a:ext cx="1584959" cy="153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42009" y="585668"/>
            <a:ext cx="500435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07" dirty="0">
                <a:latin typeface="Times New Roman"/>
                <a:cs typeface="Times New Roman"/>
              </a:rPr>
              <a:t>f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2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54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4792" y="1377355"/>
            <a:ext cx="120344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gh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2381" y="1377355"/>
            <a:ext cx="11613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0405" y="1377355"/>
            <a:ext cx="1263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2001" y="1377355"/>
            <a:ext cx="5359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5128" y="1377355"/>
            <a:ext cx="11613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19" dirty="0">
                <a:latin typeface="Times New Roman"/>
                <a:cs typeface="Times New Roman"/>
              </a:rPr>
              <a:t>ar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1462" y="1377355"/>
            <a:ext cx="8370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3393" y="1377355"/>
            <a:ext cx="4694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60993" y="1377355"/>
            <a:ext cx="9315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1706413"/>
            <a:ext cx="8305826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29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62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1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8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21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27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4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79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62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35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bt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4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2440182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519" y="2440182"/>
            <a:ext cx="116452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808" y="2440182"/>
            <a:ext cx="121426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6268" y="2440182"/>
            <a:ext cx="301786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269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-19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ti</a:t>
            </a:r>
            <a:r>
              <a:rPr sz="2300" spc="-39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l </a:t>
            </a:r>
            <a:r>
              <a:rPr sz="2300" spc="507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l</a:t>
            </a:r>
            <a:r>
              <a:rPr sz="2300" spc="-4" dirty="0">
                <a:latin typeface="Times New Roman"/>
                <a:cs typeface="Times New Roman"/>
              </a:rPr>
              <a:t>y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3799" y="2440182"/>
            <a:ext cx="31713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0524" y="2440182"/>
            <a:ext cx="131199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erm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2116" y="2440182"/>
            <a:ext cx="46636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9" y="2755650"/>
            <a:ext cx="7949223" cy="1732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382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0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15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82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2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2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12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5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ril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lt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ts val="2485"/>
              </a:lnSpc>
              <a:spcBef>
                <a:spcPts val="124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2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2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cc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12700" marR="13668">
              <a:lnSpc>
                <a:spcPts val="2480"/>
              </a:lnSpc>
              <a:spcBef>
                <a:spcPts val="60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4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x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114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5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1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r>
              <a:rPr sz="2300" spc="248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212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3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3147270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385450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A5058E1C-0E7D-EE41-9502-F6D25A42D62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15E4E000-52ED-834C-8A3D-0EBEAC1BE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458467" y="141808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8467" y="3094481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4267" y="3627119"/>
            <a:ext cx="2382011" cy="16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4267" y="3770376"/>
            <a:ext cx="2382011" cy="2619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8467" y="3872484"/>
            <a:ext cx="3810000" cy="2119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203153" y="1871476"/>
            <a:ext cx="6360666" cy="87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1737" marR="1271839" algn="ctr">
              <a:lnSpc>
                <a:spcPts val="3465"/>
              </a:lnSpc>
              <a:spcBef>
                <a:spcPts val="173"/>
              </a:spcBef>
            </a:pPr>
            <a:r>
              <a:rPr sz="3400" spc="9" dirty="0">
                <a:latin typeface="Times New Roman"/>
                <a:cs typeface="Times New Roman"/>
              </a:rPr>
              <a:t>T</a:t>
            </a:r>
            <a:r>
              <a:rPr sz="3400" spc="-14" dirty="0">
                <a:latin typeface="Times New Roman"/>
                <a:cs typeface="Times New Roman"/>
              </a:rPr>
              <a:t>h</a:t>
            </a:r>
            <a:r>
              <a:rPr sz="3400" spc="0" dirty="0">
                <a:latin typeface="Times New Roman"/>
                <a:cs typeface="Times New Roman"/>
              </a:rPr>
              <a:t>e</a:t>
            </a:r>
            <a:r>
              <a:rPr sz="3400" spc="-94" dirty="0">
                <a:latin typeface="Times New Roman"/>
                <a:cs typeface="Times New Roman"/>
              </a:rPr>
              <a:t> </a:t>
            </a:r>
            <a:r>
              <a:rPr sz="3400" spc="14" dirty="0">
                <a:latin typeface="Times New Roman"/>
                <a:cs typeface="Times New Roman"/>
              </a:rPr>
              <a:t>qu</a:t>
            </a:r>
            <a:r>
              <a:rPr sz="3400" spc="4" dirty="0">
                <a:latin typeface="Times New Roman"/>
                <a:cs typeface="Times New Roman"/>
              </a:rPr>
              <a:t>ali</a:t>
            </a:r>
            <a:r>
              <a:rPr sz="3400" spc="-14" dirty="0">
                <a:latin typeface="Times New Roman"/>
                <a:cs typeface="Times New Roman"/>
              </a:rPr>
              <a:t>t</a:t>
            </a:r>
            <a:r>
              <a:rPr sz="3400" spc="0" dirty="0">
                <a:latin typeface="Times New Roman"/>
                <a:cs typeface="Times New Roman"/>
              </a:rPr>
              <a:t>y</a:t>
            </a:r>
            <a:r>
              <a:rPr sz="3400" spc="-109" dirty="0">
                <a:latin typeface="Times New Roman"/>
                <a:cs typeface="Times New Roman"/>
              </a:rPr>
              <a:t> </a:t>
            </a:r>
            <a:r>
              <a:rPr sz="3400" spc="-4" dirty="0">
                <a:latin typeface="Times New Roman"/>
                <a:cs typeface="Times New Roman"/>
              </a:rPr>
              <a:t>s</a:t>
            </a:r>
            <a:r>
              <a:rPr sz="3400" spc="-50" dirty="0">
                <a:latin typeface="Times New Roman"/>
                <a:cs typeface="Times New Roman"/>
              </a:rPr>
              <a:t>t</a:t>
            </a:r>
            <a:r>
              <a:rPr sz="3400" spc="4" dirty="0">
                <a:latin typeface="Times New Roman"/>
                <a:cs typeface="Times New Roman"/>
              </a:rPr>
              <a:t>a</a:t>
            </a:r>
            <a:r>
              <a:rPr sz="3400" spc="14" dirty="0">
                <a:latin typeface="Times New Roman"/>
                <a:cs typeface="Times New Roman"/>
              </a:rPr>
              <a:t>nd</a:t>
            </a:r>
            <a:r>
              <a:rPr sz="3400" spc="4" dirty="0">
                <a:latin typeface="Times New Roman"/>
                <a:cs typeface="Times New Roman"/>
              </a:rPr>
              <a:t>a</a:t>
            </a:r>
            <a:r>
              <a:rPr sz="3400" spc="-59" dirty="0">
                <a:latin typeface="Times New Roman"/>
                <a:cs typeface="Times New Roman"/>
              </a:rPr>
              <a:t>r</a:t>
            </a:r>
            <a:r>
              <a:rPr sz="3400" spc="14" dirty="0">
                <a:latin typeface="Times New Roman"/>
                <a:cs typeface="Times New Roman"/>
              </a:rPr>
              <a:t>d</a:t>
            </a:r>
            <a:r>
              <a:rPr sz="3400" spc="0" dirty="0"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ts val="3365"/>
              </a:lnSpc>
            </a:pPr>
            <a:r>
              <a:rPr sz="3400" spc="-4" dirty="0">
                <a:latin typeface="Times New Roman"/>
                <a:cs typeface="Times New Roman"/>
              </a:rPr>
              <a:t>I</a:t>
            </a:r>
            <a:r>
              <a:rPr sz="3400" spc="4" dirty="0">
                <a:latin typeface="Times New Roman"/>
                <a:cs typeface="Times New Roman"/>
              </a:rPr>
              <a:t>S</a:t>
            </a:r>
            <a:r>
              <a:rPr sz="3400" spc="0" dirty="0">
                <a:latin typeface="Times New Roman"/>
                <a:cs typeface="Times New Roman"/>
              </a:rPr>
              <a:t>O</a:t>
            </a:r>
            <a:r>
              <a:rPr sz="3400" spc="93" dirty="0">
                <a:latin typeface="Times New Roman"/>
                <a:cs typeface="Times New Roman"/>
              </a:rPr>
              <a:t> </a:t>
            </a:r>
            <a:r>
              <a:rPr sz="3400" spc="-19" dirty="0">
                <a:latin typeface="Times New Roman"/>
                <a:cs typeface="Times New Roman"/>
              </a:rPr>
              <a:t>9</a:t>
            </a:r>
            <a:r>
              <a:rPr sz="3400" spc="14" dirty="0">
                <a:latin typeface="Times New Roman"/>
                <a:cs typeface="Times New Roman"/>
              </a:rPr>
              <a:t>0</a:t>
            </a:r>
            <a:r>
              <a:rPr sz="3400" spc="-19" dirty="0">
                <a:latin typeface="Times New Roman"/>
                <a:cs typeface="Times New Roman"/>
              </a:rPr>
              <a:t>0</a:t>
            </a:r>
            <a:r>
              <a:rPr sz="3400" spc="0" dirty="0">
                <a:latin typeface="Times New Roman"/>
                <a:cs typeface="Times New Roman"/>
              </a:rPr>
              <a:t>0</a:t>
            </a:r>
            <a:r>
              <a:rPr sz="3400" spc="48" dirty="0">
                <a:latin typeface="Times New Roman"/>
                <a:cs typeface="Times New Roman"/>
              </a:rPr>
              <a:t> </a:t>
            </a:r>
            <a:r>
              <a:rPr sz="3400" spc="4" dirty="0">
                <a:latin typeface="Times New Roman"/>
                <a:cs typeface="Times New Roman"/>
              </a:rPr>
              <a:t>a</a:t>
            </a:r>
            <a:r>
              <a:rPr sz="3400" spc="-14" dirty="0">
                <a:latin typeface="Times New Roman"/>
                <a:cs typeface="Times New Roman"/>
              </a:rPr>
              <a:t>n</a:t>
            </a:r>
            <a:r>
              <a:rPr sz="3400" spc="0" dirty="0">
                <a:latin typeface="Times New Roman"/>
                <a:cs typeface="Times New Roman"/>
              </a:rPr>
              <a:t>d</a:t>
            </a:r>
            <a:r>
              <a:rPr sz="3400" spc="156" dirty="0">
                <a:latin typeface="Times New Roman"/>
                <a:cs typeface="Times New Roman"/>
              </a:rPr>
              <a:t> </a:t>
            </a:r>
            <a:r>
              <a:rPr sz="3400" spc="14" dirty="0">
                <a:latin typeface="Times New Roman"/>
                <a:cs typeface="Times New Roman"/>
              </a:rPr>
              <a:t>9</a:t>
            </a:r>
            <a:r>
              <a:rPr sz="3400" spc="-19" dirty="0">
                <a:latin typeface="Times New Roman"/>
                <a:cs typeface="Times New Roman"/>
              </a:rPr>
              <a:t>0</a:t>
            </a:r>
            <a:r>
              <a:rPr sz="3400" spc="14" dirty="0">
                <a:latin typeface="Times New Roman"/>
                <a:cs typeface="Times New Roman"/>
              </a:rPr>
              <a:t>0</a:t>
            </a:r>
            <a:r>
              <a:rPr sz="3400" spc="-19" dirty="0">
                <a:latin typeface="Times New Roman"/>
                <a:cs typeface="Times New Roman"/>
              </a:rPr>
              <a:t>1</a:t>
            </a:r>
            <a:r>
              <a:rPr sz="3400" spc="0" dirty="0">
                <a:latin typeface="Times New Roman"/>
                <a:cs typeface="Times New Roman"/>
              </a:rPr>
              <a:t>,</a:t>
            </a:r>
            <a:r>
              <a:rPr sz="3400" spc="29" dirty="0">
                <a:latin typeface="Times New Roman"/>
                <a:cs typeface="Times New Roman"/>
              </a:rPr>
              <a:t> </a:t>
            </a:r>
            <a:r>
              <a:rPr sz="3400" spc="4" dirty="0">
                <a:latin typeface="Times New Roman"/>
                <a:cs typeface="Times New Roman"/>
              </a:rPr>
              <a:t>Si</a:t>
            </a:r>
            <a:r>
              <a:rPr sz="3400" spc="0" dirty="0">
                <a:latin typeface="Times New Roman"/>
                <a:cs typeface="Times New Roman"/>
              </a:rPr>
              <a:t>x</a:t>
            </a:r>
            <a:r>
              <a:rPr sz="3400" spc="-215" dirty="0">
                <a:latin typeface="Times New Roman"/>
                <a:cs typeface="Times New Roman"/>
              </a:rPr>
              <a:t> </a:t>
            </a:r>
            <a:r>
              <a:rPr sz="3400" spc="4" dirty="0">
                <a:latin typeface="Times New Roman"/>
                <a:cs typeface="Times New Roman"/>
              </a:rPr>
              <a:t>Si</a:t>
            </a:r>
            <a:r>
              <a:rPr sz="3400" spc="0" dirty="0">
                <a:latin typeface="Times New Roman"/>
                <a:cs typeface="Times New Roman"/>
              </a:rPr>
              <a:t>g</a:t>
            </a:r>
            <a:r>
              <a:rPr sz="3400" spc="4" dirty="0">
                <a:latin typeface="Times New Roman"/>
                <a:cs typeface="Times New Roman"/>
              </a:rPr>
              <a:t>ma</a:t>
            </a:r>
            <a:r>
              <a:rPr sz="3400" spc="0" dirty="0">
                <a:latin typeface="Times New Roman"/>
                <a:cs typeface="Times New Roman"/>
              </a:rPr>
              <a:t>,</a:t>
            </a:r>
            <a:r>
              <a:rPr sz="3400" spc="668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Times New Roman"/>
                <a:cs typeface="Times New Roman"/>
              </a:rPr>
              <a:t>C</a:t>
            </a:r>
            <a:r>
              <a:rPr sz="3400" spc="-14" dirty="0">
                <a:latin typeface="Times New Roman"/>
                <a:cs typeface="Times New Roman"/>
              </a:rPr>
              <a:t>M</a:t>
            </a:r>
            <a:r>
              <a:rPr sz="3400" spc="0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CAC201-BBD6-9746-9553-DD5E82742595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4E92C10-E265-DA43-9C25-1C19B8735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06028" y="5559551"/>
            <a:ext cx="1115568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42008" y="585668"/>
            <a:ext cx="31470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I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122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Times New Roman"/>
                <a:cs typeface="Times New Roman"/>
              </a:rPr>
              <a:t>9</a:t>
            </a:r>
            <a:r>
              <a:rPr sz="4400" spc="20" dirty="0">
                <a:latin typeface="Times New Roman"/>
                <a:cs typeface="Times New Roman"/>
              </a:rPr>
              <a:t>00</a:t>
            </a:r>
            <a:r>
              <a:rPr sz="4400" spc="0" dirty="0">
                <a:latin typeface="Times New Roman"/>
                <a:cs typeface="Times New Roman"/>
              </a:rPr>
              <a:t>1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4792" y="1377355"/>
            <a:ext cx="3073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66375" y="1377355"/>
            <a:ext cx="7502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9916" y="1377355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92913" y="1377355"/>
            <a:ext cx="7246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9022" y="1377355"/>
            <a:ext cx="9468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10570" y="1377355"/>
            <a:ext cx="15390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in  </a:t>
            </a:r>
            <a:r>
              <a:rPr sz="2400" spc="216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22089" y="1377355"/>
            <a:ext cx="5359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32296" y="1377355"/>
            <a:ext cx="10355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37788" y="1377355"/>
            <a:ext cx="7544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792" y="1706413"/>
            <a:ext cx="67045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z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3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4792" y="2111820"/>
            <a:ext cx="6075711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7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ss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33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0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8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3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400" spc="-1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77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wi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39" dirty="0">
                <a:latin typeface="Times New Roman"/>
                <a:cs typeface="Times New Roman"/>
              </a:rPr>
              <a:t>z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15876" y="2111820"/>
            <a:ext cx="21757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4792" y="2846433"/>
            <a:ext cx="303559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4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9700" y="2846433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9268" y="2846433"/>
            <a:ext cx="3868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3898" y="2846433"/>
            <a:ext cx="13500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1695" y="2846433"/>
            <a:ext cx="6002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12774" y="2846433"/>
            <a:ext cx="3225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6445" y="2846433"/>
            <a:ext cx="3774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4980" y="2846433"/>
            <a:ext cx="48930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3242" y="2846433"/>
            <a:ext cx="6886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latin typeface="Times New Roman"/>
                <a:cs typeface="Times New Roman"/>
              </a:rPr>
              <a:t>9</a:t>
            </a:r>
            <a:r>
              <a:rPr sz="2400" spc="-15" dirty="0">
                <a:latin typeface="Times New Roman"/>
                <a:cs typeface="Times New Roman"/>
              </a:rPr>
              <a:t>0</a:t>
            </a:r>
            <a:r>
              <a:rPr sz="2400" spc="10" dirty="0">
                <a:latin typeface="Times New Roman"/>
                <a:cs typeface="Times New Roman"/>
              </a:rPr>
              <a:t>0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3175641"/>
            <a:ext cx="37171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68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eme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98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em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358104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3581048"/>
            <a:ext cx="669249" cy="329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1981" y="3636426"/>
            <a:ext cx="946142" cy="274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9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3716" y="3581047"/>
            <a:ext cx="2573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6976" y="3581047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7496" y="3581047"/>
            <a:ext cx="23854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4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9885" y="3581047"/>
            <a:ext cx="11885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2872" y="3581047"/>
            <a:ext cx="5783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4772" y="3581047"/>
            <a:ext cx="9727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1401" y="3581047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1" y="3910105"/>
            <a:ext cx="8531875" cy="147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21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9" dirty="0">
                <a:latin typeface="Times New Roman"/>
                <a:cs typeface="Times New Roman"/>
              </a:rPr>
              <a:t>ud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5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-2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7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3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31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00"/>
              </a:spcBef>
            </a:pPr>
            <a:r>
              <a:rPr sz="2400" spc="0" dirty="0">
                <a:latin typeface="Times New Roman"/>
                <a:cs typeface="Times New Roman"/>
              </a:rPr>
              <a:t>ISO</a:t>
            </a:r>
            <a:r>
              <a:rPr sz="2400" spc="43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9</a:t>
            </a:r>
            <a:r>
              <a:rPr sz="2400" spc="-14" dirty="0">
                <a:latin typeface="Times New Roman"/>
                <a:cs typeface="Times New Roman"/>
              </a:rPr>
              <a:t>00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3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3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431551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5050126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75EBD37C-30B8-6042-AF9A-1FE660B75212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3" name="Object 4">
            <a:extLst>
              <a:ext uri="{FF2B5EF4-FFF2-40B4-BE49-F238E27FC236}">
                <a16:creationId xmlns:a16="http://schemas.microsoft.com/office/drawing/2014/main" id="{AD2B9696-D158-8D4E-8EB3-C151439BC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0308" y="1348740"/>
            <a:ext cx="8779764" cy="454152"/>
          </a:xfrm>
          <a:custGeom>
            <a:avLst/>
            <a:gdLst/>
            <a:ahLst/>
            <a:cxnLst/>
            <a:rect l="l" t="t" r="r" b="b"/>
            <a:pathLst>
              <a:path w="8779764" h="454152">
                <a:moveTo>
                  <a:pt x="6095" y="448055"/>
                </a:moveTo>
                <a:lnTo>
                  <a:pt x="8779764" y="448055"/>
                </a:lnTo>
                <a:lnTo>
                  <a:pt x="8779764" y="454152"/>
                </a:lnTo>
                <a:lnTo>
                  <a:pt x="6095" y="454152"/>
                </a:lnTo>
                <a:lnTo>
                  <a:pt x="0" y="448056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4212" y="1335024"/>
            <a:ext cx="8791955" cy="475487"/>
          </a:xfrm>
          <a:custGeom>
            <a:avLst/>
            <a:gdLst/>
            <a:ahLst/>
            <a:cxnLst/>
            <a:rect l="l" t="t" r="r" b="b"/>
            <a:pathLst>
              <a:path w="8791955" h="475487">
                <a:moveTo>
                  <a:pt x="1524" y="0"/>
                </a:moveTo>
                <a:lnTo>
                  <a:pt x="8791955" y="0"/>
                </a:lnTo>
                <a:lnTo>
                  <a:pt x="8785860" y="6096"/>
                </a:lnTo>
                <a:lnTo>
                  <a:pt x="8791955" y="13716"/>
                </a:lnTo>
                <a:lnTo>
                  <a:pt x="8791955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2192" y="6096"/>
                </a:lnTo>
                <a:lnTo>
                  <a:pt x="12191" y="13715"/>
                </a:lnTo>
                <a:lnTo>
                  <a:pt x="6096" y="461772"/>
                </a:lnTo>
                <a:lnTo>
                  <a:pt x="12192" y="467868"/>
                </a:lnTo>
                <a:lnTo>
                  <a:pt x="8785860" y="467868"/>
                </a:lnTo>
                <a:lnTo>
                  <a:pt x="8785860" y="13716"/>
                </a:lnTo>
                <a:lnTo>
                  <a:pt x="12191" y="13715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1524" y="475487"/>
                </a:lnTo>
                <a:lnTo>
                  <a:pt x="0" y="472439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20072" y="13350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5" y="475487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5" y="47548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0308" y="2042159"/>
            <a:ext cx="3297936" cy="408431"/>
          </a:xfrm>
          <a:custGeom>
            <a:avLst/>
            <a:gdLst/>
            <a:ahLst/>
            <a:cxnLst/>
            <a:rect l="l" t="t" r="r" b="b"/>
            <a:pathLst>
              <a:path w="3297936" h="408431">
                <a:moveTo>
                  <a:pt x="6095" y="402336"/>
                </a:moveTo>
                <a:lnTo>
                  <a:pt x="3297936" y="402336"/>
                </a:lnTo>
                <a:lnTo>
                  <a:pt x="3297936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5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4212" y="2029967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4">
                <a:moveTo>
                  <a:pt x="1524" y="0"/>
                </a:moveTo>
                <a:lnTo>
                  <a:pt x="3310127" y="0"/>
                </a:lnTo>
                <a:lnTo>
                  <a:pt x="3304032" y="6096"/>
                </a:lnTo>
                <a:lnTo>
                  <a:pt x="3310127" y="12192"/>
                </a:lnTo>
                <a:lnTo>
                  <a:pt x="3310127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6096" y="414528"/>
                </a:lnTo>
                <a:lnTo>
                  <a:pt x="12192" y="420624"/>
                </a:lnTo>
                <a:lnTo>
                  <a:pt x="3304032" y="420624"/>
                </a:lnTo>
                <a:lnTo>
                  <a:pt x="3304031" y="12191"/>
                </a:lnTo>
                <a:lnTo>
                  <a:pt x="12191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1524" y="428244"/>
                </a:lnTo>
                <a:lnTo>
                  <a:pt x="0" y="425196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38244" y="2029967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4">
                <a:moveTo>
                  <a:pt x="6095" y="428244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425196"/>
                </a:lnTo>
                <a:lnTo>
                  <a:pt x="9143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54068" y="2042159"/>
            <a:ext cx="2584704" cy="408432"/>
          </a:xfrm>
          <a:custGeom>
            <a:avLst/>
            <a:gdLst/>
            <a:ahLst/>
            <a:cxnLst/>
            <a:rect l="l" t="t" r="r" b="b"/>
            <a:pathLst>
              <a:path w="2584704" h="408432">
                <a:moveTo>
                  <a:pt x="7619" y="402336"/>
                </a:moveTo>
                <a:lnTo>
                  <a:pt x="2584703" y="402336"/>
                </a:lnTo>
                <a:lnTo>
                  <a:pt x="2584704" y="408432"/>
                </a:lnTo>
                <a:lnTo>
                  <a:pt x="7619" y="408432"/>
                </a:lnTo>
                <a:lnTo>
                  <a:pt x="0" y="402336"/>
                </a:lnTo>
                <a:lnTo>
                  <a:pt x="7619" y="0"/>
                </a:lnTo>
                <a:lnTo>
                  <a:pt x="7619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47972" y="2029967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4">
                <a:moveTo>
                  <a:pt x="3048" y="0"/>
                </a:moveTo>
                <a:lnTo>
                  <a:pt x="2596896" y="0"/>
                </a:lnTo>
                <a:lnTo>
                  <a:pt x="2590800" y="6096"/>
                </a:lnTo>
                <a:lnTo>
                  <a:pt x="2596896" y="12192"/>
                </a:lnTo>
                <a:lnTo>
                  <a:pt x="2596896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3716" y="6096"/>
                </a:lnTo>
                <a:lnTo>
                  <a:pt x="13715" y="12191"/>
                </a:lnTo>
                <a:lnTo>
                  <a:pt x="6096" y="414528"/>
                </a:lnTo>
                <a:lnTo>
                  <a:pt x="13716" y="420624"/>
                </a:lnTo>
                <a:lnTo>
                  <a:pt x="2590800" y="420624"/>
                </a:lnTo>
                <a:lnTo>
                  <a:pt x="2590799" y="12192"/>
                </a:lnTo>
                <a:lnTo>
                  <a:pt x="13715" y="12191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38772" y="2029967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4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6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56119" y="2034540"/>
            <a:ext cx="2663952" cy="408431"/>
          </a:xfrm>
          <a:custGeom>
            <a:avLst/>
            <a:gdLst/>
            <a:ahLst/>
            <a:cxnLst/>
            <a:rect l="l" t="t" r="r" b="b"/>
            <a:pathLst>
              <a:path w="2663952" h="408431">
                <a:moveTo>
                  <a:pt x="6096" y="402336"/>
                </a:moveTo>
                <a:lnTo>
                  <a:pt x="2663952" y="402336"/>
                </a:lnTo>
                <a:lnTo>
                  <a:pt x="2663952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6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50023" y="2020824"/>
            <a:ext cx="2676143" cy="428244"/>
          </a:xfrm>
          <a:custGeom>
            <a:avLst/>
            <a:gdLst/>
            <a:ahLst/>
            <a:cxnLst/>
            <a:rect l="l" t="t" r="r" b="b"/>
            <a:pathLst>
              <a:path w="2676143" h="428244">
                <a:moveTo>
                  <a:pt x="3048" y="0"/>
                </a:moveTo>
                <a:lnTo>
                  <a:pt x="2676143" y="0"/>
                </a:lnTo>
                <a:lnTo>
                  <a:pt x="2670048" y="6096"/>
                </a:lnTo>
                <a:lnTo>
                  <a:pt x="2676143" y="13716"/>
                </a:lnTo>
                <a:lnTo>
                  <a:pt x="2676143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2670048" y="422148"/>
                </a:lnTo>
                <a:lnTo>
                  <a:pt x="2670048" y="13716"/>
                </a:lnTo>
                <a:lnTo>
                  <a:pt x="12192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20071" y="2020824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5" y="428244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0308" y="2520696"/>
            <a:ext cx="3297936" cy="409955"/>
          </a:xfrm>
          <a:custGeom>
            <a:avLst/>
            <a:gdLst/>
            <a:ahLst/>
            <a:cxnLst/>
            <a:rect l="l" t="t" r="r" b="b"/>
            <a:pathLst>
              <a:path w="3297936" h="409955">
                <a:moveTo>
                  <a:pt x="6095" y="403860"/>
                </a:moveTo>
                <a:lnTo>
                  <a:pt x="3297936" y="403860"/>
                </a:lnTo>
                <a:lnTo>
                  <a:pt x="3297936" y="409955"/>
                </a:lnTo>
                <a:lnTo>
                  <a:pt x="6095" y="409955"/>
                </a:lnTo>
                <a:lnTo>
                  <a:pt x="0" y="403860"/>
                </a:lnTo>
                <a:lnTo>
                  <a:pt x="6095" y="0"/>
                </a:lnTo>
                <a:lnTo>
                  <a:pt x="6095" y="4038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4212" y="2508504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4">
                <a:moveTo>
                  <a:pt x="1524" y="0"/>
                </a:moveTo>
                <a:lnTo>
                  <a:pt x="3310127" y="0"/>
                </a:lnTo>
                <a:lnTo>
                  <a:pt x="3304032" y="6096"/>
                </a:lnTo>
                <a:lnTo>
                  <a:pt x="3310127" y="12192"/>
                </a:lnTo>
                <a:lnTo>
                  <a:pt x="3310127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6096" y="416052"/>
                </a:lnTo>
                <a:lnTo>
                  <a:pt x="12192" y="422148"/>
                </a:lnTo>
                <a:lnTo>
                  <a:pt x="3304032" y="422148"/>
                </a:lnTo>
                <a:lnTo>
                  <a:pt x="3304032" y="12191"/>
                </a:lnTo>
                <a:lnTo>
                  <a:pt x="12191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1524" y="428244"/>
                </a:lnTo>
                <a:lnTo>
                  <a:pt x="0" y="425196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38244" y="2508504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4">
                <a:moveTo>
                  <a:pt x="6095" y="428244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425196"/>
                </a:lnTo>
                <a:lnTo>
                  <a:pt x="9143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54068" y="2520696"/>
            <a:ext cx="2584704" cy="409956"/>
          </a:xfrm>
          <a:custGeom>
            <a:avLst/>
            <a:gdLst/>
            <a:ahLst/>
            <a:cxnLst/>
            <a:rect l="l" t="t" r="r" b="b"/>
            <a:pathLst>
              <a:path w="2584704" h="409956">
                <a:moveTo>
                  <a:pt x="7619" y="403860"/>
                </a:moveTo>
                <a:lnTo>
                  <a:pt x="2584704" y="403860"/>
                </a:lnTo>
                <a:lnTo>
                  <a:pt x="2584704" y="409956"/>
                </a:lnTo>
                <a:lnTo>
                  <a:pt x="7619" y="409956"/>
                </a:lnTo>
                <a:lnTo>
                  <a:pt x="0" y="403860"/>
                </a:lnTo>
                <a:lnTo>
                  <a:pt x="7619" y="0"/>
                </a:lnTo>
                <a:lnTo>
                  <a:pt x="7619" y="4038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47972" y="2508504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4">
                <a:moveTo>
                  <a:pt x="3048" y="0"/>
                </a:moveTo>
                <a:lnTo>
                  <a:pt x="2596896" y="0"/>
                </a:lnTo>
                <a:lnTo>
                  <a:pt x="2590800" y="6096"/>
                </a:lnTo>
                <a:lnTo>
                  <a:pt x="2596896" y="12192"/>
                </a:lnTo>
                <a:lnTo>
                  <a:pt x="2596896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3716" y="6096"/>
                </a:lnTo>
                <a:lnTo>
                  <a:pt x="13715" y="12191"/>
                </a:lnTo>
                <a:lnTo>
                  <a:pt x="6096" y="416052"/>
                </a:lnTo>
                <a:lnTo>
                  <a:pt x="13716" y="422148"/>
                </a:lnTo>
                <a:lnTo>
                  <a:pt x="2590800" y="422148"/>
                </a:lnTo>
                <a:lnTo>
                  <a:pt x="2590800" y="12192"/>
                </a:lnTo>
                <a:lnTo>
                  <a:pt x="13715" y="12191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38772" y="2508504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4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6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56119" y="2520696"/>
            <a:ext cx="2663952" cy="409955"/>
          </a:xfrm>
          <a:custGeom>
            <a:avLst/>
            <a:gdLst/>
            <a:ahLst/>
            <a:cxnLst/>
            <a:rect l="l" t="t" r="r" b="b"/>
            <a:pathLst>
              <a:path w="2663952" h="409955">
                <a:moveTo>
                  <a:pt x="6096" y="403860"/>
                </a:moveTo>
                <a:lnTo>
                  <a:pt x="2663952" y="403860"/>
                </a:lnTo>
                <a:lnTo>
                  <a:pt x="2663952" y="409955"/>
                </a:lnTo>
                <a:lnTo>
                  <a:pt x="6095" y="409955"/>
                </a:lnTo>
                <a:lnTo>
                  <a:pt x="0" y="403860"/>
                </a:lnTo>
                <a:lnTo>
                  <a:pt x="6096" y="0"/>
                </a:lnTo>
                <a:lnTo>
                  <a:pt x="6096" y="4038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50023" y="2508504"/>
            <a:ext cx="2676143" cy="428244"/>
          </a:xfrm>
          <a:custGeom>
            <a:avLst/>
            <a:gdLst/>
            <a:ahLst/>
            <a:cxnLst/>
            <a:rect l="l" t="t" r="r" b="b"/>
            <a:pathLst>
              <a:path w="2676143" h="428244">
                <a:moveTo>
                  <a:pt x="3048" y="0"/>
                </a:moveTo>
                <a:lnTo>
                  <a:pt x="2676143" y="0"/>
                </a:lnTo>
                <a:lnTo>
                  <a:pt x="2670048" y="6096"/>
                </a:lnTo>
                <a:lnTo>
                  <a:pt x="2676143" y="12192"/>
                </a:lnTo>
                <a:lnTo>
                  <a:pt x="2676143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6096" y="416052"/>
                </a:lnTo>
                <a:lnTo>
                  <a:pt x="12192" y="422148"/>
                </a:lnTo>
                <a:lnTo>
                  <a:pt x="2670048" y="422148"/>
                </a:lnTo>
                <a:lnTo>
                  <a:pt x="2670048" y="12191"/>
                </a:lnTo>
                <a:lnTo>
                  <a:pt x="12192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20071" y="2508504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5" y="428244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0308" y="3000755"/>
            <a:ext cx="3297936" cy="408431"/>
          </a:xfrm>
          <a:custGeom>
            <a:avLst/>
            <a:gdLst/>
            <a:ahLst/>
            <a:cxnLst/>
            <a:rect l="l" t="t" r="r" b="b"/>
            <a:pathLst>
              <a:path w="3297936" h="408431">
                <a:moveTo>
                  <a:pt x="6095" y="402336"/>
                </a:moveTo>
                <a:lnTo>
                  <a:pt x="3297936" y="402336"/>
                </a:lnTo>
                <a:lnTo>
                  <a:pt x="3297936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5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4212" y="2987039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4">
                <a:moveTo>
                  <a:pt x="1524" y="0"/>
                </a:moveTo>
                <a:lnTo>
                  <a:pt x="3310127" y="0"/>
                </a:lnTo>
                <a:lnTo>
                  <a:pt x="3304032" y="7620"/>
                </a:lnTo>
                <a:lnTo>
                  <a:pt x="3310127" y="13716"/>
                </a:lnTo>
                <a:lnTo>
                  <a:pt x="3310127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7620"/>
                </a:lnTo>
                <a:lnTo>
                  <a:pt x="12191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3304032" y="422148"/>
                </a:lnTo>
                <a:lnTo>
                  <a:pt x="3304031" y="13715"/>
                </a:lnTo>
                <a:lnTo>
                  <a:pt x="12191" y="13716"/>
                </a:lnTo>
                <a:lnTo>
                  <a:pt x="12192" y="7620"/>
                </a:lnTo>
                <a:lnTo>
                  <a:pt x="6096" y="13716"/>
                </a:lnTo>
                <a:lnTo>
                  <a:pt x="6096" y="428244"/>
                </a:lnTo>
                <a:lnTo>
                  <a:pt x="1524" y="428244"/>
                </a:lnTo>
                <a:lnTo>
                  <a:pt x="0" y="426720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38244" y="2987039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4">
                <a:moveTo>
                  <a:pt x="6095" y="428244"/>
                </a:moveTo>
                <a:lnTo>
                  <a:pt x="6095" y="13716"/>
                </a:lnTo>
                <a:lnTo>
                  <a:pt x="0" y="7620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426720"/>
                </a:lnTo>
                <a:lnTo>
                  <a:pt x="9143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4068" y="3000755"/>
            <a:ext cx="2584704" cy="408432"/>
          </a:xfrm>
          <a:custGeom>
            <a:avLst/>
            <a:gdLst/>
            <a:ahLst/>
            <a:cxnLst/>
            <a:rect l="l" t="t" r="r" b="b"/>
            <a:pathLst>
              <a:path w="2584704" h="408432">
                <a:moveTo>
                  <a:pt x="7619" y="402336"/>
                </a:moveTo>
                <a:lnTo>
                  <a:pt x="2584703" y="402336"/>
                </a:lnTo>
                <a:lnTo>
                  <a:pt x="2584704" y="408432"/>
                </a:lnTo>
                <a:lnTo>
                  <a:pt x="7619" y="408432"/>
                </a:lnTo>
                <a:lnTo>
                  <a:pt x="0" y="402336"/>
                </a:lnTo>
                <a:lnTo>
                  <a:pt x="7619" y="0"/>
                </a:lnTo>
                <a:lnTo>
                  <a:pt x="7619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47972" y="2987039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4">
                <a:moveTo>
                  <a:pt x="3048" y="0"/>
                </a:moveTo>
                <a:lnTo>
                  <a:pt x="2596896" y="0"/>
                </a:lnTo>
                <a:lnTo>
                  <a:pt x="2590800" y="7620"/>
                </a:lnTo>
                <a:lnTo>
                  <a:pt x="2596896" y="13716"/>
                </a:lnTo>
                <a:lnTo>
                  <a:pt x="2596896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3716" y="7620"/>
                </a:lnTo>
                <a:lnTo>
                  <a:pt x="13715" y="13715"/>
                </a:lnTo>
                <a:lnTo>
                  <a:pt x="6096" y="416052"/>
                </a:lnTo>
                <a:lnTo>
                  <a:pt x="13716" y="422148"/>
                </a:lnTo>
                <a:lnTo>
                  <a:pt x="2590800" y="422148"/>
                </a:lnTo>
                <a:lnTo>
                  <a:pt x="2590799" y="13716"/>
                </a:lnTo>
                <a:lnTo>
                  <a:pt x="13715" y="13715"/>
                </a:lnTo>
                <a:lnTo>
                  <a:pt x="13716" y="7620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6720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38772" y="2987039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4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6720"/>
                </a:lnTo>
                <a:lnTo>
                  <a:pt x="10667" y="428244"/>
                </a:lnTo>
                <a:lnTo>
                  <a:pt x="6096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56119" y="3000755"/>
            <a:ext cx="2663952" cy="408431"/>
          </a:xfrm>
          <a:custGeom>
            <a:avLst/>
            <a:gdLst/>
            <a:ahLst/>
            <a:cxnLst/>
            <a:rect l="l" t="t" r="r" b="b"/>
            <a:pathLst>
              <a:path w="2663952" h="408431">
                <a:moveTo>
                  <a:pt x="6096" y="402336"/>
                </a:moveTo>
                <a:lnTo>
                  <a:pt x="2663952" y="402336"/>
                </a:lnTo>
                <a:lnTo>
                  <a:pt x="2663952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6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0023" y="2987039"/>
            <a:ext cx="2676143" cy="428244"/>
          </a:xfrm>
          <a:custGeom>
            <a:avLst/>
            <a:gdLst/>
            <a:ahLst/>
            <a:cxnLst/>
            <a:rect l="l" t="t" r="r" b="b"/>
            <a:pathLst>
              <a:path w="2676143" h="428244">
                <a:moveTo>
                  <a:pt x="3048" y="0"/>
                </a:moveTo>
                <a:lnTo>
                  <a:pt x="2676143" y="0"/>
                </a:lnTo>
                <a:lnTo>
                  <a:pt x="2670048" y="7620"/>
                </a:lnTo>
                <a:lnTo>
                  <a:pt x="2676143" y="13716"/>
                </a:lnTo>
                <a:lnTo>
                  <a:pt x="2676143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2670048" y="422148"/>
                </a:lnTo>
                <a:lnTo>
                  <a:pt x="2670048" y="13715"/>
                </a:lnTo>
                <a:lnTo>
                  <a:pt x="12192" y="13716"/>
                </a:lnTo>
                <a:lnTo>
                  <a:pt x="12192" y="7620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6720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20071" y="2987039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5" y="428244"/>
                </a:moveTo>
                <a:lnTo>
                  <a:pt x="6095" y="13716"/>
                </a:lnTo>
                <a:lnTo>
                  <a:pt x="0" y="7620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6720"/>
                </a:lnTo>
                <a:lnTo>
                  <a:pt x="10667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0308" y="3479292"/>
            <a:ext cx="3297936" cy="409955"/>
          </a:xfrm>
          <a:custGeom>
            <a:avLst/>
            <a:gdLst/>
            <a:ahLst/>
            <a:cxnLst/>
            <a:rect l="l" t="t" r="r" b="b"/>
            <a:pathLst>
              <a:path w="3297936" h="409955">
                <a:moveTo>
                  <a:pt x="6095" y="0"/>
                </a:moveTo>
                <a:lnTo>
                  <a:pt x="1564" y="300227"/>
                </a:lnTo>
                <a:lnTo>
                  <a:pt x="6095" y="300227"/>
                </a:lnTo>
                <a:lnTo>
                  <a:pt x="60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4212" y="3467100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3">
                <a:moveTo>
                  <a:pt x="3310127" y="12192"/>
                </a:moveTo>
                <a:lnTo>
                  <a:pt x="3304032" y="6096"/>
                </a:lnTo>
                <a:lnTo>
                  <a:pt x="3310127" y="0"/>
                </a:lnTo>
                <a:lnTo>
                  <a:pt x="1524" y="0"/>
                </a:lnTo>
                <a:lnTo>
                  <a:pt x="0" y="3048"/>
                </a:lnTo>
                <a:lnTo>
                  <a:pt x="0" y="312420"/>
                </a:lnTo>
                <a:lnTo>
                  <a:pt x="7660" y="312420"/>
                </a:lnTo>
                <a:lnTo>
                  <a:pt x="12191" y="12192"/>
                </a:lnTo>
                <a:lnTo>
                  <a:pt x="3304032" y="12191"/>
                </a:lnTo>
                <a:lnTo>
                  <a:pt x="3304032" y="312420"/>
                </a:lnTo>
                <a:lnTo>
                  <a:pt x="3310127" y="312420"/>
                </a:lnTo>
                <a:lnTo>
                  <a:pt x="3310127" y="1219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8244" y="3467100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3">
                <a:moveTo>
                  <a:pt x="12191" y="3048"/>
                </a:moveTo>
                <a:lnTo>
                  <a:pt x="9143" y="0"/>
                </a:lnTo>
                <a:lnTo>
                  <a:pt x="6095" y="0"/>
                </a:lnTo>
                <a:lnTo>
                  <a:pt x="0" y="6096"/>
                </a:lnTo>
                <a:lnTo>
                  <a:pt x="6095" y="12192"/>
                </a:lnTo>
                <a:lnTo>
                  <a:pt x="6095" y="312420"/>
                </a:lnTo>
                <a:lnTo>
                  <a:pt x="12191" y="312420"/>
                </a:lnTo>
                <a:lnTo>
                  <a:pt x="12191" y="30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4068" y="3479292"/>
            <a:ext cx="2584704" cy="409956"/>
          </a:xfrm>
          <a:custGeom>
            <a:avLst/>
            <a:gdLst/>
            <a:ahLst/>
            <a:cxnLst/>
            <a:rect l="l" t="t" r="r" b="b"/>
            <a:pathLst>
              <a:path w="2584704" h="409956">
                <a:moveTo>
                  <a:pt x="7619" y="0"/>
                </a:moveTo>
                <a:lnTo>
                  <a:pt x="1955" y="300228"/>
                </a:lnTo>
                <a:lnTo>
                  <a:pt x="7619" y="300228"/>
                </a:lnTo>
                <a:lnTo>
                  <a:pt x="761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7972" y="3467100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3">
                <a:moveTo>
                  <a:pt x="2596896" y="12192"/>
                </a:moveTo>
                <a:lnTo>
                  <a:pt x="2590800" y="6096"/>
                </a:lnTo>
                <a:lnTo>
                  <a:pt x="25968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312420"/>
                </a:lnTo>
                <a:lnTo>
                  <a:pt x="8051" y="312420"/>
                </a:lnTo>
                <a:lnTo>
                  <a:pt x="13715" y="12191"/>
                </a:lnTo>
                <a:lnTo>
                  <a:pt x="2590800" y="12192"/>
                </a:lnTo>
                <a:lnTo>
                  <a:pt x="2590800" y="312420"/>
                </a:lnTo>
                <a:lnTo>
                  <a:pt x="2596896" y="312420"/>
                </a:lnTo>
                <a:lnTo>
                  <a:pt x="2596896" y="1219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8772" y="3467100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13716" y="3048"/>
                </a:moveTo>
                <a:lnTo>
                  <a:pt x="10667" y="0"/>
                </a:lnTo>
                <a:lnTo>
                  <a:pt x="6096" y="0"/>
                </a:lnTo>
                <a:lnTo>
                  <a:pt x="0" y="6096"/>
                </a:lnTo>
                <a:lnTo>
                  <a:pt x="6096" y="12192"/>
                </a:lnTo>
                <a:lnTo>
                  <a:pt x="6096" y="312420"/>
                </a:lnTo>
                <a:lnTo>
                  <a:pt x="13716" y="312420"/>
                </a:lnTo>
                <a:lnTo>
                  <a:pt x="13716" y="30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56119" y="3479292"/>
            <a:ext cx="2663952" cy="409955"/>
          </a:xfrm>
          <a:custGeom>
            <a:avLst/>
            <a:gdLst/>
            <a:ahLst/>
            <a:cxnLst/>
            <a:rect l="l" t="t" r="r" b="b"/>
            <a:pathLst>
              <a:path w="2663952" h="409955">
                <a:moveTo>
                  <a:pt x="6096" y="0"/>
                </a:moveTo>
                <a:lnTo>
                  <a:pt x="1564" y="300227"/>
                </a:lnTo>
                <a:lnTo>
                  <a:pt x="6096" y="300227"/>
                </a:lnTo>
                <a:lnTo>
                  <a:pt x="609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0023" y="3467100"/>
            <a:ext cx="2676143" cy="428244"/>
          </a:xfrm>
          <a:custGeom>
            <a:avLst/>
            <a:gdLst/>
            <a:ahLst/>
            <a:cxnLst/>
            <a:rect l="l" t="t" r="r" b="b"/>
            <a:pathLst>
              <a:path w="2676143" h="428243">
                <a:moveTo>
                  <a:pt x="2676143" y="12192"/>
                </a:moveTo>
                <a:lnTo>
                  <a:pt x="2670048" y="6096"/>
                </a:lnTo>
                <a:lnTo>
                  <a:pt x="2676143" y="0"/>
                </a:lnTo>
                <a:lnTo>
                  <a:pt x="3048" y="0"/>
                </a:lnTo>
                <a:lnTo>
                  <a:pt x="0" y="3048"/>
                </a:lnTo>
                <a:lnTo>
                  <a:pt x="0" y="312420"/>
                </a:lnTo>
                <a:lnTo>
                  <a:pt x="7660" y="312420"/>
                </a:lnTo>
                <a:lnTo>
                  <a:pt x="12192" y="12192"/>
                </a:lnTo>
                <a:lnTo>
                  <a:pt x="2670048" y="12191"/>
                </a:lnTo>
                <a:lnTo>
                  <a:pt x="2670048" y="312420"/>
                </a:lnTo>
                <a:lnTo>
                  <a:pt x="2676143" y="312420"/>
                </a:lnTo>
                <a:lnTo>
                  <a:pt x="2676143" y="1219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20071" y="3467100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13716" y="3048"/>
                </a:moveTo>
                <a:lnTo>
                  <a:pt x="10667" y="0"/>
                </a:lnTo>
                <a:lnTo>
                  <a:pt x="6095" y="0"/>
                </a:lnTo>
                <a:lnTo>
                  <a:pt x="0" y="6096"/>
                </a:lnTo>
                <a:lnTo>
                  <a:pt x="6095" y="12192"/>
                </a:lnTo>
                <a:lnTo>
                  <a:pt x="6095" y="312420"/>
                </a:lnTo>
                <a:lnTo>
                  <a:pt x="13716" y="312420"/>
                </a:lnTo>
                <a:lnTo>
                  <a:pt x="13716" y="30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0308" y="3479292"/>
            <a:ext cx="3297936" cy="409955"/>
          </a:xfrm>
          <a:custGeom>
            <a:avLst/>
            <a:gdLst/>
            <a:ahLst/>
            <a:cxnLst/>
            <a:rect l="l" t="t" r="r" b="b"/>
            <a:pathLst>
              <a:path w="3297936" h="409955">
                <a:moveTo>
                  <a:pt x="3297936" y="403860"/>
                </a:moveTo>
                <a:lnTo>
                  <a:pt x="6095" y="403860"/>
                </a:lnTo>
                <a:lnTo>
                  <a:pt x="6095" y="300227"/>
                </a:lnTo>
                <a:lnTo>
                  <a:pt x="1564" y="300227"/>
                </a:lnTo>
                <a:lnTo>
                  <a:pt x="0" y="403860"/>
                </a:lnTo>
                <a:lnTo>
                  <a:pt x="6095" y="409955"/>
                </a:lnTo>
                <a:lnTo>
                  <a:pt x="3297936" y="409955"/>
                </a:lnTo>
                <a:lnTo>
                  <a:pt x="3297936" y="4038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4212" y="3467100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3">
                <a:moveTo>
                  <a:pt x="3310127" y="312420"/>
                </a:moveTo>
                <a:lnTo>
                  <a:pt x="3304032" y="312420"/>
                </a:lnTo>
                <a:lnTo>
                  <a:pt x="3304032" y="422148"/>
                </a:lnTo>
                <a:lnTo>
                  <a:pt x="12192" y="422148"/>
                </a:lnTo>
                <a:lnTo>
                  <a:pt x="6096" y="416052"/>
                </a:lnTo>
                <a:lnTo>
                  <a:pt x="7660" y="312420"/>
                </a:lnTo>
                <a:lnTo>
                  <a:pt x="0" y="312420"/>
                </a:lnTo>
                <a:lnTo>
                  <a:pt x="0" y="425196"/>
                </a:lnTo>
                <a:lnTo>
                  <a:pt x="1524" y="428244"/>
                </a:lnTo>
                <a:lnTo>
                  <a:pt x="3310127" y="428244"/>
                </a:lnTo>
                <a:lnTo>
                  <a:pt x="3310127" y="3124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38244" y="3467100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3">
                <a:moveTo>
                  <a:pt x="12191" y="425196"/>
                </a:moveTo>
                <a:lnTo>
                  <a:pt x="12191" y="312420"/>
                </a:lnTo>
                <a:lnTo>
                  <a:pt x="6095" y="312420"/>
                </a:lnTo>
                <a:lnTo>
                  <a:pt x="6095" y="428244"/>
                </a:lnTo>
                <a:lnTo>
                  <a:pt x="9143" y="428244"/>
                </a:lnTo>
                <a:lnTo>
                  <a:pt x="12191" y="4251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068" y="3479292"/>
            <a:ext cx="2584704" cy="409956"/>
          </a:xfrm>
          <a:custGeom>
            <a:avLst/>
            <a:gdLst/>
            <a:ahLst/>
            <a:cxnLst/>
            <a:rect l="l" t="t" r="r" b="b"/>
            <a:pathLst>
              <a:path w="2584704" h="409956">
                <a:moveTo>
                  <a:pt x="2584704" y="403860"/>
                </a:moveTo>
                <a:lnTo>
                  <a:pt x="7619" y="403860"/>
                </a:lnTo>
                <a:lnTo>
                  <a:pt x="7619" y="300228"/>
                </a:lnTo>
                <a:lnTo>
                  <a:pt x="1955" y="300228"/>
                </a:lnTo>
                <a:lnTo>
                  <a:pt x="0" y="403860"/>
                </a:lnTo>
                <a:lnTo>
                  <a:pt x="7619" y="409956"/>
                </a:lnTo>
                <a:lnTo>
                  <a:pt x="2584704" y="409956"/>
                </a:lnTo>
                <a:lnTo>
                  <a:pt x="2584704" y="4038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7972" y="3467100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3">
                <a:moveTo>
                  <a:pt x="2596896" y="312420"/>
                </a:moveTo>
                <a:lnTo>
                  <a:pt x="2590800" y="312420"/>
                </a:lnTo>
                <a:lnTo>
                  <a:pt x="2590800" y="422148"/>
                </a:lnTo>
                <a:lnTo>
                  <a:pt x="13716" y="422148"/>
                </a:lnTo>
                <a:lnTo>
                  <a:pt x="6096" y="416052"/>
                </a:lnTo>
                <a:lnTo>
                  <a:pt x="8051" y="312420"/>
                </a:lnTo>
                <a:lnTo>
                  <a:pt x="0" y="312420"/>
                </a:lnTo>
                <a:lnTo>
                  <a:pt x="0" y="425196"/>
                </a:lnTo>
                <a:lnTo>
                  <a:pt x="3048" y="428244"/>
                </a:lnTo>
                <a:lnTo>
                  <a:pt x="2596896" y="428244"/>
                </a:lnTo>
                <a:lnTo>
                  <a:pt x="2596896" y="3124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8772" y="3467100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13716" y="425196"/>
                </a:moveTo>
                <a:lnTo>
                  <a:pt x="13716" y="312420"/>
                </a:lnTo>
                <a:lnTo>
                  <a:pt x="6096" y="312420"/>
                </a:lnTo>
                <a:lnTo>
                  <a:pt x="6096" y="428244"/>
                </a:lnTo>
                <a:lnTo>
                  <a:pt x="10667" y="428244"/>
                </a:lnTo>
                <a:lnTo>
                  <a:pt x="13716" y="4251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6119" y="3479292"/>
            <a:ext cx="2663952" cy="409955"/>
          </a:xfrm>
          <a:custGeom>
            <a:avLst/>
            <a:gdLst/>
            <a:ahLst/>
            <a:cxnLst/>
            <a:rect l="l" t="t" r="r" b="b"/>
            <a:pathLst>
              <a:path w="2663952" h="409955">
                <a:moveTo>
                  <a:pt x="2663952" y="403860"/>
                </a:moveTo>
                <a:lnTo>
                  <a:pt x="6096" y="403860"/>
                </a:lnTo>
                <a:lnTo>
                  <a:pt x="6096" y="300227"/>
                </a:lnTo>
                <a:lnTo>
                  <a:pt x="1564" y="300227"/>
                </a:lnTo>
                <a:lnTo>
                  <a:pt x="0" y="403860"/>
                </a:lnTo>
                <a:lnTo>
                  <a:pt x="6095" y="409955"/>
                </a:lnTo>
                <a:lnTo>
                  <a:pt x="2663952" y="409955"/>
                </a:lnTo>
                <a:lnTo>
                  <a:pt x="2663952" y="4038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0023" y="3467100"/>
            <a:ext cx="2676143" cy="428244"/>
          </a:xfrm>
          <a:custGeom>
            <a:avLst/>
            <a:gdLst/>
            <a:ahLst/>
            <a:cxnLst/>
            <a:rect l="l" t="t" r="r" b="b"/>
            <a:pathLst>
              <a:path w="2676143" h="428243">
                <a:moveTo>
                  <a:pt x="2676143" y="312420"/>
                </a:moveTo>
                <a:lnTo>
                  <a:pt x="2670048" y="312420"/>
                </a:lnTo>
                <a:lnTo>
                  <a:pt x="2670048" y="422148"/>
                </a:lnTo>
                <a:lnTo>
                  <a:pt x="12192" y="422148"/>
                </a:lnTo>
                <a:lnTo>
                  <a:pt x="6096" y="416052"/>
                </a:lnTo>
                <a:lnTo>
                  <a:pt x="7660" y="312420"/>
                </a:lnTo>
                <a:lnTo>
                  <a:pt x="0" y="312420"/>
                </a:lnTo>
                <a:lnTo>
                  <a:pt x="0" y="425196"/>
                </a:lnTo>
                <a:lnTo>
                  <a:pt x="3048" y="428244"/>
                </a:lnTo>
                <a:lnTo>
                  <a:pt x="2676143" y="428244"/>
                </a:lnTo>
                <a:lnTo>
                  <a:pt x="2676143" y="3124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20071" y="3467100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3">
                <a:moveTo>
                  <a:pt x="13716" y="425196"/>
                </a:moveTo>
                <a:lnTo>
                  <a:pt x="13716" y="312420"/>
                </a:lnTo>
                <a:lnTo>
                  <a:pt x="6095" y="312420"/>
                </a:lnTo>
                <a:lnTo>
                  <a:pt x="6095" y="428244"/>
                </a:lnTo>
                <a:lnTo>
                  <a:pt x="10667" y="428244"/>
                </a:lnTo>
                <a:lnTo>
                  <a:pt x="13716" y="4251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0308" y="3959352"/>
            <a:ext cx="3297936" cy="408431"/>
          </a:xfrm>
          <a:custGeom>
            <a:avLst/>
            <a:gdLst/>
            <a:ahLst/>
            <a:cxnLst/>
            <a:rect l="l" t="t" r="r" b="b"/>
            <a:pathLst>
              <a:path w="3297936" h="408431">
                <a:moveTo>
                  <a:pt x="6095" y="402336"/>
                </a:moveTo>
                <a:lnTo>
                  <a:pt x="3297936" y="402336"/>
                </a:lnTo>
                <a:lnTo>
                  <a:pt x="3297936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4212" y="3945636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4">
                <a:moveTo>
                  <a:pt x="1524" y="0"/>
                </a:moveTo>
                <a:lnTo>
                  <a:pt x="3310127" y="0"/>
                </a:lnTo>
                <a:lnTo>
                  <a:pt x="3304032" y="6096"/>
                </a:lnTo>
                <a:lnTo>
                  <a:pt x="3310127" y="13716"/>
                </a:lnTo>
                <a:lnTo>
                  <a:pt x="3310127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3304032" y="422148"/>
                </a:lnTo>
                <a:lnTo>
                  <a:pt x="3304032" y="13716"/>
                </a:lnTo>
                <a:lnTo>
                  <a:pt x="12192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1524" y="428244"/>
                </a:lnTo>
                <a:lnTo>
                  <a:pt x="0" y="425196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38244" y="3945636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4">
                <a:moveTo>
                  <a:pt x="6095" y="428244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425196"/>
                </a:lnTo>
                <a:lnTo>
                  <a:pt x="9143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4068" y="3959352"/>
            <a:ext cx="2584704" cy="408431"/>
          </a:xfrm>
          <a:custGeom>
            <a:avLst/>
            <a:gdLst/>
            <a:ahLst/>
            <a:cxnLst/>
            <a:rect l="l" t="t" r="r" b="b"/>
            <a:pathLst>
              <a:path w="2584704" h="408431">
                <a:moveTo>
                  <a:pt x="7619" y="402336"/>
                </a:moveTo>
                <a:lnTo>
                  <a:pt x="2584703" y="402336"/>
                </a:lnTo>
                <a:lnTo>
                  <a:pt x="2584704" y="408431"/>
                </a:lnTo>
                <a:lnTo>
                  <a:pt x="7619" y="408431"/>
                </a:lnTo>
                <a:lnTo>
                  <a:pt x="0" y="402336"/>
                </a:lnTo>
                <a:lnTo>
                  <a:pt x="7619" y="0"/>
                </a:lnTo>
                <a:lnTo>
                  <a:pt x="7619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7972" y="3945636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4">
                <a:moveTo>
                  <a:pt x="3048" y="0"/>
                </a:moveTo>
                <a:lnTo>
                  <a:pt x="2596896" y="0"/>
                </a:lnTo>
                <a:lnTo>
                  <a:pt x="2590800" y="6096"/>
                </a:lnTo>
                <a:lnTo>
                  <a:pt x="2596896" y="13716"/>
                </a:lnTo>
                <a:lnTo>
                  <a:pt x="2596896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6"/>
                </a:lnTo>
                <a:lnTo>
                  <a:pt x="6096" y="416052"/>
                </a:lnTo>
                <a:lnTo>
                  <a:pt x="13716" y="422148"/>
                </a:lnTo>
                <a:lnTo>
                  <a:pt x="2590800" y="422148"/>
                </a:lnTo>
                <a:lnTo>
                  <a:pt x="2590800" y="13716"/>
                </a:lnTo>
                <a:lnTo>
                  <a:pt x="13715" y="13716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8772" y="3945636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4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6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56119" y="3959352"/>
            <a:ext cx="2663952" cy="408431"/>
          </a:xfrm>
          <a:custGeom>
            <a:avLst/>
            <a:gdLst/>
            <a:ahLst/>
            <a:cxnLst/>
            <a:rect l="l" t="t" r="r" b="b"/>
            <a:pathLst>
              <a:path w="2663952" h="408431">
                <a:moveTo>
                  <a:pt x="6096" y="402336"/>
                </a:moveTo>
                <a:lnTo>
                  <a:pt x="2663952" y="402336"/>
                </a:lnTo>
                <a:lnTo>
                  <a:pt x="2663952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6" y="0"/>
                </a:lnTo>
                <a:lnTo>
                  <a:pt x="6096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50023" y="3945636"/>
            <a:ext cx="2676143" cy="428244"/>
          </a:xfrm>
          <a:custGeom>
            <a:avLst/>
            <a:gdLst/>
            <a:ahLst/>
            <a:cxnLst/>
            <a:rect l="l" t="t" r="r" b="b"/>
            <a:pathLst>
              <a:path w="2676143" h="428244">
                <a:moveTo>
                  <a:pt x="3048" y="0"/>
                </a:moveTo>
                <a:lnTo>
                  <a:pt x="2676143" y="0"/>
                </a:lnTo>
                <a:lnTo>
                  <a:pt x="2670048" y="6096"/>
                </a:lnTo>
                <a:lnTo>
                  <a:pt x="2676143" y="13716"/>
                </a:lnTo>
                <a:lnTo>
                  <a:pt x="2676143" y="428244"/>
                </a:lnTo>
                <a:lnTo>
                  <a:pt x="6096" y="4282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096" y="416052"/>
                </a:lnTo>
                <a:lnTo>
                  <a:pt x="12192" y="422148"/>
                </a:lnTo>
                <a:lnTo>
                  <a:pt x="2670048" y="422148"/>
                </a:lnTo>
                <a:lnTo>
                  <a:pt x="2670048" y="13716"/>
                </a:lnTo>
                <a:lnTo>
                  <a:pt x="12192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20071" y="3945636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5" y="428244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0308" y="4437888"/>
            <a:ext cx="3297936" cy="408431"/>
          </a:xfrm>
          <a:custGeom>
            <a:avLst/>
            <a:gdLst/>
            <a:ahLst/>
            <a:cxnLst/>
            <a:rect l="l" t="t" r="r" b="b"/>
            <a:pathLst>
              <a:path w="3297936" h="408431">
                <a:moveTo>
                  <a:pt x="6095" y="402336"/>
                </a:moveTo>
                <a:lnTo>
                  <a:pt x="3297936" y="402336"/>
                </a:lnTo>
                <a:lnTo>
                  <a:pt x="3297936" y="408431"/>
                </a:lnTo>
                <a:lnTo>
                  <a:pt x="6095" y="408431"/>
                </a:lnTo>
                <a:lnTo>
                  <a:pt x="0" y="402336"/>
                </a:lnTo>
                <a:lnTo>
                  <a:pt x="6095" y="0"/>
                </a:lnTo>
                <a:lnTo>
                  <a:pt x="6095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4212" y="4425696"/>
            <a:ext cx="3310127" cy="428244"/>
          </a:xfrm>
          <a:custGeom>
            <a:avLst/>
            <a:gdLst/>
            <a:ahLst/>
            <a:cxnLst/>
            <a:rect l="l" t="t" r="r" b="b"/>
            <a:pathLst>
              <a:path w="3310127" h="428244">
                <a:moveTo>
                  <a:pt x="1524" y="0"/>
                </a:moveTo>
                <a:lnTo>
                  <a:pt x="3310127" y="0"/>
                </a:lnTo>
                <a:lnTo>
                  <a:pt x="3304032" y="6096"/>
                </a:lnTo>
                <a:lnTo>
                  <a:pt x="3310127" y="12192"/>
                </a:lnTo>
                <a:lnTo>
                  <a:pt x="3310127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6096" y="414528"/>
                </a:lnTo>
                <a:lnTo>
                  <a:pt x="12192" y="420624"/>
                </a:lnTo>
                <a:lnTo>
                  <a:pt x="3304032" y="420624"/>
                </a:lnTo>
                <a:lnTo>
                  <a:pt x="3304031" y="12191"/>
                </a:lnTo>
                <a:lnTo>
                  <a:pt x="12191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1524" y="428244"/>
                </a:lnTo>
                <a:lnTo>
                  <a:pt x="0" y="425196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8244" y="4425696"/>
            <a:ext cx="12191" cy="428244"/>
          </a:xfrm>
          <a:custGeom>
            <a:avLst/>
            <a:gdLst/>
            <a:ahLst/>
            <a:cxnLst/>
            <a:rect l="l" t="t" r="r" b="b"/>
            <a:pathLst>
              <a:path w="12191" h="428244">
                <a:moveTo>
                  <a:pt x="6095" y="428244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425196"/>
                </a:lnTo>
                <a:lnTo>
                  <a:pt x="9143" y="428244"/>
                </a:lnTo>
                <a:lnTo>
                  <a:pt x="6095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54068" y="4437888"/>
            <a:ext cx="2584704" cy="408432"/>
          </a:xfrm>
          <a:custGeom>
            <a:avLst/>
            <a:gdLst/>
            <a:ahLst/>
            <a:cxnLst/>
            <a:rect l="l" t="t" r="r" b="b"/>
            <a:pathLst>
              <a:path w="2584704" h="408432">
                <a:moveTo>
                  <a:pt x="7619" y="402336"/>
                </a:moveTo>
                <a:lnTo>
                  <a:pt x="2584703" y="402336"/>
                </a:lnTo>
                <a:lnTo>
                  <a:pt x="2584704" y="408432"/>
                </a:lnTo>
                <a:lnTo>
                  <a:pt x="7619" y="408432"/>
                </a:lnTo>
                <a:lnTo>
                  <a:pt x="0" y="402336"/>
                </a:lnTo>
                <a:lnTo>
                  <a:pt x="7619" y="0"/>
                </a:lnTo>
                <a:lnTo>
                  <a:pt x="7619" y="402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47972" y="4425696"/>
            <a:ext cx="2596896" cy="428244"/>
          </a:xfrm>
          <a:custGeom>
            <a:avLst/>
            <a:gdLst/>
            <a:ahLst/>
            <a:cxnLst/>
            <a:rect l="l" t="t" r="r" b="b"/>
            <a:pathLst>
              <a:path w="2596896" h="428244">
                <a:moveTo>
                  <a:pt x="3048" y="0"/>
                </a:moveTo>
                <a:lnTo>
                  <a:pt x="2596896" y="0"/>
                </a:lnTo>
                <a:lnTo>
                  <a:pt x="2590800" y="6096"/>
                </a:lnTo>
                <a:lnTo>
                  <a:pt x="2596896" y="12192"/>
                </a:lnTo>
                <a:lnTo>
                  <a:pt x="2596896" y="428244"/>
                </a:lnTo>
                <a:lnTo>
                  <a:pt x="6096" y="428244"/>
                </a:lnTo>
                <a:lnTo>
                  <a:pt x="6096" y="12192"/>
                </a:lnTo>
                <a:lnTo>
                  <a:pt x="13716" y="6096"/>
                </a:lnTo>
                <a:lnTo>
                  <a:pt x="13715" y="12191"/>
                </a:lnTo>
                <a:lnTo>
                  <a:pt x="6096" y="414528"/>
                </a:lnTo>
                <a:lnTo>
                  <a:pt x="13716" y="420624"/>
                </a:lnTo>
                <a:lnTo>
                  <a:pt x="2590800" y="420624"/>
                </a:lnTo>
                <a:lnTo>
                  <a:pt x="2590799" y="12192"/>
                </a:lnTo>
                <a:lnTo>
                  <a:pt x="13715" y="12191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428244"/>
                </a:lnTo>
                <a:lnTo>
                  <a:pt x="3048" y="428244"/>
                </a:lnTo>
                <a:lnTo>
                  <a:pt x="0" y="425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38772" y="4425696"/>
            <a:ext cx="13716" cy="428244"/>
          </a:xfrm>
          <a:custGeom>
            <a:avLst/>
            <a:gdLst/>
            <a:ahLst/>
            <a:cxnLst/>
            <a:rect l="l" t="t" r="r" b="b"/>
            <a:pathLst>
              <a:path w="13716" h="428244">
                <a:moveTo>
                  <a:pt x="6096" y="428244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25196"/>
                </a:lnTo>
                <a:lnTo>
                  <a:pt x="10667" y="428244"/>
                </a:lnTo>
                <a:lnTo>
                  <a:pt x="6096" y="428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06028" y="5559551"/>
            <a:ext cx="1115568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0308" y="4999481"/>
            <a:ext cx="8781288" cy="0"/>
          </a:xfrm>
          <a:custGeom>
            <a:avLst/>
            <a:gdLst/>
            <a:ahLst/>
            <a:cxnLst/>
            <a:rect l="l" t="t" r="r" b="b"/>
            <a:pathLst>
              <a:path w="8781288">
                <a:moveTo>
                  <a:pt x="0" y="0"/>
                </a:moveTo>
                <a:lnTo>
                  <a:pt x="8781288" y="0"/>
                </a:lnTo>
              </a:path>
            </a:pathLst>
          </a:custGeom>
          <a:ln w="14986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5068" y="5456681"/>
            <a:ext cx="8782812" cy="0"/>
          </a:xfrm>
          <a:custGeom>
            <a:avLst/>
            <a:gdLst/>
            <a:ahLst/>
            <a:cxnLst/>
            <a:rect l="l" t="t" r="r" b="b"/>
            <a:pathLst>
              <a:path w="8782812">
                <a:moveTo>
                  <a:pt x="0" y="0"/>
                </a:moveTo>
                <a:lnTo>
                  <a:pt x="8782812" y="0"/>
                </a:lnTo>
              </a:path>
            </a:pathLst>
          </a:custGeom>
          <a:ln w="14986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6256019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13462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45332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I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122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Times New Roman"/>
                <a:cs typeface="Times New Roman"/>
              </a:rPr>
              <a:t>9</a:t>
            </a:r>
            <a:r>
              <a:rPr sz="4400" spc="19" dirty="0">
                <a:latin typeface="Times New Roman"/>
                <a:cs typeface="Times New Roman"/>
              </a:rPr>
              <a:t>00</a:t>
            </a:r>
            <a:r>
              <a:rPr sz="4400" spc="0" dirty="0">
                <a:latin typeface="Times New Roman"/>
                <a:cs typeface="Times New Roman"/>
              </a:rPr>
              <a:t>1</a:t>
            </a:r>
            <a:r>
              <a:rPr sz="4400" spc="-26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611" y="1413818"/>
            <a:ext cx="58656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ib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9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00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20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4870" y="1413818"/>
            <a:ext cx="2471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3744" y="1413818"/>
            <a:ext cx="3365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4789" y="2095244"/>
            <a:ext cx="1973638" cy="1738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5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9" dirty="0">
                <a:latin typeface="Times New Roman"/>
                <a:cs typeface="Times New Roman"/>
              </a:rPr>
              <a:t>v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w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313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2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353"/>
              </a:spcBef>
            </a:pPr>
            <a:r>
              <a:rPr sz="2100" spc="-14" dirty="0">
                <a:latin typeface="Times New Roman"/>
                <a:cs typeface="Times New Roman"/>
              </a:rPr>
              <a:t>Pro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ss</a:t>
            </a:r>
            <a:r>
              <a:rPr sz="2100" spc="27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64"/>
              </a:spcBef>
            </a:pPr>
            <a:r>
              <a:rPr sz="2100" spc="-14" dirty="0">
                <a:latin typeface="Times New Roman"/>
                <a:cs typeface="Times New Roman"/>
              </a:rPr>
              <a:t>Pre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 A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7504" y="2102927"/>
            <a:ext cx="3071639" cy="1730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ag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418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si</a:t>
            </a:r>
            <a:r>
              <a:rPr sz="2100" spc="-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ili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25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sign</a:t>
            </a:r>
            <a:r>
              <a:rPr sz="2100" spc="-27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353"/>
              </a:spcBef>
            </a:pPr>
            <a:r>
              <a:rPr sz="2100" spc="-14" dirty="0">
                <a:latin typeface="Times New Roman"/>
                <a:cs typeface="Times New Roman"/>
              </a:rPr>
              <a:t>Pro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111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364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2766" y="2102927"/>
            <a:ext cx="1673068" cy="1730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Q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-37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25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353"/>
              </a:spcBef>
            </a:pPr>
            <a:r>
              <a:rPr sz="2100" spc="-139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ili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364"/>
              </a:spcBef>
            </a:pPr>
            <a:r>
              <a:rPr sz="2100" spc="-204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7504" y="4020089"/>
            <a:ext cx="2908686" cy="770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Q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-37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241"/>
              </a:spcBef>
            </a:pPr>
            <a:r>
              <a:rPr sz="2100" spc="-139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2766" y="4020089"/>
            <a:ext cx="1748810" cy="770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al</a:t>
            </a:r>
            <a:r>
              <a:rPr sz="2100" spc="-5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Q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241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25" dirty="0">
                <a:latin typeface="Times New Roman"/>
                <a:cs typeface="Times New Roman"/>
              </a:rPr>
              <a:t>r</a:t>
            </a:r>
            <a:r>
              <a:rPr sz="2100" spc="19" dirty="0">
                <a:latin typeface="Times New Roman"/>
                <a:cs typeface="Times New Roman"/>
              </a:rPr>
              <a:t>v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4789" y="4020089"/>
            <a:ext cx="75375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7343" y="5108243"/>
            <a:ext cx="8493000" cy="318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23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22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2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rg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3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13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59" dirty="0"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5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1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9001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200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5634199"/>
            <a:ext cx="7224018" cy="528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1</a:t>
            </a:r>
            <a:r>
              <a:rPr sz="1800" spc="0" dirty="0">
                <a:latin typeface="Times New Roman"/>
                <a:cs typeface="Times New Roman"/>
              </a:rPr>
              <a:t>. 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It  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 </a:t>
            </a:r>
            <a:r>
              <a:rPr sz="1800" spc="392" dirty="0">
                <a:latin typeface="Times New Roman"/>
                <a:cs typeface="Times New Roman"/>
              </a:rPr>
              <a:t> 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h  </a:t>
            </a:r>
            <a:r>
              <a:rPr sz="1800" spc="1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1800" spc="2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 </a:t>
            </a:r>
            <a:r>
              <a:rPr sz="1800" spc="368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  </a:t>
            </a:r>
            <a:r>
              <a:rPr sz="1800" spc="2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o </a:t>
            </a:r>
            <a:r>
              <a:rPr sz="1800" spc="354" dirty="0">
                <a:latin typeface="Times New Roman"/>
                <a:cs typeface="Times New Roman"/>
              </a:rPr>
              <a:t> 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dd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  </a:t>
            </a:r>
            <a:r>
              <a:rPr sz="1800" spc="1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h </a:t>
            </a:r>
            <a:r>
              <a:rPr sz="1800" spc="3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 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-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j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24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no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469" y="6368776"/>
            <a:ext cx="737249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2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1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18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1800" spc="-16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-48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1800" spc="-32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-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228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91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po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-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73" dirty="0"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18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1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1800" spc="4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53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1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18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1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40308" y="4859781"/>
            <a:ext cx="87812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25068" y="5316981"/>
            <a:ext cx="87828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90600" y="6116319"/>
            <a:ext cx="7239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Footer Placeholder 4">
            <a:extLst>
              <a:ext uri="{FF2B5EF4-FFF2-40B4-BE49-F238E27FC236}">
                <a16:creationId xmlns:a16="http://schemas.microsoft.com/office/drawing/2014/main" id="{844BCE4F-67D7-0D4A-9B85-5BA19D1CE937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96" name="Object 4">
            <a:extLst>
              <a:ext uri="{FF2B5EF4-FFF2-40B4-BE49-F238E27FC236}">
                <a16:creationId xmlns:a16="http://schemas.microsoft.com/office/drawing/2014/main" id="{48AE356D-6AC3-8243-BD38-7E57FB3B9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6467" y="5248655"/>
            <a:ext cx="1271016" cy="140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2009" y="585668"/>
            <a:ext cx="36188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117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1377355"/>
            <a:ext cx="8303069" cy="172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694" algn="just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Six</a:t>
            </a:r>
            <a:r>
              <a:rPr sz="2400" spc="27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sig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40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“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3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 </a:t>
            </a:r>
            <a:r>
              <a:rPr sz="2400" spc="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-1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 </a:t>
            </a:r>
            <a:r>
              <a:rPr sz="2400" spc="3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400" spc="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740044" algn="just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601"/>
              </a:spcBef>
            </a:pP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24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5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378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392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-</a:t>
            </a:r>
            <a:r>
              <a:rPr sz="2400" spc="28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40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34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9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7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792" y="3175641"/>
            <a:ext cx="7152478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86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93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4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5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6676" y="3175641"/>
            <a:ext cx="6551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0282" y="3175641"/>
            <a:ext cx="4600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.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619" y="3912366"/>
            <a:ext cx="171703" cy="709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19" y="3912366"/>
            <a:ext cx="5974670" cy="709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4</a:t>
            </a:r>
            <a:r>
              <a:rPr sz="2300" spc="-48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g</a:t>
            </a:r>
            <a:r>
              <a:rPr sz="2300" spc="-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19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</a:t>
            </a:r>
            <a:r>
              <a:rPr sz="2300" spc="-20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6</a:t>
            </a:r>
            <a:r>
              <a:rPr sz="2300" spc="-14" dirty="0">
                <a:latin typeface="Times New Roman"/>
                <a:cs typeface="Times New Roman"/>
              </a:rPr>
              <a:t>2</a:t>
            </a:r>
            <a:r>
              <a:rPr sz="2300" spc="9" dirty="0">
                <a:latin typeface="Times New Roman"/>
                <a:cs typeface="Times New Roman"/>
              </a:rPr>
              <a:t>1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r>
              <a:rPr sz="2300" spc="-2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6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170" dirty="0">
                <a:latin typeface="Times New Roman"/>
                <a:cs typeface="Times New Roman"/>
              </a:rPr>
              <a:t> </a:t>
            </a:r>
            <a:r>
              <a:rPr sz="2300" spc="-18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illi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2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5</a:t>
            </a:r>
            <a:r>
              <a:rPr sz="2300" spc="-48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g</a:t>
            </a:r>
            <a:r>
              <a:rPr sz="2300" spc="-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19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</a:t>
            </a:r>
            <a:r>
              <a:rPr sz="2300" spc="-20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2</a:t>
            </a:r>
            <a:r>
              <a:rPr sz="2300" spc="-14" dirty="0">
                <a:latin typeface="Times New Roman"/>
                <a:cs typeface="Times New Roman"/>
              </a:rPr>
              <a:t>3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6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170" dirty="0">
                <a:latin typeface="Times New Roman"/>
                <a:cs typeface="Times New Roman"/>
              </a:rPr>
              <a:t> </a:t>
            </a:r>
            <a:r>
              <a:rPr sz="2300" spc="-18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illi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3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or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469353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4693535"/>
            <a:ext cx="47239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Six</a:t>
            </a:r>
            <a:r>
              <a:rPr sz="2400" spc="-15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sig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6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12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6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5098085"/>
            <a:ext cx="171703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5098085"/>
            <a:ext cx="6320167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2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M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261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-4" dirty="0">
                <a:latin typeface="Times New Roman"/>
                <a:cs typeface="Times New Roman"/>
              </a:rPr>
              <a:t>y</a:t>
            </a:r>
            <a:r>
              <a:rPr sz="2300" spc="-56" dirty="0">
                <a:latin typeface="Times New Roman"/>
                <a:cs typeface="Times New Roman"/>
              </a:rPr>
              <a:t>z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41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-6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l)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2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M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261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-4" dirty="0">
                <a:latin typeface="Times New Roman"/>
                <a:cs typeface="Times New Roman"/>
              </a:rPr>
              <a:t>y</a:t>
            </a:r>
            <a:r>
              <a:rPr sz="2300" spc="-56" dirty="0">
                <a:latin typeface="Times New Roman"/>
                <a:cs typeface="Times New Roman"/>
              </a:rPr>
              <a:t>z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-4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sig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79" dirty="0">
                <a:latin typeface="Times New Roman"/>
                <a:cs typeface="Times New Roman"/>
              </a:rPr>
              <a:t> </a:t>
            </a:r>
            <a:r>
              <a:rPr sz="2300" spc="-129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19" dirty="0">
                <a:latin typeface="Times New Roman"/>
                <a:cs typeface="Times New Roman"/>
              </a:rPr>
              <a:t>y</a:t>
            </a:r>
            <a:r>
              <a:rPr sz="2300" spc="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DBFCB4BF-45C5-4C4D-8572-F6B900154A1A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3295F246-B407-A146-86BE-5B7B57E75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2009" y="585668"/>
            <a:ext cx="20115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9" dirty="0">
                <a:latin typeface="Times New Roman"/>
                <a:cs typeface="Times New Roman"/>
              </a:rPr>
              <a:t>O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li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893" y="1377355"/>
            <a:ext cx="210413" cy="1546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792" y="1377355"/>
            <a:ext cx="617533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6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pt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23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792" y="1782613"/>
            <a:ext cx="3277302" cy="114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-28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3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-4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lia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5288" y="1782613"/>
            <a:ext cx="12077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9244" y="1782613"/>
            <a:ext cx="11693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2997966"/>
            <a:ext cx="171703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2997966"/>
            <a:ext cx="1919387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ISO</a:t>
            </a:r>
            <a:r>
              <a:rPr sz="2300" spc="38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9</a:t>
            </a:r>
            <a:r>
              <a:rPr sz="2300" spc="-15" dirty="0">
                <a:latin typeface="Times New Roman"/>
                <a:cs typeface="Times New Roman"/>
              </a:rPr>
              <a:t>0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 marR="37682">
              <a:lnSpc>
                <a:spcPct val="95825"/>
              </a:lnSpc>
              <a:spcBef>
                <a:spcPts val="312"/>
              </a:spcBef>
            </a:pP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10507"/>
              </a:lnSpc>
              <a:spcBef>
                <a:spcPts val="636"/>
              </a:spcBef>
            </a:pPr>
            <a:r>
              <a:rPr sz="2300" spc="0" dirty="0">
                <a:latin typeface="Times New Roman"/>
                <a:cs typeface="Times New Roman"/>
              </a:rPr>
              <a:t>Six</a:t>
            </a:r>
            <a:r>
              <a:rPr sz="2300" spc="-13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Sig</a:t>
            </a:r>
            <a:r>
              <a:rPr sz="2300" spc="-17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44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SE S</a:t>
            </a:r>
            <a:r>
              <a:rPr sz="2300" spc="-4" dirty="0">
                <a:latin typeface="Times New Roman"/>
                <a:cs typeface="Times New Roman"/>
              </a:rPr>
              <a:t>Q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lan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E2694E2-DEFB-8246-9928-65612E974BE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BCA24307-E3E9-A84F-AF21-A7C9275B9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3168" y="22562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3168" y="28658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3168" y="37802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168" y="46184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3168" y="5456681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22080" y="5888735"/>
            <a:ext cx="734568" cy="81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2009" y="585668"/>
            <a:ext cx="19185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-19" dirty="0">
                <a:latin typeface="Times New Roman"/>
                <a:cs typeface="Times New Roman"/>
              </a:rPr>
              <a:t>M</a:t>
            </a: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-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C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82129" y="585668"/>
            <a:ext cx="311995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0" dirty="0">
                <a:latin typeface="Times New Roman"/>
                <a:cs typeface="Times New Roman"/>
              </a:rPr>
              <a:t>-</a:t>
            </a:r>
            <a:r>
              <a:rPr sz="4400" spc="-246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117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1856" y="1485664"/>
            <a:ext cx="86683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f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5879" y="1485664"/>
            <a:ext cx="77669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9985" y="1485664"/>
            <a:ext cx="42731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77381" y="1485664"/>
            <a:ext cx="98231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8002" y="1485664"/>
            <a:ext cx="29956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5158" y="1485664"/>
            <a:ext cx="88977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13534" y="1485664"/>
            <a:ext cx="29396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4914" y="1485664"/>
            <a:ext cx="95804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43042" y="1485664"/>
            <a:ext cx="62680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0" dirty="0">
                <a:latin typeface="Times New Roman"/>
                <a:cs typeface="Times New Roman"/>
              </a:rPr>
              <a:t>u</a:t>
            </a:r>
            <a:r>
              <a:rPr sz="2100" spc="-10" dirty="0">
                <a:latin typeface="Times New Roman"/>
                <a:cs typeface="Times New Roman"/>
              </a:rPr>
              <a:t>p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57796" y="1485664"/>
            <a:ext cx="83216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80576" y="1485664"/>
            <a:ext cx="29129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59289" y="1485664"/>
            <a:ext cx="42731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856" y="1805755"/>
            <a:ext cx="216992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30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g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als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7016" y="2413772"/>
            <a:ext cx="717482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M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387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H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w</a:t>
            </a:r>
            <a:r>
              <a:rPr sz="2100" spc="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y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u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is</a:t>
            </a:r>
            <a:r>
              <a:rPr sz="21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34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em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ic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y</a:t>
            </a:r>
            <a:r>
              <a:rPr sz="2100" spc="0" dirty="0">
                <a:latin typeface="Times New Roman"/>
                <a:cs typeface="Times New Roman"/>
              </a:rPr>
              <a:t>?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56" y="3009679"/>
            <a:ext cx="8184043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-4" dirty="0">
                <a:latin typeface="Times New Roman"/>
                <a:cs typeface="Times New Roman"/>
              </a:rPr>
              <a:t>y</a:t>
            </a:r>
            <a:r>
              <a:rPr sz="2100" spc="-33" dirty="0">
                <a:latin typeface="Times New Roman"/>
                <a:cs typeface="Times New Roman"/>
              </a:rPr>
              <a:t>z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330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47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100" spc="3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205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294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1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127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20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99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ro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W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7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58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1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47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ro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w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ss?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4772" y="3009679"/>
            <a:ext cx="44278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an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56" y="3924113"/>
            <a:ext cx="8643102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: </a:t>
            </a:r>
            <a:r>
              <a:rPr sz="2100" spc="-21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81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y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u</a:t>
            </a:r>
            <a:r>
              <a:rPr sz="2100" spc="30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k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w</a:t>
            </a:r>
            <a:r>
              <a:rPr sz="2100" spc="25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82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29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em</a:t>
            </a:r>
            <a:r>
              <a:rPr sz="2100" spc="0" dirty="0">
                <a:latin typeface="Times New Roman"/>
                <a:cs typeface="Times New Roman"/>
              </a:rPr>
              <a:t>s, </a:t>
            </a:r>
            <a:r>
              <a:rPr sz="2100" spc="-209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257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-2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2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em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7016" y="4762237"/>
            <a:ext cx="95751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34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015" y="4762237"/>
            <a:ext cx="73935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latin typeface="Times New Roman"/>
                <a:cs typeface="Times New Roman"/>
              </a:rPr>
              <a:t>U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ili</a:t>
            </a:r>
            <a:r>
              <a:rPr sz="2100" spc="-50" dirty="0">
                <a:latin typeface="Times New Roman"/>
                <a:cs typeface="Times New Roman"/>
              </a:rPr>
              <a:t>z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0580" y="4762237"/>
            <a:ext cx="110259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2726" y="4762237"/>
            <a:ext cx="88977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4180" y="4762237"/>
            <a:ext cx="86790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5469" y="4762237"/>
            <a:ext cx="29396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2183" y="4762237"/>
            <a:ext cx="145277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34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nu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sly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7867" y="4762237"/>
            <a:ext cx="100605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6668" y="4762237"/>
            <a:ext cx="55826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7016" y="5082328"/>
            <a:ext cx="407342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y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u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63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vi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307" y="5688597"/>
            <a:ext cx="7195801" cy="696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4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3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4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34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5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ist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859539" marR="884826" algn="ctr">
              <a:lnSpc>
                <a:spcPct val="95825"/>
              </a:lnSpc>
            </a:pP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32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4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28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illi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63168" y="21165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63168" y="27261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3168" y="44787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63168" y="5316981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A1A141C8-BE09-B949-BC2E-836379765842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3" name="Object 4">
            <a:extLst>
              <a:ext uri="{FF2B5EF4-FFF2-40B4-BE49-F238E27FC236}">
                <a16:creationId xmlns:a16="http://schemas.microsoft.com/office/drawing/2014/main" id="{285F1E78-291C-F44C-ADE4-A5D133F07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3168" y="27134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168" y="21038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3168" y="36278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6467" y="5248655"/>
            <a:ext cx="1271016" cy="140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2009" y="585668"/>
            <a:ext cx="21710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-19" dirty="0">
                <a:latin typeface="Times New Roman"/>
                <a:cs typeface="Times New Roman"/>
              </a:rPr>
              <a:t>M</a:t>
            </a: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-64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V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4666" y="585668"/>
            <a:ext cx="331883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0" dirty="0">
                <a:latin typeface="Times New Roman"/>
                <a:cs typeface="Times New Roman"/>
              </a:rPr>
              <a:t>-</a:t>
            </a:r>
            <a:r>
              <a:rPr sz="4400" spc="-201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73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8103" y="1566217"/>
            <a:ext cx="73561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68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4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1" dirty="0"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20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bo</a:t>
            </a:r>
            <a:r>
              <a:rPr sz="2400" spc="-4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2534" y="2252294"/>
            <a:ext cx="819852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g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-184" dirty="0">
                <a:latin typeface="Times New Roman"/>
                <a:cs typeface="Times New Roman"/>
              </a:rPr>
              <a:t> </a:t>
            </a:r>
            <a:r>
              <a:rPr sz="2100" spc="-47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2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3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mee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4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ome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307" dirty="0"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ui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56" y="2896904"/>
            <a:ext cx="8538292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5" dirty="0">
                <a:latin typeface="Times New Roman"/>
                <a:cs typeface="Times New Roman"/>
              </a:rPr>
              <a:t>V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-8" dirty="0">
                <a:latin typeface="Times New Roman"/>
                <a:cs typeface="Times New Roman"/>
              </a:rPr>
              <a:t>r</a:t>
            </a:r>
            <a:r>
              <a:rPr sz="2100" spc="8" dirty="0">
                <a:latin typeface="Times New Roman"/>
                <a:cs typeface="Times New Roman"/>
              </a:rPr>
              <a:t>if</a:t>
            </a:r>
            <a:r>
              <a:rPr sz="2100" spc="-4" dirty="0">
                <a:latin typeface="Times New Roman"/>
                <a:cs typeface="Times New Roman"/>
              </a:rPr>
              <a:t>y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242" dirty="0">
                <a:latin typeface="Times New Roman"/>
                <a:cs typeface="Times New Roman"/>
              </a:rPr>
              <a:t> </a:t>
            </a:r>
            <a:r>
              <a:rPr sz="2100" spc="-186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-2" dirty="0"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if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231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3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100" spc="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63168" y="19641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3168" y="25737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63168" y="34881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079EC72-718B-6349-9D02-439B835FCE25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F3F84DCB-4E63-8040-B5B1-AA1484E0F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2812" y="1652016"/>
            <a:ext cx="4049267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3732" y="1799121"/>
            <a:ext cx="4884959" cy="2361887"/>
          </a:xfrm>
          <a:custGeom>
            <a:avLst/>
            <a:gdLst/>
            <a:ahLst/>
            <a:cxnLst/>
            <a:rect l="l" t="t" r="r" b="b"/>
            <a:pathLst>
              <a:path w="4884959" h="2361887">
                <a:moveTo>
                  <a:pt x="4402941" y="1954432"/>
                </a:moveTo>
                <a:lnTo>
                  <a:pt x="4497705" y="1883624"/>
                </a:lnTo>
                <a:lnTo>
                  <a:pt x="4583164" y="1808701"/>
                </a:lnTo>
                <a:lnTo>
                  <a:pt x="4658892" y="1730011"/>
                </a:lnTo>
                <a:lnTo>
                  <a:pt x="4724461" y="1647901"/>
                </a:lnTo>
                <a:lnTo>
                  <a:pt x="4779443" y="1562718"/>
                </a:lnTo>
                <a:lnTo>
                  <a:pt x="4823412" y="1474811"/>
                </a:lnTo>
                <a:lnTo>
                  <a:pt x="4855939" y="1384526"/>
                </a:lnTo>
                <a:lnTo>
                  <a:pt x="4876597" y="1292211"/>
                </a:lnTo>
                <a:lnTo>
                  <a:pt x="4884959" y="1198214"/>
                </a:lnTo>
                <a:lnTo>
                  <a:pt x="4880597" y="1102882"/>
                </a:lnTo>
                <a:lnTo>
                  <a:pt x="4863083" y="1006562"/>
                </a:lnTo>
                <a:lnTo>
                  <a:pt x="4832627" y="911404"/>
                </a:lnTo>
                <a:lnTo>
                  <a:pt x="4790105" y="819497"/>
                </a:lnTo>
                <a:lnTo>
                  <a:pt x="4736094" y="731097"/>
                </a:lnTo>
                <a:lnTo>
                  <a:pt x="4671169" y="646459"/>
                </a:lnTo>
                <a:lnTo>
                  <a:pt x="4595907" y="565840"/>
                </a:lnTo>
                <a:lnTo>
                  <a:pt x="4510884" y="489496"/>
                </a:lnTo>
                <a:lnTo>
                  <a:pt x="4416676" y="417683"/>
                </a:lnTo>
                <a:lnTo>
                  <a:pt x="4313858" y="350657"/>
                </a:lnTo>
                <a:lnTo>
                  <a:pt x="4203008" y="288673"/>
                </a:lnTo>
                <a:lnTo>
                  <a:pt x="4084701" y="231989"/>
                </a:lnTo>
                <a:lnTo>
                  <a:pt x="3959512" y="180859"/>
                </a:lnTo>
                <a:lnTo>
                  <a:pt x="3828019" y="135541"/>
                </a:lnTo>
                <a:lnTo>
                  <a:pt x="3690798" y="96290"/>
                </a:lnTo>
                <a:lnTo>
                  <a:pt x="3548423" y="63361"/>
                </a:lnTo>
                <a:lnTo>
                  <a:pt x="3401472" y="37012"/>
                </a:lnTo>
                <a:lnTo>
                  <a:pt x="3250521" y="17498"/>
                </a:lnTo>
                <a:lnTo>
                  <a:pt x="3096145" y="5075"/>
                </a:lnTo>
                <a:lnTo>
                  <a:pt x="2938921" y="0"/>
                </a:lnTo>
                <a:lnTo>
                  <a:pt x="2779424" y="2527"/>
                </a:lnTo>
                <a:lnTo>
                  <a:pt x="2618232" y="12914"/>
                </a:lnTo>
                <a:lnTo>
                  <a:pt x="2459186" y="31053"/>
                </a:lnTo>
                <a:lnTo>
                  <a:pt x="2305575" y="56433"/>
                </a:lnTo>
                <a:lnTo>
                  <a:pt x="2157828" y="88708"/>
                </a:lnTo>
                <a:lnTo>
                  <a:pt x="2016373" y="127531"/>
                </a:lnTo>
                <a:lnTo>
                  <a:pt x="1881639" y="172553"/>
                </a:lnTo>
                <a:lnTo>
                  <a:pt x="1754055" y="223427"/>
                </a:lnTo>
                <a:lnTo>
                  <a:pt x="1634048" y="279806"/>
                </a:lnTo>
                <a:lnTo>
                  <a:pt x="1522049" y="341342"/>
                </a:lnTo>
                <a:lnTo>
                  <a:pt x="1418484" y="407688"/>
                </a:lnTo>
                <a:lnTo>
                  <a:pt x="1323784" y="478496"/>
                </a:lnTo>
                <a:lnTo>
                  <a:pt x="1238376" y="553419"/>
                </a:lnTo>
                <a:lnTo>
                  <a:pt x="1162690" y="632109"/>
                </a:lnTo>
                <a:lnTo>
                  <a:pt x="1097153" y="714219"/>
                </a:lnTo>
                <a:lnTo>
                  <a:pt x="1042195" y="799402"/>
                </a:lnTo>
                <a:lnTo>
                  <a:pt x="998243" y="887309"/>
                </a:lnTo>
                <a:lnTo>
                  <a:pt x="965728" y="977594"/>
                </a:lnTo>
                <a:lnTo>
                  <a:pt x="945077" y="1069908"/>
                </a:lnTo>
                <a:lnTo>
                  <a:pt x="936718" y="1163906"/>
                </a:lnTo>
                <a:lnTo>
                  <a:pt x="941082" y="1259238"/>
                </a:lnTo>
                <a:lnTo>
                  <a:pt x="958595" y="1355558"/>
                </a:lnTo>
                <a:lnTo>
                  <a:pt x="0" y="1797518"/>
                </a:lnTo>
                <a:lnTo>
                  <a:pt x="1210056" y="1780754"/>
                </a:lnTo>
                <a:lnTo>
                  <a:pt x="1274120" y="1841502"/>
                </a:lnTo>
                <a:lnTo>
                  <a:pt x="1343598" y="1899335"/>
                </a:lnTo>
                <a:lnTo>
                  <a:pt x="1418210" y="1954170"/>
                </a:lnTo>
                <a:lnTo>
                  <a:pt x="1458479" y="1980398"/>
                </a:lnTo>
                <a:lnTo>
                  <a:pt x="4362379" y="1980398"/>
                </a:lnTo>
                <a:lnTo>
                  <a:pt x="4402941" y="1954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0016" y="1786128"/>
            <a:ext cx="4911851" cy="2388107"/>
          </a:xfrm>
          <a:custGeom>
            <a:avLst/>
            <a:gdLst/>
            <a:ahLst/>
            <a:cxnLst/>
            <a:rect l="l" t="t" r="r" b="b"/>
            <a:pathLst>
              <a:path w="4911851" h="2388107">
                <a:moveTo>
                  <a:pt x="1447800" y="1962912"/>
                </a:moveTo>
                <a:lnTo>
                  <a:pt x="1400555" y="1929383"/>
                </a:lnTo>
                <a:lnTo>
                  <a:pt x="1356360" y="1894331"/>
                </a:lnTo>
                <a:lnTo>
                  <a:pt x="1312164" y="1859279"/>
                </a:lnTo>
                <a:lnTo>
                  <a:pt x="1271016" y="1822704"/>
                </a:lnTo>
                <a:lnTo>
                  <a:pt x="1232916" y="1784604"/>
                </a:lnTo>
                <a:lnTo>
                  <a:pt x="1229867" y="1781555"/>
                </a:lnTo>
                <a:lnTo>
                  <a:pt x="1226819" y="1780031"/>
                </a:lnTo>
                <a:lnTo>
                  <a:pt x="1223771" y="1805939"/>
                </a:lnTo>
                <a:lnTo>
                  <a:pt x="1217882" y="1806021"/>
                </a:lnTo>
                <a:lnTo>
                  <a:pt x="1254251" y="1840991"/>
                </a:lnTo>
                <a:lnTo>
                  <a:pt x="1296923" y="1879091"/>
                </a:lnTo>
                <a:lnTo>
                  <a:pt x="1339596" y="1915668"/>
                </a:lnTo>
                <a:lnTo>
                  <a:pt x="1386839" y="1950720"/>
                </a:lnTo>
                <a:lnTo>
                  <a:pt x="1434083" y="1984247"/>
                </a:lnTo>
                <a:lnTo>
                  <a:pt x="1448453" y="1993391"/>
                </a:lnTo>
                <a:lnTo>
                  <a:pt x="1494245" y="1993391"/>
                </a:lnTo>
                <a:lnTo>
                  <a:pt x="1447800" y="1962912"/>
                </a:lnTo>
                <a:close/>
              </a:path>
              <a:path w="4911851" h="2388107">
                <a:moveTo>
                  <a:pt x="4460748" y="1950720"/>
                </a:moveTo>
                <a:lnTo>
                  <a:pt x="4518660" y="1906523"/>
                </a:lnTo>
                <a:lnTo>
                  <a:pt x="4575048" y="1859279"/>
                </a:lnTo>
                <a:lnTo>
                  <a:pt x="4625339" y="1810512"/>
                </a:lnTo>
                <a:lnTo>
                  <a:pt x="4672583" y="1761744"/>
                </a:lnTo>
                <a:lnTo>
                  <a:pt x="4716780" y="1709928"/>
                </a:lnTo>
                <a:lnTo>
                  <a:pt x="4756403" y="1658112"/>
                </a:lnTo>
                <a:lnTo>
                  <a:pt x="4791455" y="1603247"/>
                </a:lnTo>
                <a:lnTo>
                  <a:pt x="4821935" y="1548383"/>
                </a:lnTo>
                <a:lnTo>
                  <a:pt x="4849367" y="1491996"/>
                </a:lnTo>
                <a:lnTo>
                  <a:pt x="4870703" y="1435607"/>
                </a:lnTo>
                <a:lnTo>
                  <a:pt x="4887467" y="1377696"/>
                </a:lnTo>
                <a:lnTo>
                  <a:pt x="4901183" y="1318260"/>
                </a:lnTo>
                <a:lnTo>
                  <a:pt x="4908803" y="1258823"/>
                </a:lnTo>
                <a:lnTo>
                  <a:pt x="4911851" y="1199387"/>
                </a:lnTo>
                <a:lnTo>
                  <a:pt x="4908803" y="1138428"/>
                </a:lnTo>
                <a:lnTo>
                  <a:pt x="4901183" y="1077468"/>
                </a:lnTo>
                <a:lnTo>
                  <a:pt x="4888991" y="1016507"/>
                </a:lnTo>
                <a:lnTo>
                  <a:pt x="4870703" y="955547"/>
                </a:lnTo>
                <a:lnTo>
                  <a:pt x="4847844" y="896112"/>
                </a:lnTo>
                <a:lnTo>
                  <a:pt x="4820412" y="836675"/>
                </a:lnTo>
                <a:lnTo>
                  <a:pt x="4788407" y="780287"/>
                </a:lnTo>
                <a:lnTo>
                  <a:pt x="4751832" y="725423"/>
                </a:lnTo>
                <a:lnTo>
                  <a:pt x="4712207" y="672083"/>
                </a:lnTo>
                <a:lnTo>
                  <a:pt x="4666487" y="620267"/>
                </a:lnTo>
                <a:lnTo>
                  <a:pt x="4617719" y="568451"/>
                </a:lnTo>
                <a:lnTo>
                  <a:pt x="4565903" y="521208"/>
                </a:lnTo>
                <a:lnTo>
                  <a:pt x="4509516" y="473963"/>
                </a:lnTo>
                <a:lnTo>
                  <a:pt x="4450080" y="428243"/>
                </a:lnTo>
                <a:lnTo>
                  <a:pt x="4387596" y="385571"/>
                </a:lnTo>
                <a:lnTo>
                  <a:pt x="4320539" y="344423"/>
                </a:lnTo>
                <a:lnTo>
                  <a:pt x="4250435" y="304800"/>
                </a:lnTo>
                <a:lnTo>
                  <a:pt x="4178807" y="268223"/>
                </a:lnTo>
                <a:lnTo>
                  <a:pt x="4104132" y="233171"/>
                </a:lnTo>
                <a:lnTo>
                  <a:pt x="4024883" y="199643"/>
                </a:lnTo>
                <a:lnTo>
                  <a:pt x="3945635" y="169163"/>
                </a:lnTo>
                <a:lnTo>
                  <a:pt x="3861816" y="141731"/>
                </a:lnTo>
                <a:lnTo>
                  <a:pt x="3777996" y="115823"/>
                </a:lnTo>
                <a:lnTo>
                  <a:pt x="3689603" y="91439"/>
                </a:lnTo>
                <a:lnTo>
                  <a:pt x="3601212" y="71627"/>
                </a:lnTo>
                <a:lnTo>
                  <a:pt x="3509771" y="53339"/>
                </a:lnTo>
                <a:lnTo>
                  <a:pt x="3416807" y="36575"/>
                </a:lnTo>
                <a:lnTo>
                  <a:pt x="3322319" y="24383"/>
                </a:lnTo>
                <a:lnTo>
                  <a:pt x="3227832" y="13716"/>
                </a:lnTo>
                <a:lnTo>
                  <a:pt x="3130296" y="6096"/>
                </a:lnTo>
                <a:lnTo>
                  <a:pt x="3032760" y="1523"/>
                </a:lnTo>
                <a:lnTo>
                  <a:pt x="2933700" y="0"/>
                </a:lnTo>
                <a:lnTo>
                  <a:pt x="2833116" y="1523"/>
                </a:lnTo>
                <a:lnTo>
                  <a:pt x="2732532" y="6096"/>
                </a:lnTo>
                <a:lnTo>
                  <a:pt x="2631948" y="13716"/>
                </a:lnTo>
                <a:lnTo>
                  <a:pt x="2531364" y="24383"/>
                </a:lnTo>
                <a:lnTo>
                  <a:pt x="2432303" y="38100"/>
                </a:lnTo>
                <a:lnTo>
                  <a:pt x="2336291" y="53339"/>
                </a:lnTo>
                <a:lnTo>
                  <a:pt x="2241803" y="73151"/>
                </a:lnTo>
                <a:lnTo>
                  <a:pt x="2150364" y="94487"/>
                </a:lnTo>
                <a:lnTo>
                  <a:pt x="2061971" y="118871"/>
                </a:lnTo>
                <a:lnTo>
                  <a:pt x="1975103" y="144779"/>
                </a:lnTo>
                <a:lnTo>
                  <a:pt x="1891283" y="173735"/>
                </a:lnTo>
                <a:lnTo>
                  <a:pt x="1810512" y="205739"/>
                </a:lnTo>
                <a:lnTo>
                  <a:pt x="1731264" y="239267"/>
                </a:lnTo>
                <a:lnTo>
                  <a:pt x="1656587" y="274320"/>
                </a:lnTo>
                <a:lnTo>
                  <a:pt x="1584960" y="312420"/>
                </a:lnTo>
                <a:lnTo>
                  <a:pt x="1516380" y="352043"/>
                </a:lnTo>
                <a:lnTo>
                  <a:pt x="1449323" y="393191"/>
                </a:lnTo>
                <a:lnTo>
                  <a:pt x="1388364" y="437387"/>
                </a:lnTo>
                <a:lnTo>
                  <a:pt x="1328928" y="481583"/>
                </a:lnTo>
                <a:lnTo>
                  <a:pt x="1274064" y="528827"/>
                </a:lnTo>
                <a:lnTo>
                  <a:pt x="1222248" y="577596"/>
                </a:lnTo>
                <a:lnTo>
                  <a:pt x="1175003" y="626363"/>
                </a:lnTo>
                <a:lnTo>
                  <a:pt x="1132332" y="678179"/>
                </a:lnTo>
                <a:lnTo>
                  <a:pt x="1092707" y="729996"/>
                </a:lnTo>
                <a:lnTo>
                  <a:pt x="1057655" y="784860"/>
                </a:lnTo>
                <a:lnTo>
                  <a:pt x="1027176" y="839723"/>
                </a:lnTo>
                <a:lnTo>
                  <a:pt x="999744" y="896112"/>
                </a:lnTo>
                <a:lnTo>
                  <a:pt x="978407" y="952499"/>
                </a:lnTo>
                <a:lnTo>
                  <a:pt x="960119" y="1010412"/>
                </a:lnTo>
                <a:lnTo>
                  <a:pt x="947928" y="1069847"/>
                </a:lnTo>
                <a:lnTo>
                  <a:pt x="940307" y="1129283"/>
                </a:lnTo>
                <a:lnTo>
                  <a:pt x="937260" y="1188720"/>
                </a:lnTo>
                <a:lnTo>
                  <a:pt x="940307" y="1249679"/>
                </a:lnTo>
                <a:lnTo>
                  <a:pt x="946403" y="1310639"/>
                </a:lnTo>
                <a:lnTo>
                  <a:pt x="957588" y="1360351"/>
                </a:lnTo>
                <a:lnTo>
                  <a:pt x="960119" y="1371599"/>
                </a:lnTo>
                <a:lnTo>
                  <a:pt x="73123" y="1797422"/>
                </a:lnTo>
                <a:lnTo>
                  <a:pt x="976883" y="1380744"/>
                </a:lnTo>
                <a:lnTo>
                  <a:pt x="966216" y="1356360"/>
                </a:lnTo>
                <a:lnTo>
                  <a:pt x="963167" y="1188720"/>
                </a:lnTo>
                <a:lnTo>
                  <a:pt x="964691" y="1130807"/>
                </a:lnTo>
                <a:lnTo>
                  <a:pt x="972312" y="1072896"/>
                </a:lnTo>
                <a:lnTo>
                  <a:pt x="986028" y="1016507"/>
                </a:lnTo>
                <a:lnTo>
                  <a:pt x="1002791" y="960120"/>
                </a:lnTo>
                <a:lnTo>
                  <a:pt x="1024128" y="905255"/>
                </a:lnTo>
                <a:lnTo>
                  <a:pt x="1050035" y="850391"/>
                </a:lnTo>
                <a:lnTo>
                  <a:pt x="1078991" y="797052"/>
                </a:lnTo>
                <a:lnTo>
                  <a:pt x="1114044" y="745236"/>
                </a:lnTo>
                <a:lnTo>
                  <a:pt x="1152144" y="693420"/>
                </a:lnTo>
                <a:lnTo>
                  <a:pt x="1194816" y="643127"/>
                </a:lnTo>
                <a:lnTo>
                  <a:pt x="1242060" y="594359"/>
                </a:lnTo>
                <a:lnTo>
                  <a:pt x="1292351" y="547116"/>
                </a:lnTo>
                <a:lnTo>
                  <a:pt x="1345691" y="501396"/>
                </a:lnTo>
                <a:lnTo>
                  <a:pt x="1403603" y="457200"/>
                </a:lnTo>
                <a:lnTo>
                  <a:pt x="1464564" y="414527"/>
                </a:lnTo>
                <a:lnTo>
                  <a:pt x="1528571" y="373379"/>
                </a:lnTo>
                <a:lnTo>
                  <a:pt x="1597151" y="333755"/>
                </a:lnTo>
                <a:lnTo>
                  <a:pt x="1668780" y="297179"/>
                </a:lnTo>
                <a:lnTo>
                  <a:pt x="1741932" y="262127"/>
                </a:lnTo>
                <a:lnTo>
                  <a:pt x="1819655" y="228600"/>
                </a:lnTo>
                <a:lnTo>
                  <a:pt x="1900428" y="198120"/>
                </a:lnTo>
                <a:lnTo>
                  <a:pt x="1982723" y="169163"/>
                </a:lnTo>
                <a:lnTo>
                  <a:pt x="2069591" y="141731"/>
                </a:lnTo>
                <a:lnTo>
                  <a:pt x="2156460" y="118871"/>
                </a:lnTo>
                <a:lnTo>
                  <a:pt x="2247900" y="97535"/>
                </a:lnTo>
                <a:lnTo>
                  <a:pt x="2340864" y="77723"/>
                </a:lnTo>
                <a:lnTo>
                  <a:pt x="2436876" y="62483"/>
                </a:lnTo>
                <a:lnTo>
                  <a:pt x="2534412" y="48767"/>
                </a:lnTo>
                <a:lnTo>
                  <a:pt x="2633471" y="38100"/>
                </a:lnTo>
                <a:lnTo>
                  <a:pt x="2734055" y="30479"/>
                </a:lnTo>
                <a:lnTo>
                  <a:pt x="2834639" y="27431"/>
                </a:lnTo>
                <a:lnTo>
                  <a:pt x="2933700" y="25908"/>
                </a:lnTo>
                <a:lnTo>
                  <a:pt x="3031235" y="27431"/>
                </a:lnTo>
                <a:lnTo>
                  <a:pt x="3128771" y="32004"/>
                </a:lnTo>
                <a:lnTo>
                  <a:pt x="3224783" y="39623"/>
                </a:lnTo>
                <a:lnTo>
                  <a:pt x="3320796" y="48767"/>
                </a:lnTo>
                <a:lnTo>
                  <a:pt x="3413760" y="62483"/>
                </a:lnTo>
                <a:lnTo>
                  <a:pt x="3505200" y="77723"/>
                </a:lnTo>
                <a:lnTo>
                  <a:pt x="3596639" y="96012"/>
                </a:lnTo>
                <a:lnTo>
                  <a:pt x="3685032" y="117347"/>
                </a:lnTo>
                <a:lnTo>
                  <a:pt x="3770376" y="140208"/>
                </a:lnTo>
                <a:lnTo>
                  <a:pt x="3855719" y="166116"/>
                </a:lnTo>
                <a:lnTo>
                  <a:pt x="3936491" y="193547"/>
                </a:lnTo>
                <a:lnTo>
                  <a:pt x="4017264" y="224027"/>
                </a:lnTo>
                <a:lnTo>
                  <a:pt x="4093464" y="256031"/>
                </a:lnTo>
                <a:lnTo>
                  <a:pt x="4168139" y="291083"/>
                </a:lnTo>
                <a:lnTo>
                  <a:pt x="4239767" y="327659"/>
                </a:lnTo>
                <a:lnTo>
                  <a:pt x="4308348" y="365759"/>
                </a:lnTo>
                <a:lnTo>
                  <a:pt x="4373880" y="406908"/>
                </a:lnTo>
                <a:lnTo>
                  <a:pt x="4436364" y="449579"/>
                </a:lnTo>
                <a:lnTo>
                  <a:pt x="4494276" y="493775"/>
                </a:lnTo>
                <a:lnTo>
                  <a:pt x="4549139" y="539496"/>
                </a:lnTo>
                <a:lnTo>
                  <a:pt x="4600955" y="588263"/>
                </a:lnTo>
                <a:lnTo>
                  <a:pt x="4648200" y="637031"/>
                </a:lnTo>
                <a:lnTo>
                  <a:pt x="4692396" y="688847"/>
                </a:lnTo>
                <a:lnTo>
                  <a:pt x="4732019" y="740663"/>
                </a:lnTo>
                <a:lnTo>
                  <a:pt x="4767071" y="794004"/>
                </a:lnTo>
                <a:lnTo>
                  <a:pt x="4799076" y="850391"/>
                </a:lnTo>
                <a:lnTo>
                  <a:pt x="4824983" y="906779"/>
                </a:lnTo>
                <a:lnTo>
                  <a:pt x="4847844" y="964691"/>
                </a:lnTo>
                <a:lnTo>
                  <a:pt x="4864607" y="1022604"/>
                </a:lnTo>
                <a:lnTo>
                  <a:pt x="4876800" y="1082039"/>
                </a:lnTo>
                <a:lnTo>
                  <a:pt x="4884419" y="1141475"/>
                </a:lnTo>
                <a:lnTo>
                  <a:pt x="4885944" y="1199387"/>
                </a:lnTo>
                <a:lnTo>
                  <a:pt x="4882896" y="1257299"/>
                </a:lnTo>
                <a:lnTo>
                  <a:pt x="4875276" y="1315212"/>
                </a:lnTo>
                <a:lnTo>
                  <a:pt x="4863083" y="1371599"/>
                </a:lnTo>
                <a:lnTo>
                  <a:pt x="4846319" y="1427987"/>
                </a:lnTo>
                <a:lnTo>
                  <a:pt x="4824983" y="1482852"/>
                </a:lnTo>
                <a:lnTo>
                  <a:pt x="4799076" y="1537715"/>
                </a:lnTo>
                <a:lnTo>
                  <a:pt x="4768596" y="1591055"/>
                </a:lnTo>
                <a:lnTo>
                  <a:pt x="4735067" y="1642871"/>
                </a:lnTo>
                <a:lnTo>
                  <a:pt x="4695444" y="1694687"/>
                </a:lnTo>
                <a:lnTo>
                  <a:pt x="4654296" y="1744979"/>
                </a:lnTo>
                <a:lnTo>
                  <a:pt x="4607051" y="1793747"/>
                </a:lnTo>
                <a:lnTo>
                  <a:pt x="4556760" y="1840991"/>
                </a:lnTo>
                <a:lnTo>
                  <a:pt x="4503419" y="1886712"/>
                </a:lnTo>
                <a:lnTo>
                  <a:pt x="4445507" y="1930907"/>
                </a:lnTo>
                <a:lnTo>
                  <a:pt x="4384548" y="1973579"/>
                </a:lnTo>
                <a:lnTo>
                  <a:pt x="4352995" y="1993391"/>
                </a:lnTo>
                <a:lnTo>
                  <a:pt x="4400418" y="1993391"/>
                </a:lnTo>
                <a:lnTo>
                  <a:pt x="4460748" y="1950720"/>
                </a:lnTo>
                <a:close/>
              </a:path>
              <a:path w="4911851" h="2388107">
                <a:moveTo>
                  <a:pt x="1223771" y="1780031"/>
                </a:moveTo>
                <a:lnTo>
                  <a:pt x="73123" y="1797422"/>
                </a:lnTo>
                <a:lnTo>
                  <a:pt x="1214628" y="1802891"/>
                </a:lnTo>
                <a:lnTo>
                  <a:pt x="1223771" y="1780031"/>
                </a:lnTo>
                <a:close/>
              </a:path>
              <a:path w="4911851" h="2388107">
                <a:moveTo>
                  <a:pt x="18429" y="1822638"/>
                </a:moveTo>
                <a:lnTo>
                  <a:pt x="1217882" y="1806021"/>
                </a:lnTo>
                <a:lnTo>
                  <a:pt x="1223771" y="1805939"/>
                </a:lnTo>
                <a:lnTo>
                  <a:pt x="1226819" y="1780031"/>
                </a:lnTo>
                <a:lnTo>
                  <a:pt x="1223771" y="1780031"/>
                </a:lnTo>
                <a:lnTo>
                  <a:pt x="1214628" y="1802891"/>
                </a:lnTo>
                <a:lnTo>
                  <a:pt x="73123" y="1797422"/>
                </a:lnTo>
                <a:lnTo>
                  <a:pt x="13716" y="1798320"/>
                </a:lnTo>
                <a:lnTo>
                  <a:pt x="7619" y="1822704"/>
                </a:lnTo>
                <a:lnTo>
                  <a:pt x="18287" y="1822704"/>
                </a:lnTo>
                <a:lnTo>
                  <a:pt x="18429" y="1822638"/>
                </a:lnTo>
                <a:close/>
              </a:path>
              <a:path w="4911851" h="2388107">
                <a:moveTo>
                  <a:pt x="982980" y="1377696"/>
                </a:moveTo>
                <a:lnTo>
                  <a:pt x="986028" y="1371599"/>
                </a:lnTo>
                <a:lnTo>
                  <a:pt x="984503" y="1365504"/>
                </a:lnTo>
                <a:lnTo>
                  <a:pt x="972312" y="1306068"/>
                </a:lnTo>
                <a:lnTo>
                  <a:pt x="964691" y="1246631"/>
                </a:lnTo>
                <a:lnTo>
                  <a:pt x="963167" y="1188720"/>
                </a:lnTo>
                <a:lnTo>
                  <a:pt x="966216" y="1356360"/>
                </a:lnTo>
                <a:lnTo>
                  <a:pt x="976883" y="1380744"/>
                </a:lnTo>
                <a:lnTo>
                  <a:pt x="982980" y="1377696"/>
                </a:lnTo>
                <a:close/>
              </a:path>
              <a:path w="4911851" h="2388107">
                <a:moveTo>
                  <a:pt x="13716" y="1798320"/>
                </a:moveTo>
                <a:lnTo>
                  <a:pt x="73123" y="1797422"/>
                </a:lnTo>
                <a:lnTo>
                  <a:pt x="960119" y="1371599"/>
                </a:lnTo>
                <a:lnTo>
                  <a:pt x="957588" y="1360351"/>
                </a:lnTo>
                <a:lnTo>
                  <a:pt x="7619" y="1799844"/>
                </a:lnTo>
                <a:lnTo>
                  <a:pt x="3048" y="1801368"/>
                </a:lnTo>
                <a:lnTo>
                  <a:pt x="0" y="1807463"/>
                </a:lnTo>
                <a:lnTo>
                  <a:pt x="1524" y="1813560"/>
                </a:lnTo>
                <a:lnTo>
                  <a:pt x="3048" y="1819655"/>
                </a:lnTo>
                <a:lnTo>
                  <a:pt x="7619" y="1822704"/>
                </a:lnTo>
                <a:lnTo>
                  <a:pt x="13716" y="1798320"/>
                </a:lnTo>
                <a:close/>
              </a:path>
            </a:pathLst>
          </a:custGeom>
          <a:solidFill>
            <a:srgbClr val="8064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2812" y="3774948"/>
            <a:ext cx="4049267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3732" y="1799121"/>
            <a:ext cx="4884959" cy="2361887"/>
          </a:xfrm>
          <a:custGeom>
            <a:avLst/>
            <a:gdLst/>
            <a:ahLst/>
            <a:cxnLst/>
            <a:rect l="l" t="t" r="r" b="b"/>
            <a:pathLst>
              <a:path w="4884959" h="2361887">
                <a:moveTo>
                  <a:pt x="3082698" y="2357735"/>
                </a:moveTo>
                <a:lnTo>
                  <a:pt x="3201924" y="2349206"/>
                </a:lnTo>
                <a:lnTo>
                  <a:pt x="3361186" y="2331067"/>
                </a:lnTo>
                <a:lnTo>
                  <a:pt x="3514993" y="2305687"/>
                </a:lnTo>
                <a:lnTo>
                  <a:pt x="3662915" y="2273411"/>
                </a:lnTo>
                <a:lnTo>
                  <a:pt x="3804525" y="2234589"/>
                </a:lnTo>
                <a:lnTo>
                  <a:pt x="3939397" y="2189567"/>
                </a:lnTo>
                <a:lnTo>
                  <a:pt x="4067101" y="2138693"/>
                </a:lnTo>
                <a:lnTo>
                  <a:pt x="4187212" y="2082314"/>
                </a:lnTo>
                <a:lnTo>
                  <a:pt x="4299301" y="2020778"/>
                </a:lnTo>
                <a:lnTo>
                  <a:pt x="4362379" y="1980398"/>
                </a:lnTo>
                <a:lnTo>
                  <a:pt x="1458479" y="1980398"/>
                </a:lnTo>
                <a:lnTo>
                  <a:pt x="1497677" y="2005928"/>
                </a:lnTo>
                <a:lnTo>
                  <a:pt x="1581721" y="2054526"/>
                </a:lnTo>
                <a:lnTo>
                  <a:pt x="1670063" y="2099884"/>
                </a:lnTo>
                <a:lnTo>
                  <a:pt x="1762423" y="2141920"/>
                </a:lnTo>
                <a:lnTo>
                  <a:pt x="1858524" y="2180554"/>
                </a:lnTo>
                <a:lnTo>
                  <a:pt x="1958085" y="2215704"/>
                </a:lnTo>
                <a:lnTo>
                  <a:pt x="2060828" y="2247288"/>
                </a:lnTo>
                <a:lnTo>
                  <a:pt x="2166475" y="2275227"/>
                </a:lnTo>
                <a:lnTo>
                  <a:pt x="2274746" y="2299438"/>
                </a:lnTo>
                <a:lnTo>
                  <a:pt x="2385363" y="2319841"/>
                </a:lnTo>
                <a:lnTo>
                  <a:pt x="2498046" y="2336354"/>
                </a:lnTo>
                <a:lnTo>
                  <a:pt x="2612517" y="2348896"/>
                </a:lnTo>
                <a:lnTo>
                  <a:pt x="2728496" y="2357387"/>
                </a:lnTo>
                <a:lnTo>
                  <a:pt x="2845705" y="2361744"/>
                </a:lnTo>
                <a:lnTo>
                  <a:pt x="2963866" y="2361887"/>
                </a:lnTo>
                <a:lnTo>
                  <a:pt x="3082698" y="2357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0016" y="1786128"/>
            <a:ext cx="4911851" cy="2388107"/>
          </a:xfrm>
          <a:custGeom>
            <a:avLst/>
            <a:gdLst/>
            <a:ahLst/>
            <a:cxnLst/>
            <a:rect l="l" t="t" r="r" b="b"/>
            <a:pathLst>
              <a:path w="4911851" h="2388107">
                <a:moveTo>
                  <a:pt x="2993135" y="2386583"/>
                </a:moveTo>
                <a:lnTo>
                  <a:pt x="3067812" y="2385060"/>
                </a:lnTo>
                <a:lnTo>
                  <a:pt x="3142487" y="2380487"/>
                </a:lnTo>
                <a:lnTo>
                  <a:pt x="3217164" y="2374391"/>
                </a:lnTo>
                <a:lnTo>
                  <a:pt x="3317748" y="2363723"/>
                </a:lnTo>
                <a:lnTo>
                  <a:pt x="3416807" y="2350007"/>
                </a:lnTo>
                <a:lnTo>
                  <a:pt x="3512819" y="2334768"/>
                </a:lnTo>
                <a:lnTo>
                  <a:pt x="3605783" y="2314955"/>
                </a:lnTo>
                <a:lnTo>
                  <a:pt x="3698748" y="2293620"/>
                </a:lnTo>
                <a:lnTo>
                  <a:pt x="3787139" y="2269236"/>
                </a:lnTo>
                <a:lnTo>
                  <a:pt x="3874007" y="2243328"/>
                </a:lnTo>
                <a:lnTo>
                  <a:pt x="3957828" y="2214371"/>
                </a:lnTo>
                <a:lnTo>
                  <a:pt x="4038600" y="2182368"/>
                </a:lnTo>
                <a:lnTo>
                  <a:pt x="4116323" y="2148839"/>
                </a:lnTo>
                <a:lnTo>
                  <a:pt x="4192523" y="2113787"/>
                </a:lnTo>
                <a:lnTo>
                  <a:pt x="4264151" y="2075687"/>
                </a:lnTo>
                <a:lnTo>
                  <a:pt x="4332732" y="2036063"/>
                </a:lnTo>
                <a:lnTo>
                  <a:pt x="4398264" y="1994915"/>
                </a:lnTo>
                <a:lnTo>
                  <a:pt x="4400418" y="1993391"/>
                </a:lnTo>
                <a:lnTo>
                  <a:pt x="4352995" y="1993391"/>
                </a:lnTo>
                <a:lnTo>
                  <a:pt x="4319016" y="2014728"/>
                </a:lnTo>
                <a:lnTo>
                  <a:pt x="4251960" y="2054352"/>
                </a:lnTo>
                <a:lnTo>
                  <a:pt x="4180332" y="2090928"/>
                </a:lnTo>
                <a:lnTo>
                  <a:pt x="4105655" y="2125979"/>
                </a:lnTo>
                <a:lnTo>
                  <a:pt x="4027932" y="2159507"/>
                </a:lnTo>
                <a:lnTo>
                  <a:pt x="3948683" y="2189987"/>
                </a:lnTo>
                <a:lnTo>
                  <a:pt x="3864864" y="2218944"/>
                </a:lnTo>
                <a:lnTo>
                  <a:pt x="3779519" y="2246375"/>
                </a:lnTo>
                <a:lnTo>
                  <a:pt x="3691128" y="2269236"/>
                </a:lnTo>
                <a:lnTo>
                  <a:pt x="3601212" y="2290571"/>
                </a:lnTo>
                <a:lnTo>
                  <a:pt x="3506723" y="2310383"/>
                </a:lnTo>
                <a:lnTo>
                  <a:pt x="3412235" y="2325623"/>
                </a:lnTo>
                <a:lnTo>
                  <a:pt x="3314700" y="2339339"/>
                </a:lnTo>
                <a:lnTo>
                  <a:pt x="3214116" y="2350007"/>
                </a:lnTo>
                <a:lnTo>
                  <a:pt x="3140964" y="2354579"/>
                </a:lnTo>
                <a:lnTo>
                  <a:pt x="3066287" y="2359152"/>
                </a:lnTo>
                <a:lnTo>
                  <a:pt x="2991612" y="2362199"/>
                </a:lnTo>
                <a:lnTo>
                  <a:pt x="2845307" y="2362199"/>
                </a:lnTo>
                <a:lnTo>
                  <a:pt x="2772155" y="2359152"/>
                </a:lnTo>
                <a:lnTo>
                  <a:pt x="2699003" y="2354579"/>
                </a:lnTo>
                <a:lnTo>
                  <a:pt x="2627376" y="2348483"/>
                </a:lnTo>
                <a:lnTo>
                  <a:pt x="2555748" y="2340863"/>
                </a:lnTo>
                <a:lnTo>
                  <a:pt x="2485644" y="2333244"/>
                </a:lnTo>
                <a:lnTo>
                  <a:pt x="2415539" y="2322575"/>
                </a:lnTo>
                <a:lnTo>
                  <a:pt x="2345435" y="2310383"/>
                </a:lnTo>
                <a:lnTo>
                  <a:pt x="2209800" y="2281428"/>
                </a:lnTo>
                <a:lnTo>
                  <a:pt x="2077212" y="2247899"/>
                </a:lnTo>
                <a:lnTo>
                  <a:pt x="1950719" y="2208275"/>
                </a:lnTo>
                <a:lnTo>
                  <a:pt x="1827276" y="2162555"/>
                </a:lnTo>
                <a:lnTo>
                  <a:pt x="1769364" y="2138171"/>
                </a:lnTo>
                <a:lnTo>
                  <a:pt x="1711451" y="2112263"/>
                </a:lnTo>
                <a:lnTo>
                  <a:pt x="1655064" y="2084831"/>
                </a:lnTo>
                <a:lnTo>
                  <a:pt x="1600200" y="2055875"/>
                </a:lnTo>
                <a:lnTo>
                  <a:pt x="1548383" y="2026920"/>
                </a:lnTo>
                <a:lnTo>
                  <a:pt x="1496567" y="1994915"/>
                </a:lnTo>
                <a:lnTo>
                  <a:pt x="1494245" y="1993391"/>
                </a:lnTo>
                <a:lnTo>
                  <a:pt x="1448453" y="1993391"/>
                </a:lnTo>
                <a:lnTo>
                  <a:pt x="1484376" y="2016252"/>
                </a:lnTo>
                <a:lnTo>
                  <a:pt x="1536191" y="2048255"/>
                </a:lnTo>
                <a:lnTo>
                  <a:pt x="1589532" y="2078736"/>
                </a:lnTo>
                <a:lnTo>
                  <a:pt x="1644396" y="2107691"/>
                </a:lnTo>
                <a:lnTo>
                  <a:pt x="1700783" y="2135123"/>
                </a:lnTo>
                <a:lnTo>
                  <a:pt x="1758696" y="2161031"/>
                </a:lnTo>
                <a:lnTo>
                  <a:pt x="1819655" y="2186939"/>
                </a:lnTo>
                <a:lnTo>
                  <a:pt x="1943100" y="2232660"/>
                </a:lnTo>
                <a:lnTo>
                  <a:pt x="2071116" y="2272283"/>
                </a:lnTo>
                <a:lnTo>
                  <a:pt x="2203703" y="2307336"/>
                </a:lnTo>
                <a:lnTo>
                  <a:pt x="2340864" y="2334768"/>
                </a:lnTo>
                <a:lnTo>
                  <a:pt x="2410967" y="2346960"/>
                </a:lnTo>
                <a:lnTo>
                  <a:pt x="2481071" y="2357628"/>
                </a:lnTo>
                <a:lnTo>
                  <a:pt x="2552700" y="2366771"/>
                </a:lnTo>
                <a:lnTo>
                  <a:pt x="2625851" y="2374391"/>
                </a:lnTo>
                <a:lnTo>
                  <a:pt x="2697480" y="2380487"/>
                </a:lnTo>
                <a:lnTo>
                  <a:pt x="2770632" y="2385060"/>
                </a:lnTo>
                <a:lnTo>
                  <a:pt x="2845307" y="2386583"/>
                </a:lnTo>
                <a:lnTo>
                  <a:pt x="2918460" y="2388107"/>
                </a:lnTo>
                <a:lnTo>
                  <a:pt x="2993135" y="2386583"/>
                </a:lnTo>
                <a:close/>
              </a:path>
            </a:pathLst>
          </a:custGeom>
          <a:solidFill>
            <a:srgbClr val="8064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26067" y="5919215"/>
            <a:ext cx="661416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2009" y="585668"/>
            <a:ext cx="202604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00" dirty="0">
                <a:latin typeface="Times New Roman"/>
                <a:cs typeface="Times New Roman"/>
              </a:rPr>
              <a:t>x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-39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3481" y="585668"/>
            <a:ext cx="5763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346" y="585668"/>
            <a:ext cx="10236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1411" y="585668"/>
            <a:ext cx="14734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4762" y="585668"/>
            <a:ext cx="224696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-19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1706" y="2424165"/>
            <a:ext cx="2625286" cy="1142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143" marR="231612" algn="ctr">
              <a:lnSpc>
                <a:spcPts val="4180"/>
              </a:lnSpc>
              <a:spcBef>
                <a:spcPts val="209"/>
              </a:spcBef>
            </a:pPr>
            <a:r>
              <a:rPr sz="4000" spc="-15" dirty="0">
                <a:latin typeface="Times New Roman"/>
                <a:cs typeface="Times New Roman"/>
              </a:rPr>
              <a:t>M</a:t>
            </a:r>
            <a:r>
              <a:rPr sz="4000" spc="15" dirty="0">
                <a:latin typeface="Times New Roman"/>
                <a:cs typeface="Times New Roman"/>
              </a:rPr>
              <a:t>u</a:t>
            </a:r>
            <a:r>
              <a:rPr sz="4000" spc="31" dirty="0">
                <a:latin typeface="Times New Roman"/>
                <a:cs typeface="Times New Roman"/>
              </a:rPr>
              <a:t>m</a:t>
            </a:r>
            <a:r>
              <a:rPr sz="4000" spc="-25" dirty="0">
                <a:latin typeface="Times New Roman"/>
                <a:cs typeface="Times New Roman"/>
              </a:rPr>
              <a:t>b</a:t>
            </a:r>
            <a:r>
              <a:rPr sz="4000" spc="31" dirty="0">
                <a:latin typeface="Times New Roman"/>
                <a:cs typeface="Times New Roman"/>
              </a:rPr>
              <a:t>a</a:t>
            </a:r>
            <a:r>
              <a:rPr sz="4000" spc="-20" dirty="0">
                <a:latin typeface="Times New Roman"/>
                <a:cs typeface="Times New Roman"/>
              </a:rPr>
              <a:t>i</a:t>
            </a:r>
            <a:r>
              <a:rPr sz="4000" spc="31" dirty="0">
                <a:latin typeface="Times New Roman"/>
                <a:cs typeface="Times New Roman"/>
              </a:rPr>
              <a:t>'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4000" dirty="0">
                <a:latin typeface="Times New Roman"/>
                <a:cs typeface="Times New Roman"/>
              </a:rPr>
              <a:t>D</a:t>
            </a:r>
            <a:r>
              <a:rPr sz="4000" spc="-9" dirty="0">
                <a:latin typeface="Times New Roman"/>
                <a:cs typeface="Times New Roman"/>
              </a:rPr>
              <a:t>a</a:t>
            </a:r>
            <a:r>
              <a:rPr sz="4000" spc="14" dirty="0">
                <a:latin typeface="Times New Roman"/>
                <a:cs typeface="Times New Roman"/>
              </a:rPr>
              <a:t>bb</a:t>
            </a:r>
            <a:r>
              <a:rPr sz="4000" spc="-50" dirty="0">
                <a:latin typeface="Times New Roman"/>
                <a:cs typeface="Times New Roman"/>
              </a:rPr>
              <a:t>a</a:t>
            </a:r>
            <a:r>
              <a:rPr sz="4000" spc="-59" dirty="0">
                <a:latin typeface="Times New Roman"/>
                <a:cs typeface="Times New Roman"/>
              </a:rPr>
              <a:t>w</a:t>
            </a:r>
            <a:r>
              <a:rPr sz="4000" spc="29" dirty="0">
                <a:latin typeface="Times New Roman"/>
                <a:cs typeface="Times New Roman"/>
              </a:rPr>
              <a:t>a</a:t>
            </a:r>
            <a:r>
              <a:rPr sz="4000" spc="-19" dirty="0">
                <a:latin typeface="Times New Roman"/>
                <a:cs typeface="Times New Roman"/>
              </a:rPr>
              <a:t>l</a:t>
            </a:r>
            <a:r>
              <a:rPr sz="4000" spc="29" dirty="0">
                <a:latin typeface="Times New Roman"/>
                <a:cs typeface="Times New Roman"/>
              </a:rPr>
              <a:t>a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097" y="5089714"/>
            <a:ext cx="8605835" cy="1061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54" marR="282862" algn="ctr">
              <a:lnSpc>
                <a:spcPts val="2550"/>
              </a:lnSpc>
              <a:spcBef>
                <a:spcPts val="127"/>
              </a:spcBef>
            </a:pPr>
            <a:r>
              <a:rPr sz="2400" spc="-42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97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3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131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29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2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or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9</a:t>
            </a:r>
            <a:r>
              <a:rPr sz="2400" spc="9" dirty="0">
                <a:latin typeface="Times New Roman"/>
                <a:cs typeface="Times New Roman"/>
              </a:rPr>
              <a:t>9</a:t>
            </a:r>
            <a:r>
              <a:rPr sz="2400" spc="-4" dirty="0">
                <a:latin typeface="Times New Roman"/>
                <a:cs typeface="Times New Roman"/>
              </a:rPr>
              <a:t>.</a:t>
            </a:r>
            <a:r>
              <a:rPr sz="2400" spc="0" dirty="0">
                <a:latin typeface="Times New Roman"/>
                <a:cs typeface="Times New Roman"/>
              </a:rPr>
              <a:t>9</a:t>
            </a:r>
            <a:r>
              <a:rPr sz="2400" spc="-2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%</a:t>
            </a:r>
            <a:r>
              <a:rPr sz="2400" spc="2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1578824" marR="1603006" algn="ctr">
              <a:lnSpc>
                <a:spcPct val="95825"/>
              </a:lnSpc>
              <a:spcBef>
                <a:spcPts val="120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6</a:t>
            </a:r>
            <a:r>
              <a:rPr sz="2400" spc="-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)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58A9BF92-D9F3-E14D-89B9-2EF157D84B09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EA81A237-4E81-4547-A73D-C4B634F83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3168" y="3951731"/>
            <a:ext cx="8756904" cy="824484"/>
          </a:xfrm>
          <a:custGeom>
            <a:avLst/>
            <a:gdLst/>
            <a:ahLst/>
            <a:cxnLst/>
            <a:rect l="l" t="t" r="r" b="b"/>
            <a:pathLst>
              <a:path w="8756904" h="824484">
                <a:moveTo>
                  <a:pt x="7619" y="818388"/>
                </a:moveTo>
                <a:lnTo>
                  <a:pt x="8756903" y="818387"/>
                </a:lnTo>
                <a:lnTo>
                  <a:pt x="8756904" y="824484"/>
                </a:lnTo>
                <a:lnTo>
                  <a:pt x="7619" y="824484"/>
                </a:lnTo>
                <a:lnTo>
                  <a:pt x="0" y="818388"/>
                </a:lnTo>
                <a:lnTo>
                  <a:pt x="7619" y="0"/>
                </a:lnTo>
                <a:lnTo>
                  <a:pt x="7619" y="81838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7072" y="3938015"/>
            <a:ext cx="8769096" cy="844296"/>
          </a:xfrm>
          <a:custGeom>
            <a:avLst/>
            <a:gdLst/>
            <a:ahLst/>
            <a:cxnLst/>
            <a:rect l="l" t="t" r="r" b="b"/>
            <a:pathLst>
              <a:path w="8769096" h="844296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844296"/>
                </a:lnTo>
                <a:lnTo>
                  <a:pt x="6096" y="844296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832104"/>
                </a:lnTo>
                <a:lnTo>
                  <a:pt x="13716" y="838200"/>
                </a:lnTo>
                <a:lnTo>
                  <a:pt x="8763000" y="838200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844296"/>
                </a:lnTo>
                <a:lnTo>
                  <a:pt x="3048" y="844296"/>
                </a:lnTo>
                <a:lnTo>
                  <a:pt x="0" y="841248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20072" y="3938015"/>
            <a:ext cx="13716" cy="844296"/>
          </a:xfrm>
          <a:custGeom>
            <a:avLst/>
            <a:gdLst/>
            <a:ahLst/>
            <a:cxnLst/>
            <a:rect l="l" t="t" r="r" b="b"/>
            <a:pathLst>
              <a:path w="13716" h="844296">
                <a:moveTo>
                  <a:pt x="6096" y="844296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841248"/>
                </a:lnTo>
                <a:lnTo>
                  <a:pt x="10667" y="844296"/>
                </a:lnTo>
                <a:lnTo>
                  <a:pt x="6096" y="84429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24544" y="5836919"/>
            <a:ext cx="801624" cy="89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82670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C</a:t>
            </a:r>
            <a:r>
              <a:rPr sz="4400" spc="22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63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(C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ili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19" dirty="0">
                <a:latin typeface="Times New Roman"/>
                <a:cs typeface="Times New Roman"/>
              </a:rPr>
              <a:t>M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13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d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1377355"/>
            <a:ext cx="8309478" cy="988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81">
              <a:lnSpc>
                <a:spcPts val="2550"/>
              </a:lnSpc>
              <a:spcBef>
                <a:spcPts val="127"/>
              </a:spcBef>
            </a:pPr>
            <a:r>
              <a:rPr sz="2400" spc="-186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08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34" dirty="0">
                <a:solidFill>
                  <a:srgbClr val="BF0000"/>
                </a:solidFill>
                <a:latin typeface="Times New Roman"/>
                <a:cs typeface="Times New Roman"/>
              </a:rPr>
              <a:t>’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2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400" spc="1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3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f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91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-59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7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19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2441027"/>
            <a:ext cx="5304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582" y="2441027"/>
            <a:ext cx="99466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7764" y="2441027"/>
            <a:ext cx="10242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377" y="2441027"/>
            <a:ext cx="14856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2189" y="2441027"/>
            <a:ext cx="149056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lia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4097" y="2441027"/>
            <a:ext cx="9273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5174" y="2441027"/>
            <a:ext cx="12973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792" y="2770234"/>
            <a:ext cx="8306460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3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400" spc="1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(C</a:t>
            </a:r>
            <a:r>
              <a:rPr sz="2400" spc="13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 </a:t>
            </a:r>
            <a:r>
              <a:rPr sz="240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316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5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qui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4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516" y="4016815"/>
            <a:ext cx="8174691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1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32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lis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055817" marR="2079878" algn="ctr">
              <a:lnSpc>
                <a:spcPct val="95825"/>
              </a:lnSpc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30" dirty="0">
                <a:latin typeface="Times New Roman"/>
                <a:cs typeface="Times New Roman"/>
              </a:rPr>
              <a:t> </a:t>
            </a:r>
            <a:r>
              <a:rPr sz="2400" spc="-33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3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74" y="4995468"/>
            <a:ext cx="159768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Le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74" y="5315430"/>
            <a:ext cx="158749" cy="61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254" y="5315430"/>
            <a:ext cx="7458040" cy="61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49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9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5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as</a:t>
            </a:r>
            <a:r>
              <a:rPr sz="2100" spc="14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1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-38" dirty="0">
                <a:latin typeface="Times New Roman"/>
                <a:cs typeface="Times New Roman"/>
              </a:rPr>
              <a:t>F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w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30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58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5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29D8763-6BB9-6C4D-B3FF-BDB0EB1A1FCF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A50245A5-723D-5E43-879F-0B634DF53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7468" y="3475482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19032" y="6050280"/>
            <a:ext cx="669035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7468" y="5151881"/>
            <a:ext cx="8648699" cy="0"/>
          </a:xfrm>
          <a:custGeom>
            <a:avLst/>
            <a:gdLst/>
            <a:ahLst/>
            <a:cxnLst/>
            <a:rect l="l" t="t" r="r" b="b"/>
            <a:pathLst>
              <a:path w="8648699">
                <a:moveTo>
                  <a:pt x="0" y="0"/>
                </a:moveTo>
                <a:lnTo>
                  <a:pt x="8648699" y="0"/>
                </a:lnTo>
              </a:path>
            </a:pathLst>
          </a:custGeom>
          <a:ln w="14986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42009" y="585668"/>
            <a:ext cx="813828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C</a:t>
            </a:r>
            <a:r>
              <a:rPr sz="4400" spc="22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63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(C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ili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19" dirty="0">
                <a:latin typeface="Times New Roman"/>
                <a:cs typeface="Times New Roman"/>
              </a:rPr>
              <a:t>M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13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d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1856" y="1638026"/>
            <a:ext cx="221056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Le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2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41856" y="1958118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866" y="1958118"/>
            <a:ext cx="61533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asic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2288" y="1958118"/>
            <a:ext cx="243476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j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497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ag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8520" y="1958118"/>
            <a:ext cx="114233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80599" y="1958118"/>
            <a:ext cx="41664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97199" y="1958118"/>
            <a:ext cx="132315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22113" y="1958118"/>
            <a:ext cx="29396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14161" y="1958118"/>
            <a:ext cx="60520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18247" y="1958118"/>
            <a:ext cx="57453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4866" y="2278078"/>
            <a:ext cx="8117538" cy="932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001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du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150" dirty="0">
                <a:latin typeface="Times New Roman"/>
                <a:cs typeface="Times New Roman"/>
              </a:rPr>
              <a:t>y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ssa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241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pl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67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58" dirty="0"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1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2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 marR="46001">
              <a:lnSpc>
                <a:spcPct val="95825"/>
              </a:lnSpc>
              <a:spcBef>
                <a:spcPts val="105"/>
              </a:spcBef>
            </a:pPr>
            <a:r>
              <a:rPr sz="2100" spc="-14" dirty="0">
                <a:latin typeface="Times New Roman"/>
                <a:cs typeface="Times New Roman"/>
              </a:rPr>
              <a:t>Pro</a:t>
            </a:r>
            <a:r>
              <a:rPr sz="2100" spc="0" dirty="0">
                <a:latin typeface="Times New Roman"/>
                <a:cs typeface="Times New Roman"/>
              </a:rPr>
              <a:t>j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856" y="2598170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6193" y="3695440"/>
            <a:ext cx="183251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Le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193" y="4015531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9073" y="4015531"/>
            <a:ext cx="8185546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54" dirty="0">
                <a:latin typeface="Times New Roman"/>
                <a:cs typeface="Times New Roman"/>
              </a:rPr>
              <a:t> </a:t>
            </a:r>
            <a:r>
              <a:rPr sz="2100" spc="19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tw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59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4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167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5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7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329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5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ivi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25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6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05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-111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3" dirty="0">
                <a:latin typeface="Times New Roman"/>
                <a:cs typeface="Times New Roman"/>
              </a:rPr>
              <a:t>e</a:t>
            </a:r>
            <a:r>
              <a:rPr sz="2100" spc="-23" dirty="0">
                <a:latin typeface="Times New Roman"/>
                <a:cs typeface="Times New Roman"/>
              </a:rPr>
              <a:t>v</a:t>
            </a:r>
            <a:r>
              <a:rPr sz="2100" spc="-13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166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1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h</a:t>
            </a:r>
            <a:r>
              <a:rPr sz="2100" spc="14" dirty="0">
                <a:latin typeface="Times New Roman"/>
                <a:cs typeface="Times New Roman"/>
              </a:rPr>
              <a:t>a</a:t>
            </a:r>
            <a:r>
              <a:rPr sz="2100" spc="-50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34" dirty="0">
                <a:latin typeface="Times New Roman"/>
                <a:cs typeface="Times New Roman"/>
              </a:rPr>
              <a:t>t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39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ti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37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12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6193" y="4655583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193" y="5371816"/>
            <a:ext cx="200053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Le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4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193" y="5691908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073" y="5691908"/>
            <a:ext cx="1061793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ail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6755" y="5691908"/>
            <a:ext cx="113166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7477" y="5691908"/>
            <a:ext cx="28809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3523" y="5691908"/>
            <a:ext cx="42731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920" y="5691908"/>
            <a:ext cx="101938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8503" y="5691908"/>
            <a:ext cx="248247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4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344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8657" y="5691908"/>
            <a:ext cx="83163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9930" y="5691908"/>
            <a:ext cx="41664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193" y="6331960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9073" y="6331960"/>
            <a:ext cx="602589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-111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3" dirty="0">
                <a:latin typeface="Times New Roman"/>
                <a:cs typeface="Times New Roman"/>
              </a:rPr>
              <a:t>e</a:t>
            </a:r>
            <a:r>
              <a:rPr sz="2100" spc="-23" dirty="0">
                <a:latin typeface="Times New Roman"/>
                <a:cs typeface="Times New Roman"/>
              </a:rPr>
              <a:t>v</a:t>
            </a:r>
            <a:r>
              <a:rPr sz="2100" spc="-13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166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1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h</a:t>
            </a:r>
            <a:r>
              <a:rPr sz="2100" spc="14" dirty="0">
                <a:latin typeface="Times New Roman"/>
                <a:cs typeface="Times New Roman"/>
              </a:rPr>
              <a:t>a</a:t>
            </a:r>
            <a:r>
              <a:rPr sz="2100" spc="-50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34" dirty="0">
                <a:latin typeface="Times New Roman"/>
                <a:cs typeface="Times New Roman"/>
              </a:rPr>
              <a:t>t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39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ti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37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12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77468" y="3335782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77468" y="5012181"/>
            <a:ext cx="8648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FBDDD6E4-ECA3-8E41-A0FF-B78D3F7324B1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6" name="Object 4">
            <a:extLst>
              <a:ext uri="{FF2B5EF4-FFF2-40B4-BE49-F238E27FC236}">
                <a16:creationId xmlns:a16="http://schemas.microsoft.com/office/drawing/2014/main" id="{717D67C8-7096-6141-8D31-8B9ED80E6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6067" y="2941319"/>
            <a:ext cx="7391400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6067" y="3773424"/>
            <a:ext cx="7391400" cy="2977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47760" y="5711951"/>
            <a:ext cx="941831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2009" y="585668"/>
            <a:ext cx="82670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C</a:t>
            </a:r>
            <a:r>
              <a:rPr sz="4400" spc="22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63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(C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ili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19" dirty="0">
                <a:latin typeface="Times New Roman"/>
                <a:cs typeface="Times New Roman"/>
              </a:rPr>
              <a:t>M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13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d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56" y="1485664"/>
            <a:ext cx="216548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Le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5</a:t>
            </a:r>
            <a:r>
              <a:rPr sz="2100" spc="0" dirty="0">
                <a:latin typeface="Times New Roman"/>
                <a:cs typeface="Times New Roman"/>
              </a:rPr>
              <a:t>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856" y="1805755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866" y="1805755"/>
            <a:ext cx="8300525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2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1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26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19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4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-77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q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100" spc="3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1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1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36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r>
              <a:rPr sz="2100" spc="88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t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ti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307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va</a:t>
            </a:r>
            <a:r>
              <a:rPr sz="2100" spc="-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47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id</a:t>
            </a:r>
            <a:r>
              <a:rPr sz="2100" spc="-4" dirty="0">
                <a:latin typeface="Times New Roman"/>
                <a:cs typeface="Times New Roman"/>
              </a:rPr>
              <a:t>ea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03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t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h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14" dirty="0">
                <a:latin typeface="Times New Roman"/>
                <a:cs typeface="Times New Roman"/>
              </a:rPr>
              <a:t>g</a:t>
            </a:r>
            <a:r>
              <a:rPr sz="2100" spc="-9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05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-111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3" dirty="0">
                <a:latin typeface="Times New Roman"/>
                <a:cs typeface="Times New Roman"/>
              </a:rPr>
              <a:t>e</a:t>
            </a:r>
            <a:r>
              <a:rPr sz="2100" spc="-23" dirty="0">
                <a:latin typeface="Times New Roman"/>
                <a:cs typeface="Times New Roman"/>
              </a:rPr>
              <a:t>v</a:t>
            </a:r>
            <a:r>
              <a:rPr sz="2100" spc="-13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166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1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h</a:t>
            </a:r>
            <a:r>
              <a:rPr sz="2100" spc="14" dirty="0">
                <a:latin typeface="Times New Roman"/>
                <a:cs typeface="Times New Roman"/>
              </a:rPr>
              <a:t>a</a:t>
            </a:r>
            <a:r>
              <a:rPr sz="2100" spc="-50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34" dirty="0">
                <a:latin typeface="Times New Roman"/>
                <a:cs typeface="Times New Roman"/>
              </a:rPr>
              <a:t>t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39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ti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37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12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56" y="2445807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5861F27-0DCF-3C4E-A92A-C90ABCC0EAB2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25D9E2CE-8C02-FC46-92F8-1F779A533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94064" y="5711951"/>
            <a:ext cx="871727" cy="96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2009" y="585668"/>
            <a:ext cx="31256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8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66" dirty="0">
                <a:latin typeface="Times New Roman"/>
                <a:cs typeface="Times New Roman"/>
              </a:rPr>
              <a:t> 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4792" y="1377355"/>
            <a:ext cx="5304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9004" y="1377355"/>
            <a:ext cx="691894" cy="31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90898" y="1377355"/>
            <a:ext cx="6215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6497" y="1377355"/>
            <a:ext cx="11290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9598" y="1377355"/>
            <a:ext cx="2171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1266" y="1377355"/>
            <a:ext cx="136834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2187" y="1377355"/>
            <a:ext cx="4240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9690" y="1377355"/>
            <a:ext cx="157804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30756" y="1377355"/>
            <a:ext cx="11613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706413"/>
            <a:ext cx="8303954" cy="147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 S</a:t>
            </a:r>
            <a:r>
              <a:rPr sz="2400" spc="16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j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00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8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619" y="3250997"/>
            <a:ext cx="171703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519" y="3250997"/>
            <a:ext cx="7937364" cy="1732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61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57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  <a:spcBef>
                <a:spcPts val="603"/>
              </a:spcBef>
            </a:pPr>
            <a:r>
              <a:rPr sz="2300" spc="0" dirty="0">
                <a:latin typeface="Times New Roman"/>
                <a:cs typeface="Times New Roman"/>
              </a:rPr>
              <a:t>A 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3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463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-19" dirty="0">
                <a:latin typeface="Times New Roman"/>
                <a:cs typeface="Times New Roman"/>
              </a:rPr>
              <a:t>ar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243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29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 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k </a:t>
            </a:r>
            <a:r>
              <a:rPr sz="2300" spc="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4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9" dirty="0">
                <a:latin typeface="Times New Roman"/>
                <a:cs typeface="Times New Roman"/>
              </a:rPr>
              <a:t>e.</a:t>
            </a:r>
            <a:r>
              <a:rPr sz="2300" spc="-4" dirty="0">
                <a:latin typeface="Times New Roman"/>
                <a:cs typeface="Times New Roman"/>
              </a:rPr>
              <a:t>g.</a:t>
            </a:r>
            <a:r>
              <a:rPr sz="2300" spc="0" dirty="0">
                <a:latin typeface="Times New Roman"/>
                <a:cs typeface="Times New Roman"/>
              </a:rPr>
              <a:t>,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ls,</a:t>
            </a:r>
            <a:r>
              <a:rPr sz="2300" spc="-6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s,</a:t>
            </a:r>
            <a:r>
              <a:rPr sz="2300" spc="43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7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)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 marR="968">
              <a:lnSpc>
                <a:spcPts val="2480"/>
              </a:lnSpc>
              <a:spcBef>
                <a:spcPts val="603"/>
              </a:spcBef>
            </a:pPr>
            <a:r>
              <a:rPr sz="2300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8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300" spc="1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li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-1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5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36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89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300" spc="2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300" spc="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4619" y="4349706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5056937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519" y="5056937"/>
            <a:ext cx="58574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8557" y="5056937"/>
            <a:ext cx="158434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 </a:t>
            </a:r>
            <a:r>
              <a:rPr sz="2300" spc="1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7679" y="5056937"/>
            <a:ext cx="65304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6016" y="5056937"/>
            <a:ext cx="135266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7676" y="5056937"/>
            <a:ext cx="142523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1424" y="5056937"/>
            <a:ext cx="46636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5418" y="5056937"/>
            <a:ext cx="111594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5372405"/>
            <a:ext cx="7100699" cy="709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41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5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53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9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Q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51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41" dirty="0"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576402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B65CE30E-70B7-FA40-87F6-E4335DB75285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A74CC847-D6E9-904E-8147-CDABA627A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6467" y="5248655"/>
            <a:ext cx="1271016" cy="140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009" y="585668"/>
            <a:ext cx="40659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8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-230" dirty="0">
                <a:latin typeface="Times New Roman"/>
                <a:cs typeface="Times New Roman"/>
              </a:rPr>
              <a:t> </a:t>
            </a:r>
            <a:r>
              <a:rPr sz="4400" spc="17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85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1376477"/>
            <a:ext cx="171703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519" y="1376477"/>
            <a:ext cx="7937165" cy="1025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3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2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  <a:spcBef>
                <a:spcPts val="603"/>
              </a:spcBef>
            </a:pP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1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209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470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300" spc="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381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300" spc="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242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-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619" y="2475186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519" y="2475186"/>
            <a:ext cx="1783681" cy="63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latin typeface="Times New Roman"/>
                <a:cs typeface="Times New Roman"/>
              </a:rPr>
              <a:t>O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44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34" dirty="0">
                <a:latin typeface="Times New Roman"/>
                <a:cs typeface="Times New Roman"/>
              </a:rPr>
              <a:t>z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3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187" y="2475186"/>
            <a:ext cx="66270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8715" y="2475186"/>
            <a:ext cx="51551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7939" y="2475186"/>
            <a:ext cx="190043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2479" y="2475186"/>
            <a:ext cx="95501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0981" y="2475186"/>
            <a:ext cx="32005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4523" y="2475186"/>
            <a:ext cx="100388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du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0C5A65D-F7C2-EE42-9DEB-C85C6D05CC7E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290201BF-F53E-7843-86E9-867D459B5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16467" y="5248655"/>
            <a:ext cx="1271016" cy="140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2009" y="585668"/>
            <a:ext cx="227493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-34" dirty="0">
                <a:latin typeface="Times New Roman"/>
                <a:cs typeface="Times New Roman"/>
              </a:rPr>
              <a:t>m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5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1377355"/>
            <a:ext cx="210413" cy="3167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1377355"/>
            <a:ext cx="2405521" cy="1546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9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  <a:spcBef>
                <a:spcPts val="302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  <a:spcBef>
                <a:spcPts val="433"/>
              </a:spcBef>
            </a:pP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6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448"/>
              </a:spcBef>
            </a:pP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6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hn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qu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792" y="2998833"/>
            <a:ext cx="1189576" cy="114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6853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1275" y="2998833"/>
            <a:ext cx="2404425" cy="114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41">
              <a:lnSpc>
                <a:spcPts val="2550"/>
              </a:lnSpc>
              <a:spcBef>
                <a:spcPts val="127"/>
              </a:spcBef>
            </a:pPr>
            <a:r>
              <a:rPr sz="2400" spc="-28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3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-4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 dirty="0">
              <a:latin typeface="Times New Roman"/>
              <a:cs typeface="Times New Roman"/>
            </a:endParaRPr>
          </a:p>
          <a:p>
            <a:pPr marL="12741" marR="45719">
              <a:lnSpc>
                <a:spcPct val="95825"/>
              </a:lnSpc>
              <a:spcBef>
                <a:spcPts val="302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lia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Sa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5288" y="2998833"/>
            <a:ext cx="12077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9244" y="2998833"/>
            <a:ext cx="11693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792" y="4214905"/>
            <a:ext cx="27932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4619454"/>
            <a:ext cx="171703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8" y="4619454"/>
            <a:ext cx="2907769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ISO</a:t>
            </a:r>
            <a:r>
              <a:rPr sz="2300" spc="38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9</a:t>
            </a:r>
            <a:r>
              <a:rPr sz="2300" spc="-15" dirty="0">
                <a:latin typeface="Times New Roman"/>
                <a:cs typeface="Times New Roman"/>
              </a:rPr>
              <a:t>0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endParaRPr sz="2300" dirty="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7"/>
              </a:spcBef>
            </a:pP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Six</a:t>
            </a:r>
            <a:r>
              <a:rPr sz="2300" spc="-14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Sig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32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579530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5795307"/>
            <a:ext cx="19321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6" dirty="0">
                <a:latin typeface="Times New Roman"/>
                <a:cs typeface="Times New Roman"/>
              </a:rPr>
              <a:t>Q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lan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F450881-A6C0-8B49-8174-031A72D7E3E0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A10B4077-0D07-A348-B829-49E6931DC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3668" y="2103882"/>
            <a:ext cx="8381999" cy="0"/>
          </a:xfrm>
          <a:custGeom>
            <a:avLst/>
            <a:gdLst/>
            <a:ahLst/>
            <a:cxnLst/>
            <a:rect l="l" t="t" r="r" b="b"/>
            <a:pathLst>
              <a:path w="8381999">
                <a:moveTo>
                  <a:pt x="0" y="0"/>
                </a:moveTo>
                <a:lnTo>
                  <a:pt x="8381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3668" y="4618482"/>
            <a:ext cx="8381999" cy="0"/>
          </a:xfrm>
          <a:custGeom>
            <a:avLst/>
            <a:gdLst/>
            <a:ahLst/>
            <a:cxnLst/>
            <a:rect l="l" t="t" r="r" b="b"/>
            <a:pathLst>
              <a:path w="8381999">
                <a:moveTo>
                  <a:pt x="0" y="0"/>
                </a:moveTo>
                <a:lnTo>
                  <a:pt x="8381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2271" y="5535168"/>
            <a:ext cx="1176527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2009" y="585668"/>
            <a:ext cx="35837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110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13" dirty="0">
                <a:latin typeface="Times New Roman"/>
                <a:cs typeface="Times New Roman"/>
              </a:rPr>
              <a:t> </a:t>
            </a:r>
            <a:r>
              <a:rPr sz="4400" spc="-9" dirty="0">
                <a:latin typeface="Times New Roman"/>
                <a:cs typeface="Times New Roman"/>
              </a:rPr>
              <a:t>Q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4" dirty="0">
                <a:latin typeface="Times New Roman"/>
                <a:cs typeface="Times New Roman"/>
              </a:rPr>
              <a:t>ali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9993" y="1490017"/>
            <a:ext cx="65115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–</a:t>
            </a:r>
            <a:r>
              <a:rPr sz="2400" spc="-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84" dirty="0">
                <a:latin typeface="Times New Roman"/>
                <a:cs typeface="Times New Roman"/>
              </a:rPr>
              <a:t>t</a:t>
            </a:r>
            <a:r>
              <a:rPr sz="2400" spc="-13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3668" y="2327530"/>
            <a:ext cx="6142782" cy="638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  <a:p>
            <a:pPr marL="12726">
              <a:lnSpc>
                <a:spcPct val="95825"/>
              </a:lnSpc>
            </a:pP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9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84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th</a:t>
            </a:r>
            <a:r>
              <a:rPr sz="2000" spc="-2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394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r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9" dirty="0">
                <a:latin typeface="Times New Roman"/>
                <a:cs typeface="Times New Roman"/>
              </a:rPr>
              <a:t>qui</a:t>
            </a:r>
            <a:r>
              <a:rPr sz="2000" spc="-29" dirty="0">
                <a:latin typeface="Times New Roman"/>
                <a:cs typeface="Times New Roman"/>
              </a:rPr>
              <a:t>r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403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ev</a:t>
            </a:r>
            <a:r>
              <a:rPr sz="2000" spc="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7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33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29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du</a:t>
            </a:r>
            <a:r>
              <a:rPr sz="2000" spc="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qu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-9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117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c</a:t>
            </a:r>
            <a:r>
              <a:rPr sz="2000" spc="9" dirty="0">
                <a:latin typeface="Times New Roman"/>
                <a:cs typeface="Times New Roman"/>
              </a:rPr>
              <a:t>hi</a:t>
            </a:r>
            <a:r>
              <a:rPr sz="2000" spc="-25" dirty="0">
                <a:latin typeface="Times New Roman"/>
                <a:cs typeface="Times New Roman"/>
              </a:rPr>
              <a:t>ev</a:t>
            </a:r>
            <a:r>
              <a:rPr sz="2000" spc="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229" y="2994442"/>
            <a:ext cx="158749" cy="1252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109" y="2994442"/>
            <a:ext cx="6845168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3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18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11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du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1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24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4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4" dirty="0">
                <a:latin typeface="Times New Roman"/>
                <a:cs typeface="Times New Roman"/>
              </a:rPr>
              <a:t>y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3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1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36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13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7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2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0109" y="3634494"/>
            <a:ext cx="271976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k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18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99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2590" y="3634494"/>
            <a:ext cx="141279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49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109" y="3954586"/>
            <a:ext cx="485239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0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al</a:t>
            </a:r>
            <a:r>
              <a:rPr sz="2100" spc="-24" dirty="0">
                <a:latin typeface="Times New Roman"/>
                <a:cs typeface="Times New Roman"/>
              </a:rPr>
              <a:t>y</a:t>
            </a:r>
            <a:r>
              <a:rPr sz="2100" spc="9" dirty="0">
                <a:latin typeface="Times New Roman"/>
                <a:cs typeface="Times New Roman"/>
              </a:rPr>
              <a:t>z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q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53668" y="1964182"/>
            <a:ext cx="8381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53668" y="4478782"/>
            <a:ext cx="8381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9C375A6-F34D-6D4D-9FA2-FF65F761B6C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AD9EE95C-58BE-0147-8AFE-0F5CC9839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78951" y="5611368"/>
            <a:ext cx="1176527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2008" y="585668"/>
            <a:ext cx="824790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9" dirty="0">
                <a:latin typeface="Times New Roman"/>
                <a:cs typeface="Times New Roman"/>
              </a:rPr>
              <a:t>Q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-38" dirty="0">
                <a:latin typeface="Times New Roman"/>
                <a:cs typeface="Times New Roman"/>
              </a:rPr>
              <a:t>a</a:t>
            </a:r>
            <a:r>
              <a:rPr sz="4400" spc="4" dirty="0">
                <a:latin typeface="Times New Roman"/>
                <a:cs typeface="Times New Roman"/>
              </a:rPr>
              <a:t>li</a:t>
            </a:r>
            <a:r>
              <a:rPr sz="4400" spc="2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-37" dirty="0">
                <a:latin typeface="Times New Roman"/>
                <a:cs typeface="Times New Roman"/>
              </a:rPr>
              <a:t> </a:t>
            </a:r>
            <a:r>
              <a:rPr sz="4400" spc="-34" dirty="0">
                <a:latin typeface="Times New Roman"/>
                <a:cs typeface="Times New Roman"/>
              </a:rPr>
              <a:t>A</a:t>
            </a:r>
            <a:r>
              <a:rPr sz="4400" spc="39" dirty="0">
                <a:latin typeface="Times New Roman"/>
                <a:cs typeface="Times New Roman"/>
              </a:rPr>
              <a:t>s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(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9" dirty="0">
                <a:latin typeface="Times New Roman"/>
                <a:cs typeface="Times New Roman"/>
              </a:rPr>
              <a:t>Q</a:t>
            </a: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4792" y="1377355"/>
            <a:ext cx="83085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5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2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2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28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5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7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2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r>
              <a:rPr sz="2400" spc="34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792" y="1706413"/>
            <a:ext cx="3774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8808" y="1706413"/>
            <a:ext cx="23001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 </a:t>
            </a:r>
            <a:r>
              <a:rPr sz="2400" spc="5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55977" y="1706413"/>
            <a:ext cx="5783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2631" y="1706413"/>
            <a:ext cx="29222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22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12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0143" y="1706413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2310" y="1706413"/>
            <a:ext cx="11583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2035620"/>
            <a:ext cx="6527889" cy="147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5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c 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tt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518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q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21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3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4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2892" y="2441027"/>
            <a:ext cx="12970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ssa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4489" y="2441027"/>
            <a:ext cx="3292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619" y="358018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19" y="3580182"/>
            <a:ext cx="2684781" cy="253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7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S</a:t>
            </a:r>
            <a:r>
              <a:rPr sz="2300" spc="8" dirty="0">
                <a:latin typeface="Times New Roman"/>
                <a:cs typeface="Times New Roman"/>
              </a:rPr>
              <a:t>Q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3971801"/>
            <a:ext cx="171703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9" y="3971801"/>
            <a:ext cx="6220878" cy="2200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382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8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ic</a:t>
            </a:r>
            <a:r>
              <a:rPr sz="2300" spc="-2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q</a:t>
            </a:r>
            <a:r>
              <a:rPr sz="2300" spc="-14" dirty="0">
                <a:latin typeface="Times New Roman"/>
                <a:cs typeface="Times New Roman"/>
              </a:rPr>
              <a:t>u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l</a:t>
            </a:r>
            <a:r>
              <a:rPr sz="2300" spc="9" dirty="0">
                <a:latin typeface="Times New Roman"/>
                <a:cs typeface="Times New Roman"/>
              </a:rPr>
              <a:t>it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ss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59" dirty="0">
                <a:latin typeface="Times New Roman"/>
                <a:cs typeface="Times New Roman"/>
              </a:rPr>
              <a:t>r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6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4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qu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59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274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t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-19" dirty="0">
                <a:latin typeface="Times New Roman"/>
                <a:cs typeface="Times New Roman"/>
              </a:rPr>
              <a:t>k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ct val="95825"/>
              </a:lnSpc>
              <a:spcBef>
                <a:spcPts val="312"/>
              </a:spcBef>
            </a:pPr>
            <a:r>
              <a:rPr sz="2300" spc="-59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i</a:t>
            </a:r>
            <a:r>
              <a:rPr sz="2300" spc="-29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ft</a:t>
            </a:r>
            <a:r>
              <a:rPr sz="2300" spc="-34" dirty="0">
                <a:latin typeface="Times New Roman"/>
                <a:cs typeface="Times New Roman"/>
              </a:rPr>
              <a:t>w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8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g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9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33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6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ct val="95825"/>
              </a:lnSpc>
              <a:spcBef>
                <a:spcPts val="439"/>
              </a:spcBef>
            </a:pPr>
            <a:r>
              <a:rPr sz="2300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-1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98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k</a:t>
            </a:r>
            <a:r>
              <a:rPr sz="2300" spc="53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du</a:t>
            </a: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3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u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372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51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25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4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pl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4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 </a:t>
            </a:r>
            <a:r>
              <a:rPr sz="2300" spc="-23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9" dirty="0">
                <a:latin typeface="Times New Roman"/>
                <a:cs typeface="Times New Roman"/>
              </a:rPr>
              <a:t>tw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ts val="2485"/>
              </a:lnSpc>
              <a:spcBef>
                <a:spcPts val="124"/>
              </a:spcBef>
            </a:pPr>
            <a:r>
              <a:rPr sz="2300" spc="-19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t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nd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ct val="95825"/>
              </a:lnSpc>
              <a:spcBef>
                <a:spcPts val="310"/>
              </a:spcBef>
            </a:pPr>
            <a:r>
              <a:rPr sz="2300" spc="15" dirty="0">
                <a:latin typeface="Times New Roman"/>
                <a:cs typeface="Times New Roman"/>
              </a:rPr>
              <a:t>M</a:t>
            </a:r>
            <a:r>
              <a:rPr sz="2300" spc="-5" dirty="0">
                <a:latin typeface="Times New Roman"/>
                <a:cs typeface="Times New Roman"/>
              </a:rPr>
              <a:t>e</a:t>
            </a:r>
            <a:r>
              <a:rPr sz="2300" spc="15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s</a:t>
            </a:r>
            <a:r>
              <a:rPr sz="2300" spc="-15" dirty="0">
                <a:latin typeface="Times New Roman"/>
                <a:cs typeface="Times New Roman"/>
              </a:rPr>
              <a:t>u</a:t>
            </a:r>
            <a:r>
              <a:rPr sz="2300" spc="-10" dirty="0">
                <a:latin typeface="Times New Roman"/>
                <a:cs typeface="Times New Roman"/>
              </a:rPr>
              <a:t>r</a:t>
            </a:r>
            <a:r>
              <a:rPr sz="2300" spc="-5" dirty="0">
                <a:latin typeface="Times New Roman"/>
                <a:cs typeface="Times New Roman"/>
              </a:rPr>
              <a:t>em</a:t>
            </a:r>
            <a:r>
              <a:rPr sz="2300" spc="15" dirty="0">
                <a:latin typeface="Times New Roman"/>
                <a:cs typeface="Times New Roman"/>
              </a:rPr>
              <a:t>e</a:t>
            </a:r>
            <a:r>
              <a:rPr sz="2300" spc="-15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51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rt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40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m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6588" y="5146806"/>
            <a:ext cx="168331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v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4" dirty="0">
                <a:latin typeface="Times New Roman"/>
                <a:cs typeface="Times New Roman"/>
              </a:rPr>
              <a:t>p</a:t>
            </a:r>
            <a:r>
              <a:rPr sz="2300" spc="14" dirty="0">
                <a:latin typeface="Times New Roman"/>
                <a:cs typeface="Times New Roman"/>
              </a:rPr>
              <a:t>me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585389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EFE74287-7D5D-A244-AA3F-E0DF1B779762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586368A8-64A6-5646-BF2F-BD1A1C250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87867" y="5230368"/>
            <a:ext cx="1586483" cy="150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2009" y="585668"/>
            <a:ext cx="49142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8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66" dirty="0">
                <a:latin typeface="Times New Roman"/>
                <a:cs typeface="Times New Roman"/>
              </a:rPr>
              <a:t> </a:t>
            </a: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4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1377355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1377355"/>
            <a:ext cx="8316057" cy="2204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2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2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j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3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4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j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59" dirty="0">
                <a:latin typeface="Times New Roman"/>
                <a:cs typeface="Times New Roman"/>
              </a:rPr>
              <a:t>t</a:t>
            </a:r>
            <a:r>
              <a:rPr sz="2400" spc="-13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29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pt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13519">
              <a:lnSpc>
                <a:spcPts val="2590"/>
              </a:lnSpc>
              <a:spcBef>
                <a:spcPts val="601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34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3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ve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1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3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8581">
              <a:lnSpc>
                <a:spcPct val="95825"/>
              </a:lnSpc>
              <a:spcBef>
                <a:spcPts val="300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-1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14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4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5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3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</a:t>
            </a:r>
            <a:r>
              <a:rPr sz="2400" spc="32" dirty="0">
                <a:latin typeface="Times New Roman"/>
                <a:cs typeface="Times New Roman"/>
              </a:rPr>
              <a:t> </a:t>
            </a:r>
            <a:r>
              <a:rPr sz="2400" spc="-23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518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lia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893" y="25172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325184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3581047"/>
            <a:ext cx="33107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3381" y="3581047"/>
            <a:ext cx="29761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39863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792" y="3986305"/>
            <a:ext cx="3305374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28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2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8768" y="3986305"/>
            <a:ext cx="5001892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5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3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69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3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0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58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472091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4720919"/>
            <a:ext cx="82721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6CDA6B1-76BA-9B4E-8A1D-D79C2DF0BD9E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844F36A8-F9C9-6141-BEC2-773C5E8EE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83980" y="5532119"/>
            <a:ext cx="781812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42009" y="585668"/>
            <a:ext cx="372857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8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66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19" dirty="0">
                <a:latin typeface="Times New Roman"/>
                <a:cs typeface="Times New Roman"/>
              </a:rPr>
              <a:t>hn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qu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4792" y="1377355"/>
            <a:ext cx="70197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104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4619" y="1781814"/>
            <a:ext cx="296647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1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9" dirty="0">
                <a:latin typeface="Times New Roman"/>
                <a:cs typeface="Times New Roman"/>
              </a:rPr>
              <a:t>2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61819" y="1781814"/>
            <a:ext cx="7818265" cy="1391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2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98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2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41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12700" marR="35492">
              <a:lnSpc>
                <a:spcPct val="95825"/>
              </a:lnSpc>
              <a:spcBef>
                <a:spcPts val="312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3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tt</a:t>
            </a:r>
            <a:r>
              <a:rPr sz="23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5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2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3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19" dirty="0">
                <a:latin typeface="Times New Roman"/>
                <a:cs typeface="Times New Roman"/>
              </a:rPr>
              <a:t>y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59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60544">
              <a:lnSpc>
                <a:spcPts val="2380"/>
              </a:lnSpc>
              <a:spcBef>
                <a:spcPts val="729"/>
              </a:spcBef>
            </a:pP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spc="-4" dirty="0">
                <a:latin typeface="Times New Roman"/>
                <a:cs typeface="Times New Roman"/>
              </a:rPr>
              <a:t>x.</a:t>
            </a:r>
            <a:r>
              <a:rPr sz="2200" spc="0" dirty="0">
                <a:latin typeface="Times New Roman"/>
                <a:cs typeface="Times New Roman"/>
              </a:rPr>
              <a:t>,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n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9" dirty="0">
                <a:latin typeface="Times New Roman"/>
                <a:cs typeface="Times New Roman"/>
              </a:rPr>
              <a:t>n</a:t>
            </a:r>
            <a:r>
              <a:rPr sz="2200" spc="-14" dirty="0">
                <a:latin typeface="Times New Roman"/>
                <a:cs typeface="Times New Roman"/>
              </a:rPr>
              <a:t>-</a:t>
            </a:r>
            <a:r>
              <a:rPr sz="2200" spc="-25" dirty="0">
                <a:latin typeface="Times New Roman"/>
                <a:cs typeface="Times New Roman"/>
              </a:rPr>
              <a:t>c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-9" dirty="0">
                <a:latin typeface="Times New Roman"/>
                <a:cs typeface="Times New Roman"/>
              </a:rPr>
              <a:t>n</a:t>
            </a:r>
            <a:r>
              <a:rPr sz="2200" spc="-34" dirty="0">
                <a:latin typeface="Times New Roman"/>
                <a:cs typeface="Times New Roman"/>
              </a:rPr>
              <a:t>f</a:t>
            </a:r>
            <a:r>
              <a:rPr sz="2200" spc="4" dirty="0">
                <a:latin typeface="Times New Roman"/>
                <a:cs typeface="Times New Roman"/>
              </a:rPr>
              <a:t>orm</a:t>
            </a:r>
            <a:r>
              <a:rPr sz="2200" spc="0" dirty="0">
                <a:latin typeface="Times New Roman"/>
                <a:cs typeface="Times New Roman"/>
              </a:rPr>
              <a:t>a</a:t>
            </a:r>
            <a:r>
              <a:rPr sz="2200" spc="9" dirty="0">
                <a:latin typeface="Times New Roman"/>
                <a:cs typeface="Times New Roman"/>
              </a:rPr>
              <a:t>n</a:t>
            </a:r>
            <a:r>
              <a:rPr sz="2200" spc="-4" dirty="0">
                <a:latin typeface="Times New Roman"/>
                <a:cs typeface="Times New Roman"/>
              </a:rPr>
              <a:t>c</a:t>
            </a:r>
            <a:r>
              <a:rPr sz="2200" spc="0" dirty="0">
                <a:latin typeface="Times New Roman"/>
                <a:cs typeface="Times New Roman"/>
              </a:rPr>
              <a:t>e 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29" dirty="0">
                <a:latin typeface="Times New Roman"/>
                <a:cs typeface="Times New Roman"/>
              </a:rPr>
              <a:t>t</a:t>
            </a:r>
            <a:r>
              <a:rPr sz="2200" spc="0" dirty="0">
                <a:latin typeface="Times New Roman"/>
                <a:cs typeface="Times New Roman"/>
              </a:rPr>
              <a:t>o</a:t>
            </a:r>
            <a:r>
              <a:rPr sz="2200" spc="531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Times New Roman"/>
                <a:cs typeface="Times New Roman"/>
              </a:rPr>
              <a:t>s</a:t>
            </a:r>
            <a:r>
              <a:rPr sz="2200" spc="-9" dirty="0">
                <a:latin typeface="Times New Roman"/>
                <a:cs typeface="Times New Roman"/>
              </a:rPr>
              <a:t>p</a:t>
            </a: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spc="-4" dirty="0">
                <a:latin typeface="Times New Roman"/>
                <a:cs typeface="Times New Roman"/>
              </a:rPr>
              <a:t>c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9" dirty="0">
                <a:latin typeface="Times New Roman"/>
                <a:cs typeface="Times New Roman"/>
              </a:rPr>
              <a:t>f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c</a:t>
            </a:r>
            <a:r>
              <a:rPr sz="2200" spc="-19" dirty="0">
                <a:latin typeface="Times New Roman"/>
                <a:cs typeface="Times New Roman"/>
              </a:rPr>
              <a:t>a</a:t>
            </a:r>
            <a:r>
              <a:rPr sz="2200" spc="-9" dirty="0">
                <a:latin typeface="Times New Roman"/>
                <a:cs typeface="Times New Roman"/>
              </a:rPr>
              <a:t>t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-9" dirty="0">
                <a:latin typeface="Times New Roman"/>
                <a:cs typeface="Times New Roman"/>
              </a:rPr>
              <a:t>n</a:t>
            </a:r>
            <a:r>
              <a:rPr sz="2200" spc="19" dirty="0">
                <a:latin typeface="Times New Roman"/>
                <a:cs typeface="Times New Roman"/>
              </a:rPr>
              <a:t>s</a:t>
            </a:r>
            <a:r>
              <a:rPr sz="2200" spc="0" dirty="0">
                <a:latin typeface="Times New Roman"/>
                <a:cs typeface="Times New Roman"/>
              </a:rPr>
              <a:t>, </a:t>
            </a:r>
            <a:r>
              <a:rPr sz="2200" spc="-219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d</a:t>
            </a: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spc="0" dirty="0">
                <a:latin typeface="Times New Roman"/>
                <a:cs typeface="Times New Roman"/>
              </a:rPr>
              <a:t>sign </a:t>
            </a:r>
            <a:r>
              <a:rPr sz="2200" spc="-209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er</a:t>
            </a:r>
            <a:r>
              <a:rPr sz="2200" spc="-39" dirty="0">
                <a:latin typeface="Times New Roman"/>
                <a:cs typeface="Times New Roman"/>
              </a:rPr>
              <a:t>r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-194" dirty="0">
                <a:latin typeface="Times New Roman"/>
                <a:cs typeface="Times New Roman"/>
              </a:rPr>
              <a:t>r</a:t>
            </a:r>
            <a:r>
              <a:rPr sz="2200" spc="0" dirty="0">
                <a:latin typeface="Times New Roman"/>
                <a:cs typeface="Times New Roman"/>
              </a:rPr>
              <a:t>, </a:t>
            </a:r>
            <a:r>
              <a:rPr sz="2200" spc="24" dirty="0">
                <a:latin typeface="Times New Roman"/>
                <a:cs typeface="Times New Roman"/>
              </a:rPr>
              <a:t> </a:t>
            </a:r>
            <a:r>
              <a:rPr sz="2200" spc="19" dirty="0">
                <a:latin typeface="Times New Roman"/>
                <a:cs typeface="Times New Roman"/>
              </a:rPr>
              <a:t>v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0" dirty="0">
                <a:latin typeface="Times New Roman"/>
                <a:cs typeface="Times New Roman"/>
              </a:rPr>
              <a:t>l</a:t>
            </a:r>
            <a:r>
              <a:rPr sz="2200" spc="-19" dirty="0">
                <a:latin typeface="Times New Roman"/>
                <a:cs typeface="Times New Roman"/>
              </a:rPr>
              <a:t>a</a:t>
            </a:r>
            <a:r>
              <a:rPr sz="2200" spc="-9" dirty="0">
                <a:latin typeface="Times New Roman"/>
                <a:cs typeface="Times New Roman"/>
              </a:rPr>
              <a:t>t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-14" dirty="0">
                <a:latin typeface="Times New Roman"/>
                <a:cs typeface="Times New Roman"/>
              </a:rPr>
              <a:t>o</a:t>
            </a:r>
            <a:r>
              <a:rPr sz="2200" spc="0" dirty="0">
                <a:latin typeface="Times New Roman"/>
                <a:cs typeface="Times New Roman"/>
              </a:rPr>
              <a:t>n</a:t>
            </a:r>
            <a:r>
              <a:rPr sz="2200" spc="411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0" dirty="0">
                <a:latin typeface="Times New Roman"/>
                <a:cs typeface="Times New Roman"/>
              </a:rPr>
              <a:t>f </a:t>
            </a:r>
            <a:r>
              <a:rPr sz="2200" spc="-25" dirty="0">
                <a:latin typeface="Times New Roman"/>
                <a:cs typeface="Times New Roman"/>
              </a:rPr>
              <a:t>s</a:t>
            </a:r>
            <a:r>
              <a:rPr sz="2200" spc="-29" dirty="0">
                <a:latin typeface="Times New Roman"/>
                <a:cs typeface="Times New Roman"/>
              </a:rPr>
              <a:t>t</a:t>
            </a:r>
            <a:r>
              <a:rPr sz="2200" spc="25" dirty="0">
                <a:latin typeface="Times New Roman"/>
                <a:cs typeface="Times New Roman"/>
              </a:rPr>
              <a:t>a</a:t>
            </a:r>
            <a:r>
              <a:rPr sz="2200" spc="-9" dirty="0">
                <a:latin typeface="Times New Roman"/>
                <a:cs typeface="Times New Roman"/>
              </a:rPr>
              <a:t>nd</a:t>
            </a:r>
            <a:r>
              <a:rPr sz="2200" spc="25" dirty="0">
                <a:latin typeface="Times New Roman"/>
                <a:cs typeface="Times New Roman"/>
              </a:rPr>
              <a:t>a</a:t>
            </a:r>
            <a:r>
              <a:rPr sz="2200" spc="-39" dirty="0">
                <a:latin typeface="Times New Roman"/>
                <a:cs typeface="Times New Roman"/>
              </a:rPr>
              <a:t>r</a:t>
            </a:r>
            <a:r>
              <a:rPr sz="2200" spc="9" dirty="0">
                <a:latin typeface="Times New Roman"/>
                <a:cs typeface="Times New Roman"/>
              </a:rPr>
              <a:t>d</a:t>
            </a:r>
            <a:r>
              <a:rPr sz="2200" spc="0" dirty="0">
                <a:latin typeface="Times New Roman"/>
                <a:cs typeface="Times New Roman"/>
              </a:rPr>
              <a:t>s,</a:t>
            </a:r>
            <a:r>
              <a:rPr sz="2200" spc="329" dirty="0">
                <a:latin typeface="Times New Roman"/>
                <a:cs typeface="Times New Roman"/>
              </a:rPr>
              <a:t> </a:t>
            </a:r>
            <a:r>
              <a:rPr sz="2200" spc="9" dirty="0">
                <a:latin typeface="Times New Roman"/>
                <a:cs typeface="Times New Roman"/>
              </a:rPr>
              <a:t>p</a:t>
            </a:r>
            <a:r>
              <a:rPr sz="2200" spc="4" dirty="0">
                <a:latin typeface="Times New Roman"/>
                <a:cs typeface="Times New Roman"/>
              </a:rPr>
              <a:t>oo</a:t>
            </a:r>
            <a:r>
              <a:rPr sz="2200" spc="0" dirty="0">
                <a:latin typeface="Times New Roman"/>
                <a:cs typeface="Times New Roman"/>
              </a:rPr>
              <a:t>r</a:t>
            </a:r>
            <a:r>
              <a:rPr sz="2200" spc="123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</a:t>
            </a:r>
            <a:r>
              <a:rPr sz="2200" spc="4" dirty="0">
                <a:latin typeface="Times New Roman"/>
                <a:cs typeface="Times New Roman"/>
              </a:rPr>
              <a:t>omm</a:t>
            </a:r>
            <a:r>
              <a:rPr sz="2200" spc="-9" dirty="0">
                <a:latin typeface="Times New Roman"/>
                <a:cs typeface="Times New Roman"/>
              </a:rPr>
              <a:t>un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c</a:t>
            </a:r>
            <a:r>
              <a:rPr sz="2200" spc="-19" dirty="0">
                <a:latin typeface="Times New Roman"/>
                <a:cs typeface="Times New Roman"/>
              </a:rPr>
              <a:t>a</a:t>
            </a:r>
            <a:r>
              <a:rPr sz="2200" spc="14" dirty="0">
                <a:latin typeface="Times New Roman"/>
                <a:cs typeface="Times New Roman"/>
              </a:rPr>
              <a:t>t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spc="0" dirty="0">
                <a:latin typeface="Times New Roman"/>
                <a:cs typeface="Times New Roman"/>
              </a:rPr>
              <a:t>n</a:t>
            </a:r>
            <a:r>
              <a:rPr sz="2200" spc="-3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w</a:t>
            </a:r>
            <a:r>
              <a:rPr sz="2200" spc="0" dirty="0">
                <a:latin typeface="Times New Roman"/>
                <a:cs typeface="Times New Roman"/>
              </a:rPr>
              <a:t>i</a:t>
            </a:r>
            <a:r>
              <a:rPr sz="2200" spc="14" dirty="0">
                <a:latin typeface="Times New Roman"/>
                <a:cs typeface="Times New Roman"/>
              </a:rPr>
              <a:t>t</a:t>
            </a:r>
            <a:r>
              <a:rPr sz="2200" spc="0" dirty="0">
                <a:latin typeface="Times New Roman"/>
                <a:cs typeface="Times New Roman"/>
              </a:rPr>
              <a:t>h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</a:t>
            </a:r>
            <a:r>
              <a:rPr sz="2200" spc="9" dirty="0">
                <a:latin typeface="Times New Roman"/>
                <a:cs typeface="Times New Roman"/>
              </a:rPr>
              <a:t>h</a:t>
            </a:r>
            <a:r>
              <a:rPr sz="2200" spc="0" dirty="0">
                <a:latin typeface="Times New Roman"/>
                <a:cs typeface="Times New Roman"/>
              </a:rPr>
              <a:t>e</a:t>
            </a:r>
            <a:r>
              <a:rPr sz="2200" spc="23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c</a:t>
            </a:r>
            <a:r>
              <a:rPr sz="2200" spc="-9" dirty="0">
                <a:latin typeface="Times New Roman"/>
                <a:cs typeface="Times New Roman"/>
              </a:rPr>
              <a:t>u</a:t>
            </a:r>
            <a:r>
              <a:rPr sz="2200" spc="0" dirty="0">
                <a:latin typeface="Times New Roman"/>
                <a:cs typeface="Times New Roman"/>
              </a:rPr>
              <a:t>s</a:t>
            </a:r>
            <a:r>
              <a:rPr sz="2200" spc="-29" dirty="0">
                <a:latin typeface="Times New Roman"/>
                <a:cs typeface="Times New Roman"/>
              </a:rPr>
              <a:t>t</a:t>
            </a:r>
            <a:r>
              <a:rPr sz="2200" spc="4" dirty="0">
                <a:latin typeface="Times New Roman"/>
                <a:cs typeface="Times New Roman"/>
              </a:rPr>
              <a:t>om</a:t>
            </a:r>
            <a:r>
              <a:rPr sz="2200" spc="-14" dirty="0">
                <a:latin typeface="Times New Roman"/>
                <a:cs typeface="Times New Roman"/>
              </a:rPr>
              <a:t>e</a:t>
            </a:r>
            <a:r>
              <a:rPr sz="2200" spc="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6771" y="2567041"/>
            <a:ext cx="234567" cy="304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4619" y="3244854"/>
            <a:ext cx="29664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3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1819" y="3244854"/>
            <a:ext cx="684975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2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92" dirty="0">
                <a:latin typeface="Times New Roman"/>
                <a:cs typeface="Times New Roman"/>
              </a:rPr>
              <a:t> 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300" spc="3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5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9" dirty="0">
                <a:latin typeface="Times New Roman"/>
                <a:cs typeface="Times New Roman"/>
              </a:rPr>
              <a:t>8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r>
              <a:rPr sz="2300" spc="40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346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4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22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73660" y="3244854"/>
            <a:ext cx="9140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56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1819" y="3560322"/>
            <a:ext cx="82568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9220" y="3560322"/>
            <a:ext cx="31713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7700" y="3560322"/>
            <a:ext cx="36658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0" dirty="0">
                <a:latin typeface="Times New Roman"/>
                <a:cs typeface="Times New Roman"/>
              </a:rPr>
              <a:t>2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1899" y="3560322"/>
            <a:ext cx="98632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7748" y="3560322"/>
            <a:ext cx="74795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 </a:t>
            </a:r>
            <a:r>
              <a:rPr sz="2300" spc="9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4424" y="3560322"/>
            <a:ext cx="103987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ssi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le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3708" y="3560322"/>
            <a:ext cx="101997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)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4704" y="3560322"/>
            <a:ext cx="87484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so</a:t>
            </a:r>
            <a:r>
              <a:rPr sz="2300" spc="-9" dirty="0">
                <a:latin typeface="Times New Roman"/>
                <a:cs typeface="Times New Roman"/>
              </a:rPr>
              <a:t>l</a:t>
            </a:r>
            <a:r>
              <a:rPr sz="2300" spc="-29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59395" y="3560322"/>
            <a:ext cx="47689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th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26324" y="3560322"/>
            <a:ext cx="36658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0" dirty="0">
                <a:latin typeface="Times New Roman"/>
                <a:cs typeface="Times New Roman"/>
              </a:rPr>
              <a:t>2</a:t>
            </a:r>
            <a:r>
              <a:rPr sz="2300" spc="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1088" y="3875790"/>
            <a:ext cx="6886007" cy="1025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31" marR="37682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51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9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"</a:t>
            </a:r>
            <a:r>
              <a:rPr sz="2300" spc="19" dirty="0">
                <a:latin typeface="Times New Roman"/>
                <a:cs typeface="Times New Roman"/>
              </a:rPr>
              <a:t>v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4" dirty="0">
                <a:latin typeface="Times New Roman"/>
                <a:cs typeface="Times New Roman"/>
              </a:rPr>
              <a:t> 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"</a:t>
            </a:r>
            <a:r>
              <a:rPr sz="2300" spc="-4" dirty="0">
                <a:latin typeface="Times New Roman"/>
                <a:cs typeface="Times New Roman"/>
              </a:rPr>
              <a:t>)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3431" indent="-731">
              <a:lnSpc>
                <a:spcPts val="2480"/>
              </a:lnSpc>
              <a:spcBef>
                <a:spcPts val="603"/>
              </a:spcBef>
            </a:pPr>
            <a:r>
              <a:rPr sz="2300" spc="-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79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07" dirty="0">
                <a:latin typeface="Times New Roman"/>
                <a:cs typeface="Times New Roman"/>
              </a:rPr>
              <a:t> </a:t>
            </a:r>
            <a:r>
              <a:rPr sz="2300" spc="19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w</a:t>
            </a:r>
            <a:r>
              <a:rPr sz="2300" spc="121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4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46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94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9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8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212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619" y="4267410"/>
            <a:ext cx="29225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4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69746" y="4267410"/>
            <a:ext cx="91961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497541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4975415"/>
            <a:ext cx="768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8334" y="4975415"/>
            <a:ext cx="3256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6868" y="4975415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6947" y="4975415"/>
            <a:ext cx="9675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1656" y="4975415"/>
            <a:ext cx="4725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9542" y="4975415"/>
            <a:ext cx="318525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39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 </a:t>
            </a:r>
            <a:r>
              <a:rPr sz="2400" spc="34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  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0142" y="4975415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4669" y="4975415"/>
            <a:ext cx="7569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792" y="5304622"/>
            <a:ext cx="7603318" cy="73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3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n</a:t>
            </a:r>
            <a:r>
              <a:rPr sz="2400" spc="-31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un</a:t>
            </a:r>
            <a:r>
              <a:rPr sz="2400" spc="-37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47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5710028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43CBAC00-4073-6D42-995F-4DA5CA61A59C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7" name="Object 4">
            <a:extLst>
              <a:ext uri="{FF2B5EF4-FFF2-40B4-BE49-F238E27FC236}">
                <a16:creationId xmlns:a16="http://schemas.microsoft.com/office/drawing/2014/main" id="{851251C6-20E5-AC46-86CE-007E9FEE2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4667" y="2110740"/>
            <a:ext cx="7537704" cy="3963923"/>
          </a:xfrm>
          <a:custGeom>
            <a:avLst/>
            <a:gdLst/>
            <a:ahLst/>
            <a:cxnLst/>
            <a:rect l="l" t="t" r="r" b="b"/>
            <a:pathLst>
              <a:path w="7537704" h="3963923">
                <a:moveTo>
                  <a:pt x="7619" y="0"/>
                </a:moveTo>
                <a:lnTo>
                  <a:pt x="4405" y="1668780"/>
                </a:lnTo>
                <a:lnTo>
                  <a:pt x="7619" y="1668780"/>
                </a:lnTo>
                <a:lnTo>
                  <a:pt x="76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8571" y="2097024"/>
            <a:ext cx="7549896" cy="3983736"/>
          </a:xfrm>
          <a:custGeom>
            <a:avLst/>
            <a:gdLst/>
            <a:ahLst/>
            <a:cxnLst/>
            <a:rect l="l" t="t" r="r" b="b"/>
            <a:pathLst>
              <a:path w="7549896" h="3983736">
                <a:moveTo>
                  <a:pt x="7549896" y="13716"/>
                </a:moveTo>
                <a:lnTo>
                  <a:pt x="7543800" y="6096"/>
                </a:lnTo>
                <a:lnTo>
                  <a:pt x="75498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1682496"/>
                </a:lnTo>
                <a:lnTo>
                  <a:pt x="10501" y="1682496"/>
                </a:lnTo>
                <a:lnTo>
                  <a:pt x="13715" y="13715"/>
                </a:lnTo>
                <a:lnTo>
                  <a:pt x="7543799" y="13716"/>
                </a:lnTo>
                <a:lnTo>
                  <a:pt x="7543799" y="1682496"/>
                </a:lnTo>
                <a:lnTo>
                  <a:pt x="7549896" y="1682496"/>
                </a:lnTo>
                <a:lnTo>
                  <a:pt x="7549896" y="1371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2371" y="2097024"/>
            <a:ext cx="13716" cy="3983736"/>
          </a:xfrm>
          <a:custGeom>
            <a:avLst/>
            <a:gdLst/>
            <a:ahLst/>
            <a:cxnLst/>
            <a:rect l="l" t="t" r="r" b="b"/>
            <a:pathLst>
              <a:path w="13716" h="3983736">
                <a:moveTo>
                  <a:pt x="13716" y="3048"/>
                </a:moveTo>
                <a:lnTo>
                  <a:pt x="10667" y="0"/>
                </a:lnTo>
                <a:lnTo>
                  <a:pt x="6096" y="0"/>
                </a:lnTo>
                <a:lnTo>
                  <a:pt x="0" y="6096"/>
                </a:lnTo>
                <a:lnTo>
                  <a:pt x="6096" y="13716"/>
                </a:lnTo>
                <a:lnTo>
                  <a:pt x="6096" y="1682496"/>
                </a:lnTo>
                <a:lnTo>
                  <a:pt x="13716" y="1682496"/>
                </a:lnTo>
                <a:lnTo>
                  <a:pt x="13716" y="30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4667" y="2110740"/>
            <a:ext cx="7537704" cy="3963923"/>
          </a:xfrm>
          <a:custGeom>
            <a:avLst/>
            <a:gdLst/>
            <a:ahLst/>
            <a:cxnLst/>
            <a:rect l="l" t="t" r="r" b="b"/>
            <a:pathLst>
              <a:path w="7537704" h="3963923">
                <a:moveTo>
                  <a:pt x="7537704" y="3956304"/>
                </a:moveTo>
                <a:lnTo>
                  <a:pt x="7619" y="3956303"/>
                </a:lnTo>
                <a:lnTo>
                  <a:pt x="7619" y="1668780"/>
                </a:lnTo>
                <a:lnTo>
                  <a:pt x="4405" y="1668780"/>
                </a:lnTo>
                <a:lnTo>
                  <a:pt x="0" y="3956304"/>
                </a:lnTo>
                <a:lnTo>
                  <a:pt x="7619" y="3963923"/>
                </a:lnTo>
                <a:lnTo>
                  <a:pt x="7537704" y="3963923"/>
                </a:lnTo>
                <a:lnTo>
                  <a:pt x="7537704" y="395630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8571" y="2097024"/>
            <a:ext cx="7549896" cy="3983736"/>
          </a:xfrm>
          <a:custGeom>
            <a:avLst/>
            <a:gdLst/>
            <a:ahLst/>
            <a:cxnLst/>
            <a:rect l="l" t="t" r="r" b="b"/>
            <a:pathLst>
              <a:path w="7549896" h="3983736">
                <a:moveTo>
                  <a:pt x="7549896" y="1682496"/>
                </a:moveTo>
                <a:lnTo>
                  <a:pt x="7543799" y="1682496"/>
                </a:lnTo>
                <a:lnTo>
                  <a:pt x="7543800" y="3977639"/>
                </a:lnTo>
                <a:lnTo>
                  <a:pt x="13716" y="3977639"/>
                </a:lnTo>
                <a:lnTo>
                  <a:pt x="6096" y="3970020"/>
                </a:lnTo>
                <a:lnTo>
                  <a:pt x="10501" y="1682496"/>
                </a:lnTo>
                <a:lnTo>
                  <a:pt x="0" y="1682496"/>
                </a:lnTo>
                <a:lnTo>
                  <a:pt x="0" y="3980687"/>
                </a:lnTo>
                <a:lnTo>
                  <a:pt x="3048" y="3983736"/>
                </a:lnTo>
                <a:lnTo>
                  <a:pt x="7549896" y="3983736"/>
                </a:lnTo>
                <a:lnTo>
                  <a:pt x="7549896" y="1682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72371" y="2097024"/>
            <a:ext cx="13716" cy="3983736"/>
          </a:xfrm>
          <a:custGeom>
            <a:avLst/>
            <a:gdLst/>
            <a:ahLst/>
            <a:cxnLst/>
            <a:rect l="l" t="t" r="r" b="b"/>
            <a:pathLst>
              <a:path w="13716" h="3983736">
                <a:moveTo>
                  <a:pt x="13716" y="3980687"/>
                </a:moveTo>
                <a:lnTo>
                  <a:pt x="13716" y="1682496"/>
                </a:lnTo>
                <a:lnTo>
                  <a:pt x="6096" y="1682496"/>
                </a:lnTo>
                <a:lnTo>
                  <a:pt x="6096" y="3983736"/>
                </a:lnTo>
                <a:lnTo>
                  <a:pt x="10667" y="3983736"/>
                </a:lnTo>
                <a:lnTo>
                  <a:pt x="13716" y="39806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4944" y="5760719"/>
            <a:ext cx="1444751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2008" y="585668"/>
            <a:ext cx="65144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8" dirty="0">
                <a:latin typeface="Times New Roman"/>
                <a:cs typeface="Times New Roman"/>
              </a:rPr>
              <a:t>Q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66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19" dirty="0">
                <a:latin typeface="Times New Roman"/>
                <a:cs typeface="Times New Roman"/>
              </a:rPr>
              <a:t>hn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qu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-8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(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9" dirty="0">
                <a:latin typeface="Times New Roman"/>
                <a:cs typeface="Times New Roman"/>
              </a:rPr>
              <a:t>.</a:t>
            </a:r>
            <a:r>
              <a:rPr sz="4400" spc="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791" y="1485664"/>
            <a:ext cx="807846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r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96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6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4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t</a:t>
            </a:r>
            <a:r>
              <a:rPr sz="2100" spc="-50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59" dirty="0">
                <a:latin typeface="Times New Roman"/>
                <a:cs typeface="Times New Roman"/>
              </a:rPr>
              <a:t>k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355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6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31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14" dirty="0">
                <a:latin typeface="Times New Roman"/>
                <a:cs typeface="Times New Roman"/>
              </a:rPr>
              <a:t>or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r>
              <a:rPr sz="2100" spc="12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15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Times New Roman"/>
                <a:cs typeface="Times New Roman"/>
              </a:rPr>
              <a:t>f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ll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w</a:t>
            </a:r>
            <a:r>
              <a:rPr sz="2100" spc="-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98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spc="10" dirty="0">
                <a:latin typeface="Times New Roman"/>
                <a:cs typeface="Times New Roman"/>
              </a:rPr>
              <a:t>u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5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410" y="2171425"/>
            <a:ext cx="158749" cy="1572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6291" y="2171425"/>
            <a:ext cx="5812206" cy="1572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eo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8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19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100" spc="1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307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omm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14" dirty="0">
                <a:latin typeface="Times New Roman"/>
                <a:cs typeface="Times New Roman"/>
              </a:rPr>
              <a:t>M</a:t>
            </a:r>
            <a:r>
              <a:rPr sz="2100" spc="-4" dirty="0">
                <a:latin typeface="Times New Roman"/>
                <a:cs typeface="Times New Roman"/>
              </a:rPr>
              <a:t>CC</a:t>
            </a:r>
            <a:r>
              <a:rPr sz="2100" spc="0" dirty="0">
                <a:latin typeface="Times New Roman"/>
                <a:cs typeface="Times New Roman"/>
              </a:rPr>
              <a:t>) 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al</a:t>
            </a:r>
            <a:r>
              <a:rPr sz="2100" spc="-59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vi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(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S) </a:t>
            </a:r>
            <a:r>
              <a:rPr sz="2100" spc="4" dirty="0">
                <a:latin typeface="Times New Roman"/>
                <a:cs typeface="Times New Roman"/>
              </a:rPr>
              <a:t>V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5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mm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36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(</a:t>
            </a:r>
            <a:r>
              <a:rPr sz="2100" spc="-14" dirty="0">
                <a:latin typeface="Times New Roman"/>
                <a:cs typeface="Times New Roman"/>
              </a:rPr>
              <a:t>V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9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</a:pP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rro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237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(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410" y="3771621"/>
            <a:ext cx="158749" cy="2212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291" y="3771621"/>
            <a:ext cx="6532294" cy="2212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446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-2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I)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</a:pP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rro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sign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18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gic</a:t>
            </a:r>
            <a:r>
              <a:rPr sz="2100" spc="37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L)</a:t>
            </a:r>
            <a:endParaRPr sz="2100">
              <a:latin typeface="Times New Roman"/>
              <a:cs typeface="Times New Roman"/>
            </a:endParaRPr>
          </a:p>
          <a:p>
            <a:pPr marL="12700" marR="1530854">
              <a:lnSpc>
                <a:spcPct val="100041"/>
              </a:lnSpc>
              <a:spcBef>
                <a:spcPts val="105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eo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8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ET</a:t>
            </a:r>
            <a:r>
              <a:rPr sz="2100" spc="0" dirty="0">
                <a:latin typeface="Times New Roman"/>
                <a:cs typeface="Times New Roman"/>
              </a:rPr>
              <a:t>) 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cc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59" dirty="0">
                <a:latin typeface="Times New Roman"/>
                <a:cs typeface="Times New Roman"/>
              </a:rPr>
              <a:t>r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1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rro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5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mm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9" dirty="0">
                <a:latin typeface="Times New Roman"/>
                <a:cs typeface="Times New Roman"/>
              </a:rPr>
              <a:t>g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9" dirty="0">
                <a:latin typeface="Times New Roman"/>
                <a:cs typeface="Times New Roman"/>
              </a:rPr>
              <a:t>g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sl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sign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(</a:t>
            </a:r>
            <a:r>
              <a:rPr sz="2100" spc="-14" dirty="0">
                <a:latin typeface="Times New Roman"/>
                <a:cs typeface="Times New Roman"/>
              </a:rPr>
              <a:t>P</a:t>
            </a:r>
            <a:r>
              <a:rPr sz="2100" spc="-144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) </a:t>
            </a:r>
            <a:r>
              <a:rPr sz="2100" spc="4" dirty="0">
                <a:latin typeface="Times New Roman"/>
                <a:cs typeface="Times New Roman"/>
              </a:rPr>
              <a:t>Am</a:t>
            </a:r>
            <a:r>
              <a:rPr sz="2100" spc="-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ig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si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 h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34" dirty="0">
                <a:latin typeface="Times New Roman"/>
                <a:cs typeface="Times New Roman"/>
              </a:rPr>
              <a:t>/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9" dirty="0">
                <a:latin typeface="Times New Roman"/>
                <a:cs typeface="Times New Roman"/>
              </a:rPr>
              <a:t>ut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-2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(HC</a:t>
            </a:r>
            <a:r>
              <a:rPr sz="2100" spc="1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) </a:t>
            </a:r>
            <a:r>
              <a:rPr sz="2100" spc="1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lla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(</a:t>
            </a:r>
            <a:r>
              <a:rPr sz="2100" spc="-9" dirty="0">
                <a:latin typeface="Times New Roman"/>
                <a:cs typeface="Times New Roman"/>
              </a:rPr>
              <a:t>M</a:t>
            </a:r>
            <a:r>
              <a:rPr sz="2100" spc="19" dirty="0">
                <a:latin typeface="Times New Roman"/>
                <a:cs typeface="Times New Roman"/>
              </a:rPr>
              <a:t>I</a:t>
            </a:r>
            <a:r>
              <a:rPr sz="2100" spc="-19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C3238E79-102A-704E-918E-C009C847D25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E8EBEB4A-507C-7440-B468-3BE0DB3BF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0748" y="5381244"/>
            <a:ext cx="1504187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1893" y="634483"/>
            <a:ext cx="8874774" cy="48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4" dirty="0">
                <a:latin typeface="Times New Roman"/>
                <a:cs typeface="Times New Roman"/>
              </a:rPr>
              <a:t>S</a:t>
            </a:r>
            <a:r>
              <a:rPr sz="3600" spc="9" dirty="0">
                <a:latin typeface="Times New Roman"/>
                <a:cs typeface="Times New Roman"/>
              </a:rPr>
              <a:t>o</a:t>
            </a:r>
            <a:r>
              <a:rPr sz="3600" spc="-19" dirty="0">
                <a:latin typeface="Times New Roman"/>
                <a:cs typeface="Times New Roman"/>
              </a:rPr>
              <a:t>f</a:t>
            </a:r>
            <a:r>
              <a:rPr sz="3600" spc="19" dirty="0">
                <a:latin typeface="Times New Roman"/>
                <a:cs typeface="Times New Roman"/>
              </a:rPr>
              <a:t>t</a:t>
            </a:r>
            <a:r>
              <a:rPr sz="3600" spc="-50" dirty="0">
                <a:latin typeface="Times New Roman"/>
                <a:cs typeface="Times New Roman"/>
              </a:rPr>
              <a:t>w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-29" dirty="0">
                <a:latin typeface="Times New Roman"/>
                <a:cs typeface="Times New Roman"/>
              </a:rPr>
              <a:t>r</a:t>
            </a:r>
            <a:r>
              <a:rPr sz="3600" spc="0" dirty="0">
                <a:latin typeface="Times New Roman"/>
                <a:cs typeface="Times New Roman"/>
              </a:rPr>
              <a:t>e</a:t>
            </a:r>
            <a:r>
              <a:rPr sz="3600" spc="-134" dirty="0">
                <a:latin typeface="Times New Roman"/>
                <a:cs typeface="Times New Roman"/>
              </a:rPr>
              <a:t> </a:t>
            </a:r>
            <a:r>
              <a:rPr sz="3600" spc="-43" dirty="0">
                <a:latin typeface="Times New Roman"/>
                <a:cs typeface="Times New Roman"/>
              </a:rPr>
              <a:t>R</a:t>
            </a:r>
            <a:r>
              <a:rPr sz="3600" spc="-23" dirty="0">
                <a:latin typeface="Times New Roman"/>
                <a:cs typeface="Times New Roman"/>
              </a:rPr>
              <a:t>e</a:t>
            </a:r>
            <a:r>
              <a:rPr sz="3600" spc="-4" dirty="0">
                <a:latin typeface="Times New Roman"/>
                <a:cs typeface="Times New Roman"/>
              </a:rPr>
              <a:t>v</a:t>
            </a:r>
            <a:r>
              <a:rPr sz="3600" spc="4" dirty="0">
                <a:latin typeface="Times New Roman"/>
                <a:cs typeface="Times New Roman"/>
              </a:rPr>
              <a:t>i</a:t>
            </a:r>
            <a:r>
              <a:rPr sz="3600" spc="9" dirty="0">
                <a:latin typeface="Times New Roman"/>
                <a:cs typeface="Times New Roman"/>
              </a:rPr>
              <a:t>e</a:t>
            </a:r>
            <a:r>
              <a:rPr sz="3600" spc="-47" dirty="0">
                <a:latin typeface="Times New Roman"/>
                <a:cs typeface="Times New Roman"/>
              </a:rPr>
              <a:t>w</a:t>
            </a:r>
            <a:r>
              <a:rPr sz="3600" spc="0" dirty="0">
                <a:latin typeface="Times New Roman"/>
                <a:cs typeface="Times New Roman"/>
              </a:rPr>
              <a:t>s</a:t>
            </a:r>
            <a:r>
              <a:rPr sz="3600" spc="-67" dirty="0">
                <a:latin typeface="Times New Roman"/>
                <a:cs typeface="Times New Roman"/>
              </a:rPr>
              <a:t> </a:t>
            </a:r>
            <a:r>
              <a:rPr sz="3600" spc="23" dirty="0">
                <a:latin typeface="Times New Roman"/>
                <a:cs typeface="Times New Roman"/>
              </a:rPr>
              <a:t>(</a:t>
            </a:r>
            <a:r>
              <a:rPr sz="3600" spc="-67" dirty="0">
                <a:latin typeface="Times New Roman"/>
                <a:cs typeface="Times New Roman"/>
              </a:rPr>
              <a:t>F</a:t>
            </a:r>
            <a:r>
              <a:rPr sz="3600" spc="9" dirty="0">
                <a:latin typeface="Times New Roman"/>
                <a:cs typeface="Times New Roman"/>
              </a:rPr>
              <a:t>o</a:t>
            </a:r>
            <a:r>
              <a:rPr sz="3600" spc="4" dirty="0">
                <a:latin typeface="Times New Roman"/>
                <a:cs typeface="Times New Roman"/>
              </a:rPr>
              <a:t>rma</a:t>
            </a:r>
            <a:r>
              <a:rPr sz="3600" spc="0" dirty="0">
                <a:latin typeface="Times New Roman"/>
                <a:cs typeface="Times New Roman"/>
              </a:rPr>
              <a:t>l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350" dirty="0">
                <a:latin typeface="Times New Roman"/>
                <a:cs typeface="Times New Roman"/>
              </a:rPr>
              <a:t>T</a:t>
            </a:r>
            <a:r>
              <a:rPr sz="3600" spc="9" dirty="0">
                <a:latin typeface="Times New Roman"/>
                <a:cs typeface="Times New Roman"/>
              </a:rPr>
              <a:t>e</a:t>
            </a:r>
            <a:r>
              <a:rPr sz="3600" spc="-4" dirty="0">
                <a:latin typeface="Times New Roman"/>
                <a:cs typeface="Times New Roman"/>
              </a:rPr>
              <a:t>c</a:t>
            </a:r>
            <a:r>
              <a:rPr sz="3600" spc="19" dirty="0">
                <a:latin typeface="Times New Roman"/>
                <a:cs typeface="Times New Roman"/>
              </a:rPr>
              <a:t>hn</a:t>
            </a:r>
            <a:r>
              <a:rPr sz="3600" spc="4" dirty="0">
                <a:latin typeface="Times New Roman"/>
                <a:cs typeface="Times New Roman"/>
              </a:rPr>
              <a:t>i</a:t>
            </a:r>
            <a:r>
              <a:rPr sz="3600" spc="-44" dirty="0">
                <a:latin typeface="Times New Roman"/>
                <a:cs typeface="Times New Roman"/>
              </a:rPr>
              <a:t>c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l</a:t>
            </a:r>
            <a:r>
              <a:rPr sz="3600" spc="-104" dirty="0">
                <a:latin typeface="Times New Roman"/>
                <a:cs typeface="Times New Roman"/>
              </a:rPr>
              <a:t> </a:t>
            </a:r>
            <a:r>
              <a:rPr sz="3600" spc="-44" dirty="0">
                <a:latin typeface="Times New Roman"/>
                <a:cs typeface="Times New Roman"/>
              </a:rPr>
              <a:t>R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spc="29" dirty="0">
                <a:latin typeface="Times New Roman"/>
                <a:cs typeface="Times New Roman"/>
              </a:rPr>
              <a:t>v</a:t>
            </a:r>
            <a:r>
              <a:rPr sz="3600" spc="4" dirty="0">
                <a:latin typeface="Times New Roman"/>
                <a:cs typeface="Times New Roman"/>
              </a:rPr>
              <a:t>i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spc="-50" dirty="0">
                <a:latin typeface="Times New Roman"/>
                <a:cs typeface="Times New Roman"/>
              </a:rPr>
              <a:t>w</a:t>
            </a:r>
            <a:r>
              <a:rPr sz="3600" spc="-4" dirty="0">
                <a:latin typeface="Times New Roman"/>
                <a:cs typeface="Times New Roman"/>
              </a:rPr>
              <a:t>s</a:t>
            </a:r>
            <a:r>
              <a:rPr sz="3600" spc="0" dirty="0"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792" y="1377355"/>
            <a:ext cx="2472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0071" y="1377355"/>
            <a:ext cx="8846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rm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2381" y="1377355"/>
            <a:ext cx="1183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1893" y="1377355"/>
            <a:ext cx="9260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3827" y="1377355"/>
            <a:ext cx="995228" cy="419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4587" y="1377355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2058" y="1377355"/>
            <a:ext cx="2171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6857" y="1377355"/>
            <a:ext cx="11583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4968" y="1377355"/>
            <a:ext cx="9468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1285" y="1377355"/>
            <a:ext cx="96875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1706413"/>
            <a:ext cx="6779182" cy="73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0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s)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j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8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2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1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F</a:t>
            </a:r>
            <a:r>
              <a:rPr sz="2400" spc="8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7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619" y="2516334"/>
            <a:ext cx="29225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1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1088" y="2516334"/>
            <a:ext cx="7830881" cy="141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3">
              <a:lnSpc>
                <a:spcPts val="2450"/>
              </a:lnSpc>
              <a:spcBef>
                <a:spcPts val="122"/>
              </a:spcBef>
            </a:pPr>
            <a:r>
              <a:rPr sz="2300" spc="-177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284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50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5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232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194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23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256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283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;</a:t>
            </a:r>
            <a:r>
              <a:rPr sz="2300" spc="189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20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endParaRPr sz="2300" dirty="0">
              <a:latin typeface="Times New Roman"/>
              <a:cs typeface="Times New Roman"/>
            </a:endParaRPr>
          </a:p>
          <a:p>
            <a:pPr marL="13431" marR="43891">
              <a:lnSpc>
                <a:spcPts val="2485"/>
              </a:lnSpc>
              <a:spcBef>
                <a:spcPts val="1"/>
              </a:spcBef>
            </a:pP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 dirty="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5"/>
              </a:spcBef>
            </a:pPr>
            <a:r>
              <a:rPr sz="2300" spc="-177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if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1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3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1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 dirty="0">
              <a:latin typeface="Times New Roman"/>
              <a:cs typeface="Times New Roman"/>
            </a:endParaRPr>
          </a:p>
          <a:p>
            <a:pPr marL="13431">
              <a:lnSpc>
                <a:spcPct val="95825"/>
              </a:lnSpc>
              <a:spcBef>
                <a:spcPts val="434"/>
              </a:spcBef>
            </a:pPr>
            <a:r>
              <a:rPr sz="2300" spc="-177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219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54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5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8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9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09" dirty="0">
                <a:latin typeface="Times New Roman"/>
                <a:cs typeface="Times New Roman"/>
              </a:rPr>
              <a:t> </a:t>
            </a:r>
            <a:r>
              <a:rPr sz="2300" spc="-38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8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8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2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3223565"/>
            <a:ext cx="292258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2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9" dirty="0">
                <a:latin typeface="Times New Roman"/>
                <a:cs typeface="Times New Roman"/>
              </a:rPr>
              <a:t>3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1088" y="3930654"/>
            <a:ext cx="7168783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31" marR="50382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-177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6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-16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1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1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ct val="95825"/>
              </a:lnSpc>
              <a:spcBef>
                <a:spcPts val="439"/>
              </a:spcBef>
            </a:pPr>
            <a:r>
              <a:rPr sz="2300" spc="-177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96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4322274"/>
            <a:ext cx="292258" cy="709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4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9" dirty="0">
                <a:latin typeface="Times New Roman"/>
                <a:cs typeface="Times New Roman"/>
              </a:rPr>
              <a:t>5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79ADF72-7B55-F74E-A048-43818C356054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DB856B14-2881-BE4C-986D-1184CD282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0748" y="5381244"/>
            <a:ext cx="1504187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2009" y="585668"/>
            <a:ext cx="50666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2" dirty="0">
                <a:latin typeface="Times New Roman"/>
                <a:cs typeface="Times New Roman"/>
              </a:rPr>
              <a:t>R</a:t>
            </a:r>
            <a:r>
              <a:rPr sz="4400" spc="-28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28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w</a:t>
            </a:r>
            <a:r>
              <a:rPr sz="4400" spc="23" dirty="0">
                <a:latin typeface="Times New Roman"/>
                <a:cs typeface="Times New Roman"/>
              </a:rPr>
              <a:t> </a:t>
            </a:r>
            <a:r>
              <a:rPr sz="4400" spc="-94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 </a:t>
            </a:r>
            <a:r>
              <a:rPr sz="4400" spc="-219" dirty="0">
                <a:latin typeface="Times New Roman"/>
                <a:cs typeface="Times New Roman"/>
              </a:rPr>
              <a:t> </a:t>
            </a:r>
            <a:r>
              <a:rPr sz="4400" spc="0" dirty="0">
                <a:latin typeface="Times New Roman"/>
                <a:cs typeface="Times New Roman"/>
              </a:rPr>
              <a:t>&amp;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07982" y="585668"/>
            <a:ext cx="363293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d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-39" dirty="0">
                <a:latin typeface="Times New Roman"/>
                <a:cs typeface="Times New Roman"/>
              </a:rPr>
              <a:t>K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377355"/>
            <a:ext cx="2666508" cy="305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2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619" y="178181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7519" y="1781814"/>
            <a:ext cx="7943666" cy="63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561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300" spc="2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78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29" dirty="0">
                <a:latin typeface="Times New Roman"/>
                <a:cs typeface="Times New Roman"/>
              </a:rPr>
              <a:t>e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) </a:t>
            </a:r>
            <a:r>
              <a:rPr sz="2300" spc="256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r>
              <a:rPr sz="2300" spc="530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2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527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1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318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279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ais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48984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2489842"/>
            <a:ext cx="8306436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r>
              <a:rPr sz="2400" spc="2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9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3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2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239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7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23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81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322430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3224307"/>
            <a:ext cx="3073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5039" y="3224307"/>
            <a:ext cx="11772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3963" y="3224307"/>
            <a:ext cx="2171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2770" y="3224307"/>
            <a:ext cx="8846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or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088" y="3224307"/>
            <a:ext cx="11863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7192" y="3224307"/>
            <a:ext cx="9260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181" y="3224307"/>
            <a:ext cx="125770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2" y="3224307"/>
            <a:ext cx="86847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9955" y="3224307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3553514"/>
            <a:ext cx="142016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1A3CF482-8F17-C544-8B78-17266C712314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A24BE9B8-A2F6-184A-BB2D-FE65AF137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</TotalTime>
  <Words>2133</Words>
  <Application>Microsoft Office PowerPoint</Application>
  <PresentationFormat>Custom</PresentationFormat>
  <Paragraphs>603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inherit</vt:lpstr>
      <vt:lpstr>sofia-pro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Mirza Shuja</cp:lastModifiedBy>
  <cp:revision>13</cp:revision>
  <dcterms:modified xsi:type="dcterms:W3CDTF">2022-12-06T05:31:03Z</dcterms:modified>
</cp:coreProperties>
</file>