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2" r:id="rId3"/>
    <p:sldId id="283" r:id="rId4"/>
    <p:sldId id="278" r:id="rId5"/>
    <p:sldId id="279" r:id="rId6"/>
    <p:sldId id="349" r:id="rId7"/>
    <p:sldId id="347" r:id="rId8"/>
    <p:sldId id="348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1"/>
    <p:restoredTop sz="94611"/>
  </p:normalViewPr>
  <p:slideViewPr>
    <p:cSldViewPr>
      <p:cViewPr varScale="1">
        <p:scale>
          <a:sx n="47" d="100"/>
          <a:sy n="47" d="100"/>
        </p:scale>
        <p:origin x="1277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ED9B-F026-4197-9C39-BDA58EC43E66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8325"/>
            <a:ext cx="4010025" cy="2838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5688"/>
            <a:ext cx="8553450" cy="3405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0504F-2038-4CBF-9F52-E86125D148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jpe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6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772668" y="350520"/>
            <a:ext cx="9143999" cy="3428999"/>
          </a:xfrm>
          <a:custGeom>
            <a:avLst/>
            <a:gdLst/>
            <a:ahLst/>
            <a:cxnLst/>
            <a:rect l="l" t="t" r="r" b="b"/>
            <a:pathLst>
              <a:path w="9143999" h="3428999">
                <a:moveTo>
                  <a:pt x="0" y="0"/>
                </a:moveTo>
                <a:lnTo>
                  <a:pt x="9143999" y="0"/>
                </a:lnTo>
                <a:lnTo>
                  <a:pt x="9143999" y="3428999"/>
                </a:lnTo>
                <a:lnTo>
                  <a:pt x="0" y="342899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2668" y="350519"/>
            <a:ext cx="9144000" cy="3436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75960" y="2336292"/>
            <a:ext cx="4140707" cy="2622804"/>
          </a:xfrm>
          <a:custGeom>
            <a:avLst/>
            <a:gdLst/>
            <a:ahLst/>
            <a:cxnLst/>
            <a:rect l="l" t="t" r="r" b="b"/>
            <a:pathLst>
              <a:path w="4140707" h="2622804">
                <a:moveTo>
                  <a:pt x="4140707" y="0"/>
                </a:moveTo>
                <a:lnTo>
                  <a:pt x="0" y="0"/>
                </a:lnTo>
                <a:lnTo>
                  <a:pt x="1312163" y="1312164"/>
                </a:lnTo>
                <a:lnTo>
                  <a:pt x="1180947" y="1443227"/>
                </a:lnTo>
                <a:lnTo>
                  <a:pt x="4140707" y="1443227"/>
                </a:lnTo>
                <a:lnTo>
                  <a:pt x="4140707" y="0"/>
                </a:lnTo>
                <a:close/>
              </a:path>
            </a:pathLst>
          </a:custGeom>
          <a:solidFill>
            <a:srgbClr val="EF52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668" y="2104644"/>
            <a:ext cx="5743955" cy="3086100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5743955" y="1543812"/>
                </a:moveTo>
                <a:lnTo>
                  <a:pt x="5743447" y="1543303"/>
                </a:lnTo>
                <a:lnTo>
                  <a:pt x="5742432" y="1545335"/>
                </a:lnTo>
                <a:lnTo>
                  <a:pt x="5743955" y="1543812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0475" y="2092452"/>
            <a:ext cx="5771387" cy="3112008"/>
          </a:xfrm>
          <a:custGeom>
            <a:avLst/>
            <a:gdLst/>
            <a:ahLst/>
            <a:cxnLst/>
            <a:rect l="l" t="t" r="r" b="b"/>
            <a:pathLst>
              <a:path w="5771387" h="3112008">
                <a:moveTo>
                  <a:pt x="5748528" y="1546859"/>
                </a:moveTo>
                <a:lnTo>
                  <a:pt x="5765292" y="1546859"/>
                </a:lnTo>
                <a:lnTo>
                  <a:pt x="4223003" y="3047"/>
                </a:lnTo>
                <a:lnTo>
                  <a:pt x="4219956" y="1523"/>
                </a:lnTo>
                <a:lnTo>
                  <a:pt x="4216908" y="0"/>
                </a:lnTo>
                <a:lnTo>
                  <a:pt x="4213859" y="0"/>
                </a:lnTo>
                <a:lnTo>
                  <a:pt x="25908" y="12191"/>
                </a:lnTo>
                <a:lnTo>
                  <a:pt x="4213859" y="12191"/>
                </a:lnTo>
                <a:lnTo>
                  <a:pt x="5748527" y="1546860"/>
                </a:lnTo>
                <a:close/>
              </a:path>
              <a:path w="5771387" h="3112008">
                <a:moveTo>
                  <a:pt x="5765292" y="1565147"/>
                </a:moveTo>
                <a:lnTo>
                  <a:pt x="5748528" y="1565147"/>
                </a:lnTo>
                <a:lnTo>
                  <a:pt x="5747766" y="1564385"/>
                </a:lnTo>
                <a:lnTo>
                  <a:pt x="5626608" y="1685544"/>
                </a:lnTo>
                <a:lnTo>
                  <a:pt x="5644888" y="1685551"/>
                </a:lnTo>
                <a:lnTo>
                  <a:pt x="5765292" y="1565147"/>
                </a:lnTo>
                <a:close/>
              </a:path>
              <a:path w="5771387" h="3112008">
                <a:moveTo>
                  <a:pt x="4213859" y="0"/>
                </a:moveTo>
                <a:lnTo>
                  <a:pt x="12192" y="0"/>
                </a:lnTo>
                <a:lnTo>
                  <a:pt x="12192" y="12191"/>
                </a:lnTo>
                <a:lnTo>
                  <a:pt x="25908" y="12191"/>
                </a:lnTo>
                <a:lnTo>
                  <a:pt x="4213859" y="0"/>
                </a:lnTo>
                <a:close/>
              </a:path>
              <a:path w="5771387" h="3112008">
                <a:moveTo>
                  <a:pt x="5771387" y="1559051"/>
                </a:moveTo>
                <a:lnTo>
                  <a:pt x="5771387" y="1551432"/>
                </a:lnTo>
                <a:lnTo>
                  <a:pt x="5765292" y="1546859"/>
                </a:lnTo>
                <a:lnTo>
                  <a:pt x="5748528" y="1546859"/>
                </a:lnTo>
                <a:lnTo>
                  <a:pt x="5756147" y="1554479"/>
                </a:lnTo>
                <a:lnTo>
                  <a:pt x="5754624" y="1557528"/>
                </a:lnTo>
                <a:lnTo>
                  <a:pt x="5747766" y="1564385"/>
                </a:lnTo>
                <a:lnTo>
                  <a:pt x="5748528" y="1565147"/>
                </a:lnTo>
                <a:lnTo>
                  <a:pt x="5765292" y="1565147"/>
                </a:lnTo>
                <a:lnTo>
                  <a:pt x="5771387" y="1559051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2668" y="2104644"/>
            <a:ext cx="5743955" cy="3086100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5743955" y="1543812"/>
                </a:moveTo>
                <a:lnTo>
                  <a:pt x="4201667" y="0"/>
                </a:lnTo>
                <a:lnTo>
                  <a:pt x="0" y="0"/>
                </a:lnTo>
                <a:lnTo>
                  <a:pt x="0" y="1674875"/>
                </a:lnTo>
                <a:lnTo>
                  <a:pt x="5612891" y="1674875"/>
                </a:lnTo>
                <a:lnTo>
                  <a:pt x="5743955" y="1543812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0475" y="2092452"/>
            <a:ext cx="5771387" cy="3112008"/>
          </a:xfrm>
          <a:custGeom>
            <a:avLst/>
            <a:gdLst/>
            <a:ahLst/>
            <a:cxnLst/>
            <a:rect l="l" t="t" r="r" b="b"/>
            <a:pathLst>
              <a:path w="5771387" h="3112008">
                <a:moveTo>
                  <a:pt x="4213859" y="25907"/>
                </a:moveTo>
                <a:lnTo>
                  <a:pt x="4204716" y="21335"/>
                </a:lnTo>
                <a:lnTo>
                  <a:pt x="4209288" y="25908"/>
                </a:lnTo>
                <a:lnTo>
                  <a:pt x="5739379" y="1555999"/>
                </a:lnTo>
                <a:lnTo>
                  <a:pt x="4213859" y="25907"/>
                </a:lnTo>
                <a:close/>
              </a:path>
              <a:path w="5771387" h="3112008">
                <a:moveTo>
                  <a:pt x="5739379" y="1555999"/>
                </a:moveTo>
                <a:lnTo>
                  <a:pt x="5608181" y="1687067"/>
                </a:lnTo>
                <a:lnTo>
                  <a:pt x="5608703" y="1687067"/>
                </a:lnTo>
                <a:lnTo>
                  <a:pt x="5739379" y="1555999"/>
                </a:lnTo>
                <a:close/>
              </a:path>
              <a:path w="5771387" h="3112008">
                <a:moveTo>
                  <a:pt x="5748528" y="1546859"/>
                </a:moveTo>
                <a:lnTo>
                  <a:pt x="5765292" y="1546859"/>
                </a:lnTo>
                <a:lnTo>
                  <a:pt x="4223003" y="3047"/>
                </a:lnTo>
                <a:lnTo>
                  <a:pt x="4219956" y="1523"/>
                </a:lnTo>
                <a:lnTo>
                  <a:pt x="4216908" y="0"/>
                </a:lnTo>
                <a:lnTo>
                  <a:pt x="4213859" y="0"/>
                </a:lnTo>
                <a:lnTo>
                  <a:pt x="25908" y="12191"/>
                </a:lnTo>
                <a:lnTo>
                  <a:pt x="25908" y="25908"/>
                </a:lnTo>
                <a:lnTo>
                  <a:pt x="4209288" y="25908"/>
                </a:lnTo>
                <a:lnTo>
                  <a:pt x="4204716" y="21335"/>
                </a:lnTo>
                <a:lnTo>
                  <a:pt x="4213859" y="25907"/>
                </a:lnTo>
                <a:lnTo>
                  <a:pt x="5739379" y="1555999"/>
                </a:lnTo>
                <a:lnTo>
                  <a:pt x="5748528" y="1546859"/>
                </a:lnTo>
                <a:close/>
              </a:path>
              <a:path w="5771387" h="3112008">
                <a:moveTo>
                  <a:pt x="5765292" y="1565147"/>
                </a:moveTo>
                <a:lnTo>
                  <a:pt x="5748528" y="1565147"/>
                </a:lnTo>
                <a:lnTo>
                  <a:pt x="5739379" y="1555999"/>
                </a:lnTo>
                <a:lnTo>
                  <a:pt x="5608703" y="1687067"/>
                </a:lnTo>
                <a:lnTo>
                  <a:pt x="5643372" y="1687067"/>
                </a:lnTo>
                <a:lnTo>
                  <a:pt x="5765292" y="1565147"/>
                </a:lnTo>
                <a:close/>
              </a:path>
              <a:path w="5771387" h="3112008">
                <a:moveTo>
                  <a:pt x="25908" y="12191"/>
                </a:moveTo>
                <a:lnTo>
                  <a:pt x="4213859" y="0"/>
                </a:lnTo>
                <a:lnTo>
                  <a:pt x="12192" y="0"/>
                </a:lnTo>
                <a:lnTo>
                  <a:pt x="12192" y="1687067"/>
                </a:lnTo>
                <a:lnTo>
                  <a:pt x="25908" y="1687067"/>
                </a:lnTo>
                <a:lnTo>
                  <a:pt x="25908" y="12191"/>
                </a:lnTo>
                <a:close/>
              </a:path>
              <a:path w="5771387" h="3112008">
                <a:moveTo>
                  <a:pt x="5771387" y="1559051"/>
                </a:moveTo>
                <a:lnTo>
                  <a:pt x="5771387" y="1551432"/>
                </a:lnTo>
                <a:lnTo>
                  <a:pt x="5765292" y="1546859"/>
                </a:lnTo>
                <a:lnTo>
                  <a:pt x="5748528" y="1546859"/>
                </a:lnTo>
                <a:lnTo>
                  <a:pt x="5739379" y="1555999"/>
                </a:lnTo>
                <a:lnTo>
                  <a:pt x="5748528" y="1565147"/>
                </a:lnTo>
                <a:lnTo>
                  <a:pt x="5765292" y="1565147"/>
                </a:lnTo>
                <a:lnTo>
                  <a:pt x="5771387" y="1559051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8952" y="1562100"/>
            <a:ext cx="4014215" cy="1075943"/>
          </a:xfrm>
          <a:custGeom>
            <a:avLst/>
            <a:gdLst/>
            <a:ahLst/>
            <a:cxnLst/>
            <a:rect l="l" t="t" r="r" b="b"/>
            <a:pathLst>
              <a:path w="4014215" h="1075943">
                <a:moveTo>
                  <a:pt x="4014215" y="537971"/>
                </a:moveTo>
                <a:lnTo>
                  <a:pt x="3476244" y="0"/>
                </a:lnTo>
                <a:lnTo>
                  <a:pt x="13716" y="0"/>
                </a:lnTo>
                <a:lnTo>
                  <a:pt x="13716" y="1075943"/>
                </a:lnTo>
                <a:lnTo>
                  <a:pt x="3476244" y="1075943"/>
                </a:lnTo>
                <a:lnTo>
                  <a:pt x="4014215" y="537971"/>
                </a:lnTo>
                <a:close/>
              </a:path>
            </a:pathLst>
          </a:custGeom>
          <a:solidFill>
            <a:srgbClr val="EF52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25439" y="2104644"/>
            <a:ext cx="1671828" cy="3086100"/>
          </a:xfrm>
          <a:custGeom>
            <a:avLst/>
            <a:gdLst/>
            <a:ahLst/>
            <a:cxnLst/>
            <a:rect l="l" t="t" r="r" b="b"/>
            <a:pathLst>
              <a:path w="1671828" h="3086100">
                <a:moveTo>
                  <a:pt x="1671828" y="1543812"/>
                </a:moveTo>
                <a:lnTo>
                  <a:pt x="129540" y="0"/>
                </a:lnTo>
                <a:lnTo>
                  <a:pt x="0" y="0"/>
                </a:lnTo>
                <a:lnTo>
                  <a:pt x="1543812" y="1543812"/>
                </a:lnTo>
                <a:lnTo>
                  <a:pt x="1412618" y="1674875"/>
                </a:lnTo>
                <a:lnTo>
                  <a:pt x="1540764" y="1674875"/>
                </a:lnTo>
                <a:lnTo>
                  <a:pt x="1671828" y="1543812"/>
                </a:lnTo>
                <a:close/>
              </a:path>
            </a:pathLst>
          </a:custGeom>
          <a:solidFill>
            <a:srgbClr val="A1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48500" y="2941320"/>
            <a:ext cx="2692908" cy="844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1444" y="534924"/>
            <a:ext cx="2308859" cy="1815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2668" y="3773424"/>
            <a:ext cx="9144000" cy="3435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5960" y="2336292"/>
            <a:ext cx="4140707" cy="2622804"/>
          </a:xfrm>
          <a:custGeom>
            <a:avLst/>
            <a:gdLst/>
            <a:ahLst/>
            <a:cxnLst/>
            <a:rect l="l" t="t" r="r" b="b"/>
            <a:pathLst>
              <a:path w="4140707" h="2622804">
                <a:moveTo>
                  <a:pt x="4140707" y="1443227"/>
                </a:moveTo>
                <a:lnTo>
                  <a:pt x="1180947" y="1443227"/>
                </a:lnTo>
                <a:lnTo>
                  <a:pt x="0" y="2622804"/>
                </a:lnTo>
                <a:lnTo>
                  <a:pt x="4140707" y="2622804"/>
                </a:lnTo>
                <a:lnTo>
                  <a:pt x="4140707" y="1443227"/>
                </a:lnTo>
                <a:close/>
              </a:path>
            </a:pathLst>
          </a:custGeom>
          <a:solidFill>
            <a:srgbClr val="EF52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2668" y="2104644"/>
            <a:ext cx="5743955" cy="3086100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4203192" y="3084575"/>
                </a:moveTo>
                <a:lnTo>
                  <a:pt x="0" y="3086100"/>
                </a:lnTo>
                <a:lnTo>
                  <a:pt x="4201667" y="3086100"/>
                </a:lnTo>
                <a:lnTo>
                  <a:pt x="4203192" y="3084575"/>
                </a:lnTo>
                <a:close/>
              </a:path>
              <a:path w="5743955" h="3086100">
                <a:moveTo>
                  <a:pt x="5611543" y="1676224"/>
                </a:moveTo>
                <a:lnTo>
                  <a:pt x="5611367" y="1676399"/>
                </a:lnTo>
                <a:lnTo>
                  <a:pt x="4214762" y="3073005"/>
                </a:lnTo>
                <a:lnTo>
                  <a:pt x="5611543" y="1676224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0475" y="2092452"/>
            <a:ext cx="5771387" cy="3112008"/>
          </a:xfrm>
          <a:custGeom>
            <a:avLst/>
            <a:gdLst/>
            <a:ahLst/>
            <a:cxnLst/>
            <a:rect l="l" t="t" r="r" b="b"/>
            <a:pathLst>
              <a:path w="5771387" h="3112008">
                <a:moveTo>
                  <a:pt x="4207765" y="3096770"/>
                </a:moveTo>
                <a:lnTo>
                  <a:pt x="28554" y="3098286"/>
                </a:lnTo>
                <a:lnTo>
                  <a:pt x="25908" y="3098291"/>
                </a:lnTo>
                <a:lnTo>
                  <a:pt x="12192" y="3098292"/>
                </a:lnTo>
                <a:lnTo>
                  <a:pt x="12192" y="3112008"/>
                </a:lnTo>
                <a:lnTo>
                  <a:pt x="4213859" y="3112008"/>
                </a:lnTo>
                <a:lnTo>
                  <a:pt x="4207765" y="3096770"/>
                </a:lnTo>
                <a:close/>
              </a:path>
              <a:path w="5771387" h="3112008">
                <a:moveTo>
                  <a:pt x="28554" y="3098286"/>
                </a:moveTo>
                <a:lnTo>
                  <a:pt x="25902" y="3098287"/>
                </a:lnTo>
                <a:lnTo>
                  <a:pt x="28554" y="3098286"/>
                </a:lnTo>
                <a:close/>
              </a:path>
              <a:path w="5771387" h="3112008">
                <a:moveTo>
                  <a:pt x="4219956" y="3110483"/>
                </a:moveTo>
                <a:lnTo>
                  <a:pt x="4223003" y="3107435"/>
                </a:lnTo>
                <a:lnTo>
                  <a:pt x="5643372" y="1687067"/>
                </a:lnTo>
                <a:lnTo>
                  <a:pt x="5625084" y="1687067"/>
                </a:lnTo>
                <a:lnTo>
                  <a:pt x="5623559" y="1688591"/>
                </a:lnTo>
                <a:lnTo>
                  <a:pt x="4215384" y="3096767"/>
                </a:lnTo>
                <a:lnTo>
                  <a:pt x="4207765" y="3096770"/>
                </a:lnTo>
                <a:lnTo>
                  <a:pt x="4213859" y="3112008"/>
                </a:lnTo>
                <a:lnTo>
                  <a:pt x="4216908" y="3112008"/>
                </a:lnTo>
                <a:lnTo>
                  <a:pt x="4219956" y="3110483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2668" y="2104644"/>
            <a:ext cx="5743955" cy="3086100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5612891" y="1674875"/>
                </a:moveTo>
                <a:lnTo>
                  <a:pt x="0" y="1674875"/>
                </a:lnTo>
                <a:lnTo>
                  <a:pt x="0" y="3086100"/>
                </a:lnTo>
                <a:lnTo>
                  <a:pt x="4201667" y="3086100"/>
                </a:lnTo>
                <a:lnTo>
                  <a:pt x="5612891" y="1674875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0475" y="2092452"/>
            <a:ext cx="5771387" cy="3112008"/>
          </a:xfrm>
          <a:custGeom>
            <a:avLst/>
            <a:gdLst/>
            <a:ahLst/>
            <a:cxnLst/>
            <a:rect l="l" t="t" r="r" b="b"/>
            <a:pathLst>
              <a:path w="5771387" h="3112008">
                <a:moveTo>
                  <a:pt x="4213859" y="3086100"/>
                </a:moveTo>
                <a:lnTo>
                  <a:pt x="5608703" y="1687067"/>
                </a:lnTo>
                <a:lnTo>
                  <a:pt x="5608181" y="1687067"/>
                </a:lnTo>
                <a:lnTo>
                  <a:pt x="4207767" y="3086100"/>
                </a:lnTo>
                <a:lnTo>
                  <a:pt x="4213859" y="3086100"/>
                </a:lnTo>
                <a:close/>
              </a:path>
              <a:path w="5771387" h="3112008">
                <a:moveTo>
                  <a:pt x="4204716" y="3089148"/>
                </a:moveTo>
                <a:lnTo>
                  <a:pt x="25908" y="3098291"/>
                </a:lnTo>
                <a:lnTo>
                  <a:pt x="12192" y="3086100"/>
                </a:lnTo>
                <a:lnTo>
                  <a:pt x="12192" y="3112008"/>
                </a:lnTo>
                <a:lnTo>
                  <a:pt x="4213859" y="3112008"/>
                </a:lnTo>
                <a:lnTo>
                  <a:pt x="4204716" y="3089148"/>
                </a:lnTo>
                <a:close/>
              </a:path>
              <a:path w="5771387" h="3112008">
                <a:moveTo>
                  <a:pt x="4219956" y="3110483"/>
                </a:moveTo>
                <a:lnTo>
                  <a:pt x="4223003" y="3107435"/>
                </a:lnTo>
                <a:lnTo>
                  <a:pt x="5643372" y="1687067"/>
                </a:lnTo>
                <a:lnTo>
                  <a:pt x="5608703" y="1687067"/>
                </a:lnTo>
                <a:lnTo>
                  <a:pt x="4213859" y="3086100"/>
                </a:lnTo>
                <a:lnTo>
                  <a:pt x="25908" y="3086100"/>
                </a:lnTo>
                <a:lnTo>
                  <a:pt x="25908" y="1687067"/>
                </a:lnTo>
                <a:lnTo>
                  <a:pt x="12192" y="1687067"/>
                </a:lnTo>
                <a:lnTo>
                  <a:pt x="12192" y="3086100"/>
                </a:lnTo>
                <a:lnTo>
                  <a:pt x="25908" y="3098291"/>
                </a:lnTo>
                <a:lnTo>
                  <a:pt x="4204716" y="3089148"/>
                </a:lnTo>
                <a:lnTo>
                  <a:pt x="4213859" y="3112008"/>
                </a:lnTo>
                <a:lnTo>
                  <a:pt x="4216908" y="3112008"/>
                </a:lnTo>
                <a:lnTo>
                  <a:pt x="4219956" y="3110483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25439" y="2104644"/>
            <a:ext cx="1671828" cy="3086100"/>
          </a:xfrm>
          <a:custGeom>
            <a:avLst/>
            <a:gdLst/>
            <a:ahLst/>
            <a:cxnLst/>
            <a:rect l="l" t="t" r="r" b="b"/>
            <a:pathLst>
              <a:path w="1671828" h="3086100">
                <a:moveTo>
                  <a:pt x="1540764" y="1674875"/>
                </a:moveTo>
                <a:lnTo>
                  <a:pt x="1412618" y="1674875"/>
                </a:lnTo>
                <a:lnTo>
                  <a:pt x="0" y="3086100"/>
                </a:lnTo>
                <a:lnTo>
                  <a:pt x="129540" y="3086100"/>
                </a:lnTo>
                <a:lnTo>
                  <a:pt x="1540764" y="1674875"/>
                </a:lnTo>
                <a:close/>
              </a:path>
            </a:pathLst>
          </a:custGeom>
          <a:solidFill>
            <a:srgbClr val="A1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48500" y="3774947"/>
            <a:ext cx="2692908" cy="641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1180" y="1815462"/>
            <a:ext cx="2319535" cy="584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5"/>
              </a:lnSpc>
              <a:spcBef>
                <a:spcPts val="107"/>
              </a:spcBef>
            </a:pPr>
            <a:r>
              <a:rPr lang="en-GB"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Unit 5.1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000" spc="-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spc="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FFFFFF"/>
                </a:solidFill>
                <a:latin typeface="Times New Roman"/>
                <a:cs typeface="Times New Roman"/>
              </a:rPr>
              <a:t>ft</a:t>
            </a:r>
            <a:r>
              <a:rPr sz="2000" spc="-29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spc="-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2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spc="2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spc="9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-9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spc="9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-4" dirty="0">
                <a:solidFill>
                  <a:srgbClr val="FFFFFF"/>
                </a:solidFill>
                <a:latin typeface="Times New Roman"/>
                <a:cs typeface="Times New Roman"/>
              </a:rPr>
              <a:t>ee</a:t>
            </a:r>
            <a:r>
              <a:rPr sz="2000" spc="-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spc="9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9719" y="2981568"/>
            <a:ext cx="2202783" cy="1255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4400" spc="-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400" spc="1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4400" spc="-2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4400" spc="1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4400" spc="-6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4400" spc="2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400" spc="-6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3100" y="3022600"/>
            <a:ext cx="173352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37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4400" spc="-1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4400" spc="-3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400" spc="19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4400" spc="-19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4400" spc="19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400" spc="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3F14EC0F-6827-094D-8198-3AC2C6A4B43F}"/>
              </a:ext>
            </a:extLst>
          </p:cNvPr>
          <p:cNvSpPr/>
          <p:nvPr/>
        </p:nvSpPr>
        <p:spPr>
          <a:xfrm>
            <a:off x="1478279" y="4385057"/>
            <a:ext cx="5390387" cy="28285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05ECC551-86D4-6649-8B9D-6DA640BBDF6F}"/>
              </a:ext>
            </a:extLst>
          </p:cNvPr>
          <p:cNvSpPr/>
          <p:nvPr/>
        </p:nvSpPr>
        <p:spPr>
          <a:xfrm>
            <a:off x="7184135" y="4737100"/>
            <a:ext cx="2351532" cy="2324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7FF448C4-94A6-4A4C-A92D-F1B008AB5337}"/>
              </a:ext>
            </a:extLst>
          </p:cNvPr>
          <p:cNvSpPr txBox="1">
            <a:spLocks/>
          </p:cNvSpPr>
          <p:nvPr/>
        </p:nvSpPr>
        <p:spPr>
          <a:xfrm>
            <a:off x="1909427" y="7233602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8" name="Object 4">
            <a:extLst>
              <a:ext uri="{FF2B5EF4-FFF2-40B4-BE49-F238E27FC236}">
                <a16:creationId xmlns:a16="http://schemas.microsoft.com/office/drawing/2014/main" id="{60D3E4E5-5A2C-AB4B-9C57-45AEC7F6C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443417"/>
              </p:ext>
            </p:extLst>
          </p:nvPr>
        </p:nvGraphicFramePr>
        <p:xfrm>
          <a:off x="8697467" y="10794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10" imgW="13937020" imgH="5409524" progId="">
                  <p:embed/>
                </p:oleObj>
              </mc:Choice>
              <mc:Fallback>
                <p:oleObj r:id="rId10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A9A0C513-0AB4-E840-9ECA-12F45AEF2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7467" y="10794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89020" y="1880616"/>
            <a:ext cx="6111239" cy="1563624"/>
          </a:xfrm>
          <a:custGeom>
            <a:avLst/>
            <a:gdLst/>
            <a:ahLst/>
            <a:cxnLst/>
            <a:rect l="l" t="t" r="r" b="b"/>
            <a:pathLst>
              <a:path w="6111239" h="1563624">
                <a:moveTo>
                  <a:pt x="6096" y="1557528"/>
                </a:moveTo>
                <a:lnTo>
                  <a:pt x="6111239" y="1557528"/>
                </a:lnTo>
                <a:lnTo>
                  <a:pt x="6111239" y="1563624"/>
                </a:lnTo>
                <a:lnTo>
                  <a:pt x="6095" y="1563624"/>
                </a:lnTo>
                <a:lnTo>
                  <a:pt x="0" y="1557528"/>
                </a:lnTo>
                <a:lnTo>
                  <a:pt x="6096" y="0"/>
                </a:lnTo>
                <a:lnTo>
                  <a:pt x="6096" y="155752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82924" y="1868424"/>
            <a:ext cx="6123432" cy="1581912"/>
          </a:xfrm>
          <a:custGeom>
            <a:avLst/>
            <a:gdLst/>
            <a:ahLst/>
            <a:cxnLst/>
            <a:rect l="l" t="t" r="r" b="b"/>
            <a:pathLst>
              <a:path w="6123432" h="1581912">
                <a:moveTo>
                  <a:pt x="3048" y="0"/>
                </a:moveTo>
                <a:lnTo>
                  <a:pt x="6123432" y="0"/>
                </a:lnTo>
                <a:lnTo>
                  <a:pt x="6117335" y="6096"/>
                </a:lnTo>
                <a:lnTo>
                  <a:pt x="6123432" y="12192"/>
                </a:lnTo>
                <a:lnTo>
                  <a:pt x="6123432" y="1581912"/>
                </a:lnTo>
                <a:lnTo>
                  <a:pt x="6096" y="1581912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1"/>
                </a:lnTo>
                <a:lnTo>
                  <a:pt x="6096" y="1569720"/>
                </a:lnTo>
                <a:lnTo>
                  <a:pt x="12192" y="1575816"/>
                </a:lnTo>
                <a:lnTo>
                  <a:pt x="6117335" y="1575816"/>
                </a:lnTo>
                <a:lnTo>
                  <a:pt x="6117335" y="12191"/>
                </a:lnTo>
                <a:lnTo>
                  <a:pt x="12192" y="12191"/>
                </a:lnTo>
                <a:lnTo>
                  <a:pt x="12192" y="6096"/>
                </a:lnTo>
                <a:lnTo>
                  <a:pt x="6096" y="12192"/>
                </a:lnTo>
                <a:lnTo>
                  <a:pt x="6096" y="1581912"/>
                </a:lnTo>
                <a:lnTo>
                  <a:pt x="3048" y="1581912"/>
                </a:lnTo>
                <a:lnTo>
                  <a:pt x="0" y="1578863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00259" y="1868424"/>
            <a:ext cx="12192" cy="1581912"/>
          </a:xfrm>
          <a:custGeom>
            <a:avLst/>
            <a:gdLst/>
            <a:ahLst/>
            <a:cxnLst/>
            <a:rect l="l" t="t" r="r" b="b"/>
            <a:pathLst>
              <a:path w="12192" h="1581912">
                <a:moveTo>
                  <a:pt x="6096" y="1581912"/>
                </a:moveTo>
                <a:lnTo>
                  <a:pt x="6096" y="12192"/>
                </a:lnTo>
                <a:lnTo>
                  <a:pt x="0" y="6096"/>
                </a:lnTo>
                <a:lnTo>
                  <a:pt x="6096" y="0"/>
                </a:lnTo>
                <a:lnTo>
                  <a:pt x="9144" y="0"/>
                </a:lnTo>
                <a:lnTo>
                  <a:pt x="12192" y="3048"/>
                </a:lnTo>
                <a:lnTo>
                  <a:pt x="12192" y="1578863"/>
                </a:lnTo>
                <a:lnTo>
                  <a:pt x="9144" y="1581912"/>
                </a:lnTo>
                <a:lnTo>
                  <a:pt x="6096" y="158191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6067" y="2020823"/>
            <a:ext cx="1600200" cy="1312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43356" y="1880616"/>
            <a:ext cx="2639568" cy="1563624"/>
          </a:xfrm>
          <a:custGeom>
            <a:avLst/>
            <a:gdLst/>
            <a:ahLst/>
            <a:cxnLst/>
            <a:rect l="l" t="t" r="r" b="b"/>
            <a:pathLst>
              <a:path w="2639568" h="1563624">
                <a:moveTo>
                  <a:pt x="6096" y="1557528"/>
                </a:moveTo>
                <a:lnTo>
                  <a:pt x="2639568" y="1557528"/>
                </a:lnTo>
                <a:lnTo>
                  <a:pt x="2639568" y="1563624"/>
                </a:lnTo>
                <a:lnTo>
                  <a:pt x="6095" y="1563624"/>
                </a:lnTo>
                <a:lnTo>
                  <a:pt x="0" y="1557528"/>
                </a:lnTo>
                <a:lnTo>
                  <a:pt x="6096" y="0"/>
                </a:lnTo>
                <a:lnTo>
                  <a:pt x="6096" y="155752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37260" y="1868424"/>
            <a:ext cx="2651759" cy="1581912"/>
          </a:xfrm>
          <a:custGeom>
            <a:avLst/>
            <a:gdLst/>
            <a:ahLst/>
            <a:cxnLst/>
            <a:rect l="l" t="t" r="r" b="b"/>
            <a:pathLst>
              <a:path w="2651759" h="1581912">
                <a:moveTo>
                  <a:pt x="3048" y="0"/>
                </a:moveTo>
                <a:lnTo>
                  <a:pt x="2651759" y="0"/>
                </a:lnTo>
                <a:lnTo>
                  <a:pt x="2645664" y="6096"/>
                </a:lnTo>
                <a:lnTo>
                  <a:pt x="2651759" y="12192"/>
                </a:lnTo>
                <a:lnTo>
                  <a:pt x="2651759" y="1581912"/>
                </a:lnTo>
                <a:lnTo>
                  <a:pt x="6096" y="1581912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1"/>
                </a:lnTo>
                <a:lnTo>
                  <a:pt x="6096" y="1569720"/>
                </a:lnTo>
                <a:lnTo>
                  <a:pt x="12192" y="1575816"/>
                </a:lnTo>
                <a:lnTo>
                  <a:pt x="2645664" y="1575816"/>
                </a:lnTo>
                <a:lnTo>
                  <a:pt x="2645664" y="12192"/>
                </a:lnTo>
                <a:lnTo>
                  <a:pt x="12192" y="12191"/>
                </a:lnTo>
                <a:lnTo>
                  <a:pt x="12192" y="6096"/>
                </a:lnTo>
                <a:lnTo>
                  <a:pt x="6096" y="12192"/>
                </a:lnTo>
                <a:lnTo>
                  <a:pt x="6096" y="1581912"/>
                </a:lnTo>
                <a:lnTo>
                  <a:pt x="3048" y="1581912"/>
                </a:lnTo>
                <a:lnTo>
                  <a:pt x="0" y="1578863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82924" y="1868424"/>
            <a:ext cx="12191" cy="1581912"/>
          </a:xfrm>
          <a:custGeom>
            <a:avLst/>
            <a:gdLst/>
            <a:ahLst/>
            <a:cxnLst/>
            <a:rect l="l" t="t" r="r" b="b"/>
            <a:pathLst>
              <a:path w="12191" h="1581912">
                <a:moveTo>
                  <a:pt x="6095" y="1581912"/>
                </a:moveTo>
                <a:lnTo>
                  <a:pt x="6095" y="12192"/>
                </a:lnTo>
                <a:lnTo>
                  <a:pt x="0" y="6096"/>
                </a:lnTo>
                <a:lnTo>
                  <a:pt x="6095" y="0"/>
                </a:lnTo>
                <a:lnTo>
                  <a:pt x="9143" y="0"/>
                </a:lnTo>
                <a:lnTo>
                  <a:pt x="12191" y="3048"/>
                </a:lnTo>
                <a:lnTo>
                  <a:pt x="12191" y="1578863"/>
                </a:lnTo>
                <a:lnTo>
                  <a:pt x="9143" y="1581912"/>
                </a:lnTo>
                <a:lnTo>
                  <a:pt x="6095" y="158191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43356" y="1417320"/>
            <a:ext cx="2645663" cy="461771"/>
          </a:xfrm>
          <a:custGeom>
            <a:avLst/>
            <a:gdLst/>
            <a:ahLst/>
            <a:cxnLst/>
            <a:rect l="l" t="t" r="r" b="b"/>
            <a:pathLst>
              <a:path w="2645663" h="461771">
                <a:moveTo>
                  <a:pt x="0" y="0"/>
                </a:moveTo>
                <a:lnTo>
                  <a:pt x="2645663" y="0"/>
                </a:lnTo>
                <a:lnTo>
                  <a:pt x="2645663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43356" y="1424940"/>
            <a:ext cx="2639568" cy="454151"/>
          </a:xfrm>
          <a:custGeom>
            <a:avLst/>
            <a:gdLst/>
            <a:ahLst/>
            <a:cxnLst/>
            <a:rect l="l" t="t" r="r" b="b"/>
            <a:pathLst>
              <a:path w="2639568" h="454151">
                <a:moveTo>
                  <a:pt x="6095" y="448055"/>
                </a:moveTo>
                <a:lnTo>
                  <a:pt x="2639568" y="448056"/>
                </a:lnTo>
                <a:lnTo>
                  <a:pt x="2639568" y="454151"/>
                </a:lnTo>
                <a:lnTo>
                  <a:pt x="6095" y="454151"/>
                </a:lnTo>
                <a:lnTo>
                  <a:pt x="0" y="448055"/>
                </a:lnTo>
                <a:lnTo>
                  <a:pt x="6095" y="0"/>
                </a:lnTo>
                <a:lnTo>
                  <a:pt x="6095" y="44805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37260" y="1411224"/>
            <a:ext cx="2651759" cy="475487"/>
          </a:xfrm>
          <a:custGeom>
            <a:avLst/>
            <a:gdLst/>
            <a:ahLst/>
            <a:cxnLst/>
            <a:rect l="l" t="t" r="r" b="b"/>
            <a:pathLst>
              <a:path w="2651759" h="475487">
                <a:moveTo>
                  <a:pt x="3048" y="0"/>
                </a:moveTo>
                <a:lnTo>
                  <a:pt x="2651759" y="0"/>
                </a:lnTo>
                <a:lnTo>
                  <a:pt x="2645664" y="6096"/>
                </a:lnTo>
                <a:lnTo>
                  <a:pt x="2651759" y="13716"/>
                </a:lnTo>
                <a:lnTo>
                  <a:pt x="2651759" y="475487"/>
                </a:lnTo>
                <a:lnTo>
                  <a:pt x="6096" y="475487"/>
                </a:lnTo>
                <a:lnTo>
                  <a:pt x="6096" y="13716"/>
                </a:lnTo>
                <a:lnTo>
                  <a:pt x="12192" y="6096"/>
                </a:lnTo>
                <a:lnTo>
                  <a:pt x="12191" y="13716"/>
                </a:lnTo>
                <a:lnTo>
                  <a:pt x="6096" y="461772"/>
                </a:lnTo>
                <a:lnTo>
                  <a:pt x="12192" y="467868"/>
                </a:lnTo>
                <a:lnTo>
                  <a:pt x="2645664" y="467868"/>
                </a:lnTo>
                <a:lnTo>
                  <a:pt x="2645664" y="13716"/>
                </a:lnTo>
                <a:lnTo>
                  <a:pt x="12191" y="13716"/>
                </a:lnTo>
                <a:lnTo>
                  <a:pt x="12192" y="6096"/>
                </a:lnTo>
                <a:lnTo>
                  <a:pt x="6096" y="13716"/>
                </a:lnTo>
                <a:lnTo>
                  <a:pt x="6096" y="475487"/>
                </a:lnTo>
                <a:lnTo>
                  <a:pt x="3048" y="475487"/>
                </a:lnTo>
                <a:lnTo>
                  <a:pt x="0" y="472439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82924" y="1411224"/>
            <a:ext cx="12191" cy="475487"/>
          </a:xfrm>
          <a:custGeom>
            <a:avLst/>
            <a:gdLst/>
            <a:ahLst/>
            <a:cxnLst/>
            <a:rect l="l" t="t" r="r" b="b"/>
            <a:pathLst>
              <a:path w="12191" h="475487">
                <a:moveTo>
                  <a:pt x="6095" y="475487"/>
                </a:moveTo>
                <a:lnTo>
                  <a:pt x="6095" y="13716"/>
                </a:lnTo>
                <a:lnTo>
                  <a:pt x="0" y="6096"/>
                </a:lnTo>
                <a:lnTo>
                  <a:pt x="6095" y="0"/>
                </a:lnTo>
                <a:lnTo>
                  <a:pt x="9143" y="0"/>
                </a:lnTo>
                <a:lnTo>
                  <a:pt x="12191" y="3048"/>
                </a:lnTo>
                <a:lnTo>
                  <a:pt x="12191" y="472439"/>
                </a:lnTo>
                <a:lnTo>
                  <a:pt x="9143" y="475487"/>
                </a:lnTo>
                <a:lnTo>
                  <a:pt x="6095" y="47548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2068" y="4486655"/>
            <a:ext cx="6108191" cy="1933955"/>
          </a:xfrm>
          <a:custGeom>
            <a:avLst/>
            <a:gdLst/>
            <a:ahLst/>
            <a:cxnLst/>
            <a:rect l="l" t="t" r="r" b="b"/>
            <a:pathLst>
              <a:path w="6108191" h="1933955">
                <a:moveTo>
                  <a:pt x="7619" y="1926336"/>
                </a:moveTo>
                <a:lnTo>
                  <a:pt x="6108191" y="1926336"/>
                </a:lnTo>
                <a:lnTo>
                  <a:pt x="6108191" y="1933955"/>
                </a:lnTo>
                <a:lnTo>
                  <a:pt x="7619" y="1933955"/>
                </a:lnTo>
                <a:lnTo>
                  <a:pt x="0" y="1926336"/>
                </a:lnTo>
                <a:lnTo>
                  <a:pt x="7619" y="0"/>
                </a:lnTo>
                <a:lnTo>
                  <a:pt x="7619" y="192633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85972" y="4474463"/>
            <a:ext cx="6120383" cy="1952244"/>
          </a:xfrm>
          <a:custGeom>
            <a:avLst/>
            <a:gdLst/>
            <a:ahLst/>
            <a:cxnLst/>
            <a:rect l="l" t="t" r="r" b="b"/>
            <a:pathLst>
              <a:path w="6120383" h="1952244">
                <a:moveTo>
                  <a:pt x="3048" y="0"/>
                </a:moveTo>
                <a:lnTo>
                  <a:pt x="6120383" y="0"/>
                </a:lnTo>
                <a:lnTo>
                  <a:pt x="6114287" y="6096"/>
                </a:lnTo>
                <a:lnTo>
                  <a:pt x="6120383" y="12192"/>
                </a:lnTo>
                <a:lnTo>
                  <a:pt x="6120383" y="1952244"/>
                </a:lnTo>
                <a:lnTo>
                  <a:pt x="6096" y="1952244"/>
                </a:lnTo>
                <a:lnTo>
                  <a:pt x="6096" y="12192"/>
                </a:lnTo>
                <a:lnTo>
                  <a:pt x="13716" y="6096"/>
                </a:lnTo>
                <a:lnTo>
                  <a:pt x="13715" y="12191"/>
                </a:lnTo>
                <a:lnTo>
                  <a:pt x="6096" y="1938528"/>
                </a:lnTo>
                <a:lnTo>
                  <a:pt x="13716" y="1946147"/>
                </a:lnTo>
                <a:lnTo>
                  <a:pt x="6114287" y="1946147"/>
                </a:lnTo>
                <a:lnTo>
                  <a:pt x="6114287" y="12192"/>
                </a:lnTo>
                <a:lnTo>
                  <a:pt x="13715" y="12191"/>
                </a:lnTo>
                <a:lnTo>
                  <a:pt x="13716" y="6096"/>
                </a:lnTo>
                <a:lnTo>
                  <a:pt x="6096" y="12192"/>
                </a:lnTo>
                <a:lnTo>
                  <a:pt x="6096" y="1952244"/>
                </a:lnTo>
                <a:lnTo>
                  <a:pt x="3048" y="1952244"/>
                </a:lnTo>
                <a:lnTo>
                  <a:pt x="0" y="1949196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700259" y="4474463"/>
            <a:ext cx="12192" cy="1952244"/>
          </a:xfrm>
          <a:custGeom>
            <a:avLst/>
            <a:gdLst/>
            <a:ahLst/>
            <a:cxnLst/>
            <a:rect l="l" t="t" r="r" b="b"/>
            <a:pathLst>
              <a:path w="12192" h="1952244">
                <a:moveTo>
                  <a:pt x="6096" y="1952244"/>
                </a:moveTo>
                <a:lnTo>
                  <a:pt x="6096" y="12192"/>
                </a:lnTo>
                <a:lnTo>
                  <a:pt x="0" y="6096"/>
                </a:lnTo>
                <a:lnTo>
                  <a:pt x="6096" y="0"/>
                </a:lnTo>
                <a:lnTo>
                  <a:pt x="9144" y="0"/>
                </a:lnTo>
                <a:lnTo>
                  <a:pt x="12192" y="3048"/>
                </a:lnTo>
                <a:lnTo>
                  <a:pt x="12192" y="1949196"/>
                </a:lnTo>
                <a:lnTo>
                  <a:pt x="9144" y="1952244"/>
                </a:lnTo>
                <a:lnTo>
                  <a:pt x="6096" y="195224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11224" y="4712207"/>
            <a:ext cx="1647444" cy="1505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3356" y="4477512"/>
            <a:ext cx="2639568" cy="1943099"/>
          </a:xfrm>
          <a:custGeom>
            <a:avLst/>
            <a:gdLst/>
            <a:ahLst/>
            <a:cxnLst/>
            <a:rect l="l" t="t" r="r" b="b"/>
            <a:pathLst>
              <a:path w="2639568" h="1943099">
                <a:moveTo>
                  <a:pt x="6096" y="1935479"/>
                </a:moveTo>
                <a:lnTo>
                  <a:pt x="2639568" y="1935480"/>
                </a:lnTo>
                <a:lnTo>
                  <a:pt x="2639568" y="1943099"/>
                </a:lnTo>
                <a:lnTo>
                  <a:pt x="6095" y="1943099"/>
                </a:lnTo>
                <a:lnTo>
                  <a:pt x="0" y="1935479"/>
                </a:lnTo>
                <a:lnTo>
                  <a:pt x="6095" y="0"/>
                </a:lnTo>
                <a:lnTo>
                  <a:pt x="6096" y="193547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7260" y="4465320"/>
            <a:ext cx="2651759" cy="1961387"/>
          </a:xfrm>
          <a:custGeom>
            <a:avLst/>
            <a:gdLst/>
            <a:ahLst/>
            <a:cxnLst/>
            <a:rect l="l" t="t" r="r" b="b"/>
            <a:pathLst>
              <a:path w="2651759" h="1961387">
                <a:moveTo>
                  <a:pt x="3048" y="0"/>
                </a:moveTo>
                <a:lnTo>
                  <a:pt x="2651759" y="0"/>
                </a:lnTo>
                <a:lnTo>
                  <a:pt x="2645664" y="6096"/>
                </a:lnTo>
                <a:lnTo>
                  <a:pt x="2651759" y="12192"/>
                </a:lnTo>
                <a:lnTo>
                  <a:pt x="2651759" y="1961387"/>
                </a:lnTo>
                <a:lnTo>
                  <a:pt x="6096" y="1961387"/>
                </a:lnTo>
                <a:lnTo>
                  <a:pt x="6096" y="12192"/>
                </a:lnTo>
                <a:lnTo>
                  <a:pt x="12192" y="6096"/>
                </a:lnTo>
                <a:lnTo>
                  <a:pt x="12191" y="12192"/>
                </a:lnTo>
                <a:lnTo>
                  <a:pt x="6096" y="1947671"/>
                </a:lnTo>
                <a:lnTo>
                  <a:pt x="12192" y="1955291"/>
                </a:lnTo>
                <a:lnTo>
                  <a:pt x="2645664" y="1955291"/>
                </a:lnTo>
                <a:lnTo>
                  <a:pt x="2645664" y="12192"/>
                </a:lnTo>
                <a:lnTo>
                  <a:pt x="12191" y="12192"/>
                </a:lnTo>
                <a:lnTo>
                  <a:pt x="12192" y="6096"/>
                </a:lnTo>
                <a:lnTo>
                  <a:pt x="6096" y="12192"/>
                </a:lnTo>
                <a:lnTo>
                  <a:pt x="6096" y="1961387"/>
                </a:lnTo>
                <a:lnTo>
                  <a:pt x="3048" y="1961387"/>
                </a:lnTo>
                <a:lnTo>
                  <a:pt x="0" y="1958340"/>
                </a:lnTo>
                <a:lnTo>
                  <a:pt x="0" y="1524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82924" y="4465320"/>
            <a:ext cx="12191" cy="1961387"/>
          </a:xfrm>
          <a:custGeom>
            <a:avLst/>
            <a:gdLst/>
            <a:ahLst/>
            <a:cxnLst/>
            <a:rect l="l" t="t" r="r" b="b"/>
            <a:pathLst>
              <a:path w="12191" h="1961387">
                <a:moveTo>
                  <a:pt x="6095" y="1961387"/>
                </a:moveTo>
                <a:lnTo>
                  <a:pt x="6095" y="12192"/>
                </a:lnTo>
                <a:lnTo>
                  <a:pt x="0" y="6096"/>
                </a:lnTo>
                <a:lnTo>
                  <a:pt x="6095" y="0"/>
                </a:lnTo>
                <a:lnTo>
                  <a:pt x="9143" y="0"/>
                </a:lnTo>
                <a:lnTo>
                  <a:pt x="12191" y="1524"/>
                </a:lnTo>
                <a:lnTo>
                  <a:pt x="12191" y="1958340"/>
                </a:lnTo>
                <a:lnTo>
                  <a:pt x="9143" y="1961387"/>
                </a:lnTo>
                <a:lnTo>
                  <a:pt x="6095" y="196138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38783" y="4014216"/>
            <a:ext cx="2650235" cy="461772"/>
          </a:xfrm>
          <a:custGeom>
            <a:avLst/>
            <a:gdLst/>
            <a:ahLst/>
            <a:cxnLst/>
            <a:rect l="l" t="t" r="r" b="b"/>
            <a:pathLst>
              <a:path w="2650235" h="461772">
                <a:moveTo>
                  <a:pt x="0" y="0"/>
                </a:moveTo>
                <a:lnTo>
                  <a:pt x="2650235" y="0"/>
                </a:lnTo>
                <a:lnTo>
                  <a:pt x="2650235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8783" y="4020312"/>
            <a:ext cx="2644139" cy="455675"/>
          </a:xfrm>
          <a:custGeom>
            <a:avLst/>
            <a:gdLst/>
            <a:ahLst/>
            <a:cxnLst/>
            <a:rect l="l" t="t" r="r" b="b"/>
            <a:pathLst>
              <a:path w="2644139" h="455675">
                <a:moveTo>
                  <a:pt x="7620" y="449580"/>
                </a:moveTo>
                <a:lnTo>
                  <a:pt x="2644139" y="449580"/>
                </a:lnTo>
                <a:lnTo>
                  <a:pt x="2644139" y="455675"/>
                </a:lnTo>
                <a:lnTo>
                  <a:pt x="7619" y="455675"/>
                </a:lnTo>
                <a:lnTo>
                  <a:pt x="0" y="449579"/>
                </a:lnTo>
                <a:lnTo>
                  <a:pt x="7620" y="0"/>
                </a:lnTo>
                <a:lnTo>
                  <a:pt x="7620" y="44958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2687" y="4008120"/>
            <a:ext cx="2656332" cy="473963"/>
          </a:xfrm>
          <a:custGeom>
            <a:avLst/>
            <a:gdLst/>
            <a:ahLst/>
            <a:cxnLst/>
            <a:rect l="l" t="t" r="r" b="b"/>
            <a:pathLst>
              <a:path w="2656332" h="473963">
                <a:moveTo>
                  <a:pt x="3048" y="0"/>
                </a:moveTo>
                <a:lnTo>
                  <a:pt x="2656332" y="0"/>
                </a:lnTo>
                <a:lnTo>
                  <a:pt x="2650235" y="6096"/>
                </a:lnTo>
                <a:lnTo>
                  <a:pt x="2656332" y="12192"/>
                </a:lnTo>
                <a:lnTo>
                  <a:pt x="2656332" y="473963"/>
                </a:lnTo>
                <a:lnTo>
                  <a:pt x="6096" y="473963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6096" y="461772"/>
                </a:lnTo>
                <a:lnTo>
                  <a:pt x="13716" y="467868"/>
                </a:lnTo>
                <a:lnTo>
                  <a:pt x="2650235" y="467868"/>
                </a:lnTo>
                <a:lnTo>
                  <a:pt x="2650235" y="12192"/>
                </a:lnTo>
                <a:lnTo>
                  <a:pt x="13716" y="12192"/>
                </a:lnTo>
                <a:lnTo>
                  <a:pt x="13716" y="6096"/>
                </a:lnTo>
                <a:lnTo>
                  <a:pt x="6096" y="12192"/>
                </a:lnTo>
                <a:lnTo>
                  <a:pt x="6096" y="473963"/>
                </a:lnTo>
                <a:lnTo>
                  <a:pt x="3048" y="473963"/>
                </a:lnTo>
                <a:lnTo>
                  <a:pt x="0" y="470915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82923" y="4008120"/>
            <a:ext cx="12191" cy="473963"/>
          </a:xfrm>
          <a:custGeom>
            <a:avLst/>
            <a:gdLst/>
            <a:ahLst/>
            <a:cxnLst/>
            <a:rect l="l" t="t" r="r" b="b"/>
            <a:pathLst>
              <a:path w="12191" h="473963">
                <a:moveTo>
                  <a:pt x="6096" y="473963"/>
                </a:moveTo>
                <a:lnTo>
                  <a:pt x="6096" y="12192"/>
                </a:lnTo>
                <a:lnTo>
                  <a:pt x="0" y="6096"/>
                </a:lnTo>
                <a:lnTo>
                  <a:pt x="6096" y="0"/>
                </a:lnTo>
                <a:lnTo>
                  <a:pt x="9144" y="0"/>
                </a:lnTo>
                <a:lnTo>
                  <a:pt x="12191" y="3048"/>
                </a:lnTo>
                <a:lnTo>
                  <a:pt x="12191" y="470915"/>
                </a:lnTo>
                <a:lnTo>
                  <a:pt x="9144" y="473963"/>
                </a:lnTo>
                <a:lnTo>
                  <a:pt x="6096" y="473963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03775" y="585668"/>
            <a:ext cx="214908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f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59" dirty="0">
                <a:latin typeface="Times New Roman"/>
                <a:cs typeface="Times New Roman"/>
              </a:rPr>
              <a:t>w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34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68294" y="585668"/>
            <a:ext cx="502672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425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84" dirty="0">
                <a:latin typeface="Times New Roman"/>
                <a:cs typeface="Times New Roman"/>
              </a:rPr>
              <a:t> 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-39" dirty="0">
                <a:latin typeface="Times New Roman"/>
                <a:cs typeface="Times New Roman"/>
              </a:rPr>
              <a:t>a</a:t>
            </a:r>
            <a:r>
              <a:rPr sz="4400" spc="-59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gy</a:t>
            </a:r>
            <a:r>
              <a:rPr sz="4400" spc="-94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66173" y="1947216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09072" y="1947216"/>
            <a:ext cx="5663312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219" dirty="0">
                <a:latin typeface="Times New Roman"/>
                <a:cs typeface="Times New Roman"/>
              </a:rPr>
              <a:t> </a:t>
            </a:r>
            <a:r>
              <a:rPr sz="2400" spc="-21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5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6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5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16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6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400" spc="-6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6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7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349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4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6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192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54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</a:pP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9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5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2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66173" y="2678705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09072" y="2678705"/>
            <a:ext cx="24912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45869" y="2678705"/>
            <a:ext cx="101538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6301" y="2678705"/>
            <a:ext cx="38963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24836" y="2678705"/>
            <a:ext cx="65785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69963" y="2678705"/>
            <a:ext cx="151769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76255" y="2678705"/>
            <a:ext cx="13937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09072" y="3044523"/>
            <a:ext cx="548191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it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er</a:t>
            </a:r>
            <a:r>
              <a:rPr sz="2400" spc="0" dirty="0">
                <a:latin typeface="Times New Roman"/>
                <a:cs typeface="Times New Roman"/>
              </a:rPr>
              <a:t>ly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3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70786" y="4553339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13685" y="4553339"/>
            <a:ext cx="24912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0483" y="4553339"/>
            <a:ext cx="73802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6477" y="4553339"/>
            <a:ext cx="2604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23948" y="4553339"/>
            <a:ext cx="38963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0982" y="4553339"/>
            <a:ext cx="89285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0864" y="4553339"/>
            <a:ext cx="53898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05792" y="4553339"/>
            <a:ext cx="165485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7634" y="4553339"/>
            <a:ext cx="32257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3685" y="4919009"/>
            <a:ext cx="5650486" cy="1427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72342" algn="just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5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tu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41"/>
              </a:lnSpc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25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26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 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1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282" dirty="0"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6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6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8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6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25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53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22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 </a:t>
            </a:r>
            <a:r>
              <a:rPr sz="2400" spc="4" dirty="0">
                <a:latin typeface="Times New Roman"/>
                <a:cs typeface="Times New Roman"/>
              </a:rPr>
              <a:t>mo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19" dirty="0">
                <a:latin typeface="Times New Roman"/>
                <a:cs typeface="Times New Roman"/>
              </a:rPr>
              <a:t>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0786" y="5284827"/>
            <a:ext cx="1777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783" y="4014216"/>
            <a:ext cx="2650235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01">
              <a:lnSpc>
                <a:spcPct val="95825"/>
              </a:lnSpc>
              <a:spcBef>
                <a:spcPts val="360"/>
              </a:spcBef>
            </a:pP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39" dirty="0">
                <a:latin typeface="Times New Roman"/>
                <a:cs typeface="Times New Roman"/>
              </a:rPr>
              <a:t>n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g</a:t>
            </a:r>
            <a:r>
              <a:rPr sz="2400" spc="-34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-84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T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3356" y="1417320"/>
            <a:ext cx="2645663" cy="461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43">
              <a:lnSpc>
                <a:spcPct val="95825"/>
              </a:lnSpc>
              <a:spcBef>
                <a:spcPts val="360"/>
              </a:spcBef>
            </a:pPr>
            <a:r>
              <a:rPr sz="2400" spc="-4" dirty="0">
                <a:latin typeface="Times New Roman"/>
                <a:cs typeface="Times New Roman"/>
              </a:rPr>
              <a:t>U</a:t>
            </a:r>
            <a:r>
              <a:rPr sz="2400" spc="9" dirty="0">
                <a:latin typeface="Times New Roman"/>
                <a:cs typeface="Times New Roman"/>
              </a:rPr>
              <a:t>ni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-94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T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DDD1AD77-268A-2F42-821B-784F302B6526}"/>
              </a:ext>
            </a:extLst>
          </p:cNvPr>
          <p:cNvSpPr txBox="1">
            <a:spLocks/>
          </p:cNvSpPr>
          <p:nvPr/>
        </p:nvSpPr>
        <p:spPr>
          <a:xfrm>
            <a:off x="1536700" y="7254875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56" name="Object 4">
            <a:extLst>
              <a:ext uri="{FF2B5EF4-FFF2-40B4-BE49-F238E27FC236}">
                <a16:creationId xmlns:a16="http://schemas.microsoft.com/office/drawing/2014/main" id="{B5B0F60D-4044-F44E-A3B2-9E4D72DDB3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219888"/>
              </p:ext>
            </p:extLst>
          </p:nvPr>
        </p:nvGraphicFramePr>
        <p:xfrm>
          <a:off x="8324740" y="32067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r:id="rId5" imgW="13937020" imgH="5409524" progId="">
                  <p:embed/>
                </p:oleObj>
              </mc:Choice>
              <mc:Fallback>
                <p:oleObj r:id="rId5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A9A0C513-0AB4-E840-9ECA-12F45AEF2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740" y="32067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64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02736" y="1967483"/>
            <a:ext cx="6106668" cy="1700784"/>
          </a:xfrm>
          <a:custGeom>
            <a:avLst/>
            <a:gdLst/>
            <a:ahLst/>
            <a:cxnLst/>
            <a:rect l="l" t="t" r="r" b="b"/>
            <a:pathLst>
              <a:path w="6106668" h="1700784">
                <a:moveTo>
                  <a:pt x="6096" y="1694688"/>
                </a:moveTo>
                <a:lnTo>
                  <a:pt x="6106668" y="1694688"/>
                </a:lnTo>
                <a:lnTo>
                  <a:pt x="6106668" y="1700784"/>
                </a:lnTo>
                <a:lnTo>
                  <a:pt x="6095" y="1700784"/>
                </a:lnTo>
                <a:lnTo>
                  <a:pt x="0" y="1694688"/>
                </a:lnTo>
                <a:lnTo>
                  <a:pt x="6096" y="0"/>
                </a:lnTo>
                <a:lnTo>
                  <a:pt x="6096" y="169468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96640" y="1953767"/>
            <a:ext cx="6118860" cy="1720595"/>
          </a:xfrm>
          <a:custGeom>
            <a:avLst/>
            <a:gdLst/>
            <a:ahLst/>
            <a:cxnLst/>
            <a:rect l="l" t="t" r="r" b="b"/>
            <a:pathLst>
              <a:path w="6118860" h="1720596">
                <a:moveTo>
                  <a:pt x="3048" y="0"/>
                </a:moveTo>
                <a:lnTo>
                  <a:pt x="6118860" y="0"/>
                </a:lnTo>
                <a:lnTo>
                  <a:pt x="6112764" y="6096"/>
                </a:lnTo>
                <a:lnTo>
                  <a:pt x="6118860" y="13716"/>
                </a:lnTo>
                <a:lnTo>
                  <a:pt x="6118860" y="1720596"/>
                </a:lnTo>
                <a:lnTo>
                  <a:pt x="6096" y="172059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5"/>
                </a:lnTo>
                <a:lnTo>
                  <a:pt x="6096" y="1708404"/>
                </a:lnTo>
                <a:lnTo>
                  <a:pt x="12192" y="1714500"/>
                </a:lnTo>
                <a:lnTo>
                  <a:pt x="6112764" y="1714500"/>
                </a:lnTo>
                <a:lnTo>
                  <a:pt x="6112764" y="13715"/>
                </a:lnTo>
                <a:lnTo>
                  <a:pt x="12192" y="13715"/>
                </a:lnTo>
                <a:lnTo>
                  <a:pt x="12192" y="6096"/>
                </a:lnTo>
                <a:lnTo>
                  <a:pt x="6096" y="13716"/>
                </a:lnTo>
                <a:lnTo>
                  <a:pt x="6096" y="1720596"/>
                </a:lnTo>
                <a:lnTo>
                  <a:pt x="3048" y="1720596"/>
                </a:lnTo>
                <a:lnTo>
                  <a:pt x="0" y="1719071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709404" y="1953767"/>
            <a:ext cx="13716" cy="1720595"/>
          </a:xfrm>
          <a:custGeom>
            <a:avLst/>
            <a:gdLst/>
            <a:ahLst/>
            <a:cxnLst/>
            <a:rect l="l" t="t" r="r" b="b"/>
            <a:pathLst>
              <a:path w="13716" h="1720596">
                <a:moveTo>
                  <a:pt x="6096" y="1720596"/>
                </a:moveTo>
                <a:lnTo>
                  <a:pt x="6096" y="13716"/>
                </a:lnTo>
                <a:lnTo>
                  <a:pt x="0" y="6096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1719071"/>
                </a:lnTo>
                <a:lnTo>
                  <a:pt x="10667" y="1720596"/>
                </a:lnTo>
                <a:lnTo>
                  <a:pt x="6096" y="172059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52500" y="1493520"/>
            <a:ext cx="2650235" cy="461771"/>
          </a:xfrm>
          <a:custGeom>
            <a:avLst/>
            <a:gdLst/>
            <a:ahLst/>
            <a:cxnLst/>
            <a:rect l="l" t="t" r="r" b="b"/>
            <a:pathLst>
              <a:path w="2650235" h="461771">
                <a:moveTo>
                  <a:pt x="0" y="0"/>
                </a:moveTo>
                <a:lnTo>
                  <a:pt x="2650235" y="0"/>
                </a:lnTo>
                <a:lnTo>
                  <a:pt x="2650235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2500" y="1501140"/>
            <a:ext cx="2644139" cy="454151"/>
          </a:xfrm>
          <a:custGeom>
            <a:avLst/>
            <a:gdLst/>
            <a:ahLst/>
            <a:cxnLst/>
            <a:rect l="l" t="t" r="r" b="b"/>
            <a:pathLst>
              <a:path w="2644139" h="454151">
                <a:moveTo>
                  <a:pt x="7619" y="448055"/>
                </a:moveTo>
                <a:lnTo>
                  <a:pt x="2644139" y="448055"/>
                </a:lnTo>
                <a:lnTo>
                  <a:pt x="2644139" y="454151"/>
                </a:lnTo>
                <a:lnTo>
                  <a:pt x="7619" y="454151"/>
                </a:lnTo>
                <a:lnTo>
                  <a:pt x="0" y="448055"/>
                </a:lnTo>
                <a:lnTo>
                  <a:pt x="7619" y="0"/>
                </a:lnTo>
                <a:lnTo>
                  <a:pt x="7619" y="44805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46404" y="1487424"/>
            <a:ext cx="2656332" cy="475487"/>
          </a:xfrm>
          <a:custGeom>
            <a:avLst/>
            <a:gdLst/>
            <a:ahLst/>
            <a:cxnLst/>
            <a:rect l="l" t="t" r="r" b="b"/>
            <a:pathLst>
              <a:path w="2656332" h="475487">
                <a:moveTo>
                  <a:pt x="3048" y="0"/>
                </a:moveTo>
                <a:lnTo>
                  <a:pt x="2656332" y="0"/>
                </a:lnTo>
                <a:lnTo>
                  <a:pt x="2650235" y="6096"/>
                </a:lnTo>
                <a:lnTo>
                  <a:pt x="2656332" y="13716"/>
                </a:lnTo>
                <a:lnTo>
                  <a:pt x="2656332" y="475487"/>
                </a:lnTo>
                <a:lnTo>
                  <a:pt x="6096" y="475487"/>
                </a:lnTo>
                <a:lnTo>
                  <a:pt x="6096" y="13716"/>
                </a:lnTo>
                <a:lnTo>
                  <a:pt x="13716" y="6096"/>
                </a:lnTo>
                <a:lnTo>
                  <a:pt x="13715" y="13716"/>
                </a:lnTo>
                <a:lnTo>
                  <a:pt x="6096" y="461772"/>
                </a:lnTo>
                <a:lnTo>
                  <a:pt x="13716" y="467868"/>
                </a:lnTo>
                <a:lnTo>
                  <a:pt x="2650235" y="467868"/>
                </a:lnTo>
                <a:lnTo>
                  <a:pt x="2650235" y="13715"/>
                </a:lnTo>
                <a:lnTo>
                  <a:pt x="13715" y="13716"/>
                </a:lnTo>
                <a:lnTo>
                  <a:pt x="13716" y="6096"/>
                </a:lnTo>
                <a:lnTo>
                  <a:pt x="6096" y="13716"/>
                </a:lnTo>
                <a:lnTo>
                  <a:pt x="6096" y="475487"/>
                </a:lnTo>
                <a:lnTo>
                  <a:pt x="3048" y="475487"/>
                </a:lnTo>
                <a:lnTo>
                  <a:pt x="0" y="472439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96639" y="1487424"/>
            <a:ext cx="12191" cy="475487"/>
          </a:xfrm>
          <a:custGeom>
            <a:avLst/>
            <a:gdLst/>
            <a:ahLst/>
            <a:cxnLst/>
            <a:rect l="l" t="t" r="r" b="b"/>
            <a:pathLst>
              <a:path w="12191" h="475487">
                <a:moveTo>
                  <a:pt x="6096" y="475487"/>
                </a:moveTo>
                <a:lnTo>
                  <a:pt x="6096" y="13716"/>
                </a:lnTo>
                <a:lnTo>
                  <a:pt x="0" y="6096"/>
                </a:lnTo>
                <a:lnTo>
                  <a:pt x="6096" y="0"/>
                </a:lnTo>
                <a:lnTo>
                  <a:pt x="9144" y="0"/>
                </a:lnTo>
                <a:lnTo>
                  <a:pt x="12191" y="3048"/>
                </a:lnTo>
                <a:lnTo>
                  <a:pt x="12191" y="472439"/>
                </a:lnTo>
                <a:lnTo>
                  <a:pt x="9144" y="475487"/>
                </a:lnTo>
                <a:lnTo>
                  <a:pt x="6096" y="47548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34667" y="2232659"/>
            <a:ext cx="1167383" cy="1165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52500" y="1964436"/>
            <a:ext cx="2644139" cy="1703832"/>
          </a:xfrm>
          <a:custGeom>
            <a:avLst/>
            <a:gdLst/>
            <a:ahLst/>
            <a:cxnLst/>
            <a:rect l="l" t="t" r="r" b="b"/>
            <a:pathLst>
              <a:path w="2644139" h="1703832">
                <a:moveTo>
                  <a:pt x="7619" y="1697736"/>
                </a:moveTo>
                <a:lnTo>
                  <a:pt x="2644139" y="1697736"/>
                </a:lnTo>
                <a:lnTo>
                  <a:pt x="2644139" y="1703832"/>
                </a:lnTo>
                <a:lnTo>
                  <a:pt x="7619" y="1703832"/>
                </a:lnTo>
                <a:lnTo>
                  <a:pt x="0" y="1697736"/>
                </a:lnTo>
                <a:lnTo>
                  <a:pt x="7619" y="0"/>
                </a:lnTo>
                <a:lnTo>
                  <a:pt x="7619" y="169773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46404" y="1950720"/>
            <a:ext cx="2656332" cy="1723644"/>
          </a:xfrm>
          <a:custGeom>
            <a:avLst/>
            <a:gdLst/>
            <a:ahLst/>
            <a:cxnLst/>
            <a:rect l="l" t="t" r="r" b="b"/>
            <a:pathLst>
              <a:path w="2656332" h="1723644">
                <a:moveTo>
                  <a:pt x="3048" y="0"/>
                </a:moveTo>
                <a:lnTo>
                  <a:pt x="2656332" y="0"/>
                </a:lnTo>
                <a:lnTo>
                  <a:pt x="2650235" y="7620"/>
                </a:lnTo>
                <a:lnTo>
                  <a:pt x="2656332" y="13716"/>
                </a:lnTo>
                <a:lnTo>
                  <a:pt x="2656332" y="1723644"/>
                </a:lnTo>
                <a:lnTo>
                  <a:pt x="6096" y="1723644"/>
                </a:lnTo>
                <a:lnTo>
                  <a:pt x="6096" y="13716"/>
                </a:lnTo>
                <a:lnTo>
                  <a:pt x="13716" y="7620"/>
                </a:lnTo>
                <a:lnTo>
                  <a:pt x="13715" y="13716"/>
                </a:lnTo>
                <a:lnTo>
                  <a:pt x="6096" y="1711452"/>
                </a:lnTo>
                <a:lnTo>
                  <a:pt x="13716" y="1717548"/>
                </a:lnTo>
                <a:lnTo>
                  <a:pt x="2650235" y="1717548"/>
                </a:lnTo>
                <a:lnTo>
                  <a:pt x="2650235" y="13715"/>
                </a:lnTo>
                <a:lnTo>
                  <a:pt x="13715" y="13716"/>
                </a:lnTo>
                <a:lnTo>
                  <a:pt x="13716" y="7620"/>
                </a:lnTo>
                <a:lnTo>
                  <a:pt x="6096" y="13716"/>
                </a:lnTo>
                <a:lnTo>
                  <a:pt x="6096" y="1723644"/>
                </a:lnTo>
                <a:lnTo>
                  <a:pt x="3048" y="1723644"/>
                </a:lnTo>
                <a:lnTo>
                  <a:pt x="0" y="1722120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96639" y="1950720"/>
            <a:ext cx="12191" cy="1723644"/>
          </a:xfrm>
          <a:custGeom>
            <a:avLst/>
            <a:gdLst/>
            <a:ahLst/>
            <a:cxnLst/>
            <a:rect l="l" t="t" r="r" b="b"/>
            <a:pathLst>
              <a:path w="12191" h="1723644">
                <a:moveTo>
                  <a:pt x="6096" y="1723644"/>
                </a:moveTo>
                <a:lnTo>
                  <a:pt x="6096" y="13716"/>
                </a:lnTo>
                <a:lnTo>
                  <a:pt x="0" y="7620"/>
                </a:lnTo>
                <a:lnTo>
                  <a:pt x="6096" y="0"/>
                </a:lnTo>
                <a:lnTo>
                  <a:pt x="9144" y="0"/>
                </a:lnTo>
                <a:lnTo>
                  <a:pt x="12191" y="3048"/>
                </a:lnTo>
                <a:lnTo>
                  <a:pt x="12191" y="1722120"/>
                </a:lnTo>
                <a:lnTo>
                  <a:pt x="9144" y="1723644"/>
                </a:lnTo>
                <a:lnTo>
                  <a:pt x="6096" y="172364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01212" y="4328160"/>
            <a:ext cx="6106668" cy="2346959"/>
          </a:xfrm>
          <a:custGeom>
            <a:avLst/>
            <a:gdLst/>
            <a:ahLst/>
            <a:cxnLst/>
            <a:rect l="l" t="t" r="r" b="b"/>
            <a:pathLst>
              <a:path w="6106668" h="2346959">
                <a:moveTo>
                  <a:pt x="6096" y="2340863"/>
                </a:moveTo>
                <a:lnTo>
                  <a:pt x="6106668" y="2340863"/>
                </a:lnTo>
                <a:lnTo>
                  <a:pt x="6106668" y="2346959"/>
                </a:lnTo>
                <a:lnTo>
                  <a:pt x="6095" y="2346959"/>
                </a:lnTo>
                <a:lnTo>
                  <a:pt x="0" y="2340863"/>
                </a:lnTo>
                <a:lnTo>
                  <a:pt x="6096" y="0"/>
                </a:lnTo>
                <a:lnTo>
                  <a:pt x="6096" y="234086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95116" y="4314444"/>
            <a:ext cx="6120383" cy="2368295"/>
          </a:xfrm>
          <a:custGeom>
            <a:avLst/>
            <a:gdLst/>
            <a:ahLst/>
            <a:cxnLst/>
            <a:rect l="l" t="t" r="r" b="b"/>
            <a:pathLst>
              <a:path w="6120383" h="2368295">
                <a:moveTo>
                  <a:pt x="3048" y="0"/>
                </a:moveTo>
                <a:lnTo>
                  <a:pt x="6120383" y="0"/>
                </a:lnTo>
                <a:lnTo>
                  <a:pt x="6112764" y="7619"/>
                </a:lnTo>
                <a:lnTo>
                  <a:pt x="6120383" y="13715"/>
                </a:lnTo>
                <a:lnTo>
                  <a:pt x="6120383" y="2368295"/>
                </a:lnTo>
                <a:lnTo>
                  <a:pt x="6096" y="2368295"/>
                </a:lnTo>
                <a:lnTo>
                  <a:pt x="6096" y="13715"/>
                </a:lnTo>
                <a:lnTo>
                  <a:pt x="12192" y="7619"/>
                </a:lnTo>
                <a:lnTo>
                  <a:pt x="12192" y="13716"/>
                </a:lnTo>
                <a:lnTo>
                  <a:pt x="6096" y="2354579"/>
                </a:lnTo>
                <a:lnTo>
                  <a:pt x="12192" y="2360675"/>
                </a:lnTo>
                <a:lnTo>
                  <a:pt x="6112764" y="2360675"/>
                </a:lnTo>
                <a:lnTo>
                  <a:pt x="6112764" y="13716"/>
                </a:lnTo>
                <a:lnTo>
                  <a:pt x="12192" y="13716"/>
                </a:lnTo>
                <a:lnTo>
                  <a:pt x="12192" y="7619"/>
                </a:lnTo>
                <a:lnTo>
                  <a:pt x="6096" y="13715"/>
                </a:lnTo>
                <a:lnTo>
                  <a:pt x="6096" y="2368295"/>
                </a:lnTo>
                <a:lnTo>
                  <a:pt x="3048" y="2368295"/>
                </a:lnTo>
                <a:lnTo>
                  <a:pt x="0" y="2365248"/>
                </a:lnTo>
                <a:lnTo>
                  <a:pt x="0" y="3047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707880" y="4314444"/>
            <a:ext cx="13716" cy="2368295"/>
          </a:xfrm>
          <a:custGeom>
            <a:avLst/>
            <a:gdLst/>
            <a:ahLst/>
            <a:cxnLst/>
            <a:rect l="l" t="t" r="r" b="b"/>
            <a:pathLst>
              <a:path w="13716" h="2368295">
                <a:moveTo>
                  <a:pt x="7619" y="2368295"/>
                </a:moveTo>
                <a:lnTo>
                  <a:pt x="7619" y="13715"/>
                </a:lnTo>
                <a:lnTo>
                  <a:pt x="0" y="7619"/>
                </a:lnTo>
                <a:lnTo>
                  <a:pt x="7619" y="0"/>
                </a:lnTo>
                <a:lnTo>
                  <a:pt x="10667" y="0"/>
                </a:lnTo>
                <a:lnTo>
                  <a:pt x="13716" y="3047"/>
                </a:lnTo>
                <a:lnTo>
                  <a:pt x="13716" y="2365248"/>
                </a:lnTo>
                <a:lnTo>
                  <a:pt x="10667" y="2368295"/>
                </a:lnTo>
                <a:lnTo>
                  <a:pt x="7619" y="2368295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2500" y="3855719"/>
            <a:ext cx="2648711" cy="461772"/>
          </a:xfrm>
          <a:custGeom>
            <a:avLst/>
            <a:gdLst/>
            <a:ahLst/>
            <a:cxnLst/>
            <a:rect l="l" t="t" r="r" b="b"/>
            <a:pathLst>
              <a:path w="2648711" h="461772">
                <a:moveTo>
                  <a:pt x="0" y="0"/>
                </a:moveTo>
                <a:lnTo>
                  <a:pt x="2648711" y="0"/>
                </a:lnTo>
                <a:lnTo>
                  <a:pt x="2648711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52499" y="3863339"/>
            <a:ext cx="2642615" cy="454152"/>
          </a:xfrm>
          <a:custGeom>
            <a:avLst/>
            <a:gdLst/>
            <a:ahLst/>
            <a:cxnLst/>
            <a:rect l="l" t="t" r="r" b="b"/>
            <a:pathLst>
              <a:path w="2642615" h="454152">
                <a:moveTo>
                  <a:pt x="6095" y="448055"/>
                </a:moveTo>
                <a:lnTo>
                  <a:pt x="2642615" y="448055"/>
                </a:lnTo>
                <a:lnTo>
                  <a:pt x="2642615" y="454152"/>
                </a:lnTo>
                <a:lnTo>
                  <a:pt x="6096" y="454152"/>
                </a:lnTo>
                <a:lnTo>
                  <a:pt x="0" y="448056"/>
                </a:lnTo>
                <a:lnTo>
                  <a:pt x="6095" y="0"/>
                </a:lnTo>
                <a:lnTo>
                  <a:pt x="6095" y="44805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44879" y="3849623"/>
            <a:ext cx="2656332" cy="475487"/>
          </a:xfrm>
          <a:custGeom>
            <a:avLst/>
            <a:gdLst/>
            <a:ahLst/>
            <a:cxnLst/>
            <a:rect l="l" t="t" r="r" b="b"/>
            <a:pathLst>
              <a:path w="2656332" h="475487">
                <a:moveTo>
                  <a:pt x="3048" y="0"/>
                </a:moveTo>
                <a:lnTo>
                  <a:pt x="2656332" y="0"/>
                </a:lnTo>
                <a:lnTo>
                  <a:pt x="2650235" y="6096"/>
                </a:lnTo>
                <a:lnTo>
                  <a:pt x="2656332" y="13716"/>
                </a:lnTo>
                <a:lnTo>
                  <a:pt x="2656332" y="475487"/>
                </a:lnTo>
                <a:lnTo>
                  <a:pt x="7620" y="475487"/>
                </a:lnTo>
                <a:lnTo>
                  <a:pt x="7620" y="13716"/>
                </a:lnTo>
                <a:lnTo>
                  <a:pt x="13716" y="6096"/>
                </a:lnTo>
                <a:lnTo>
                  <a:pt x="13715" y="13715"/>
                </a:lnTo>
                <a:lnTo>
                  <a:pt x="7620" y="461772"/>
                </a:lnTo>
                <a:lnTo>
                  <a:pt x="13716" y="467868"/>
                </a:lnTo>
                <a:lnTo>
                  <a:pt x="2650235" y="467868"/>
                </a:lnTo>
                <a:lnTo>
                  <a:pt x="2650235" y="13715"/>
                </a:lnTo>
                <a:lnTo>
                  <a:pt x="13715" y="13715"/>
                </a:lnTo>
                <a:lnTo>
                  <a:pt x="13716" y="6096"/>
                </a:lnTo>
                <a:lnTo>
                  <a:pt x="7620" y="13716"/>
                </a:lnTo>
                <a:lnTo>
                  <a:pt x="7620" y="475487"/>
                </a:lnTo>
                <a:lnTo>
                  <a:pt x="3048" y="475487"/>
                </a:lnTo>
                <a:lnTo>
                  <a:pt x="0" y="472439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5115" y="3849623"/>
            <a:ext cx="12191" cy="475487"/>
          </a:xfrm>
          <a:custGeom>
            <a:avLst/>
            <a:gdLst/>
            <a:ahLst/>
            <a:cxnLst/>
            <a:rect l="l" t="t" r="r" b="b"/>
            <a:pathLst>
              <a:path w="12191" h="475487">
                <a:moveTo>
                  <a:pt x="6096" y="475487"/>
                </a:moveTo>
                <a:lnTo>
                  <a:pt x="6096" y="13716"/>
                </a:lnTo>
                <a:lnTo>
                  <a:pt x="0" y="6096"/>
                </a:lnTo>
                <a:lnTo>
                  <a:pt x="6096" y="0"/>
                </a:lnTo>
                <a:lnTo>
                  <a:pt x="9144" y="0"/>
                </a:lnTo>
                <a:lnTo>
                  <a:pt x="12191" y="3048"/>
                </a:lnTo>
                <a:lnTo>
                  <a:pt x="12191" y="472439"/>
                </a:lnTo>
                <a:lnTo>
                  <a:pt x="9144" y="475487"/>
                </a:lnTo>
                <a:lnTo>
                  <a:pt x="6096" y="47548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52499" y="4326636"/>
            <a:ext cx="2642615" cy="2348483"/>
          </a:xfrm>
          <a:custGeom>
            <a:avLst/>
            <a:gdLst/>
            <a:ahLst/>
            <a:cxnLst/>
            <a:rect l="l" t="t" r="r" b="b"/>
            <a:pathLst>
              <a:path w="2642615" h="2348483">
                <a:moveTo>
                  <a:pt x="6095" y="2342387"/>
                </a:moveTo>
                <a:lnTo>
                  <a:pt x="2642615" y="2342387"/>
                </a:lnTo>
                <a:lnTo>
                  <a:pt x="2642615" y="2348483"/>
                </a:lnTo>
                <a:lnTo>
                  <a:pt x="6096" y="2348483"/>
                </a:lnTo>
                <a:lnTo>
                  <a:pt x="0" y="2342387"/>
                </a:lnTo>
                <a:lnTo>
                  <a:pt x="6096" y="0"/>
                </a:lnTo>
                <a:lnTo>
                  <a:pt x="6095" y="234238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44879" y="4312920"/>
            <a:ext cx="2656332" cy="2369820"/>
          </a:xfrm>
          <a:custGeom>
            <a:avLst/>
            <a:gdLst/>
            <a:ahLst/>
            <a:cxnLst/>
            <a:rect l="l" t="t" r="r" b="b"/>
            <a:pathLst>
              <a:path w="2656332" h="2369820">
                <a:moveTo>
                  <a:pt x="3048" y="0"/>
                </a:moveTo>
                <a:lnTo>
                  <a:pt x="2656332" y="0"/>
                </a:lnTo>
                <a:lnTo>
                  <a:pt x="2650235" y="7620"/>
                </a:lnTo>
                <a:lnTo>
                  <a:pt x="2656332" y="13716"/>
                </a:lnTo>
                <a:lnTo>
                  <a:pt x="2656332" y="2369820"/>
                </a:lnTo>
                <a:lnTo>
                  <a:pt x="7620" y="2369820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7620" y="2356103"/>
                </a:lnTo>
                <a:lnTo>
                  <a:pt x="13716" y="2362199"/>
                </a:lnTo>
                <a:lnTo>
                  <a:pt x="2650235" y="2362199"/>
                </a:lnTo>
                <a:lnTo>
                  <a:pt x="2650235" y="13716"/>
                </a:lnTo>
                <a:lnTo>
                  <a:pt x="13716" y="13716"/>
                </a:lnTo>
                <a:lnTo>
                  <a:pt x="13716" y="7620"/>
                </a:lnTo>
                <a:lnTo>
                  <a:pt x="7620" y="13716"/>
                </a:lnTo>
                <a:lnTo>
                  <a:pt x="7620" y="2369820"/>
                </a:lnTo>
                <a:lnTo>
                  <a:pt x="3048" y="2369820"/>
                </a:lnTo>
                <a:lnTo>
                  <a:pt x="0" y="2366771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95115" y="4312920"/>
            <a:ext cx="12191" cy="2369820"/>
          </a:xfrm>
          <a:custGeom>
            <a:avLst/>
            <a:gdLst/>
            <a:ahLst/>
            <a:cxnLst/>
            <a:rect l="l" t="t" r="r" b="b"/>
            <a:pathLst>
              <a:path w="12191" h="2369820">
                <a:moveTo>
                  <a:pt x="6096" y="2369820"/>
                </a:moveTo>
                <a:lnTo>
                  <a:pt x="6096" y="13716"/>
                </a:lnTo>
                <a:lnTo>
                  <a:pt x="0" y="7620"/>
                </a:lnTo>
                <a:lnTo>
                  <a:pt x="6096" y="0"/>
                </a:lnTo>
                <a:lnTo>
                  <a:pt x="9144" y="0"/>
                </a:lnTo>
                <a:lnTo>
                  <a:pt x="12191" y="3048"/>
                </a:lnTo>
                <a:lnTo>
                  <a:pt x="12191" y="2366771"/>
                </a:lnTo>
                <a:lnTo>
                  <a:pt x="9144" y="2369820"/>
                </a:lnTo>
                <a:lnTo>
                  <a:pt x="6096" y="236982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29867" y="4506467"/>
            <a:ext cx="1900428" cy="1898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03775" y="585668"/>
            <a:ext cx="214908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f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59" dirty="0">
                <a:latin typeface="Times New Roman"/>
                <a:cs typeface="Times New Roman"/>
              </a:rPr>
              <a:t>w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34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68294" y="585668"/>
            <a:ext cx="502672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425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84" dirty="0">
                <a:latin typeface="Times New Roman"/>
                <a:cs typeface="Times New Roman"/>
              </a:rPr>
              <a:t> 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-39" dirty="0">
                <a:latin typeface="Times New Roman"/>
                <a:cs typeface="Times New Roman"/>
              </a:rPr>
              <a:t>a</a:t>
            </a:r>
            <a:r>
              <a:rPr sz="4400" spc="-59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gy</a:t>
            </a:r>
            <a:r>
              <a:rPr sz="4400" spc="-94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79939" y="2028178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22820" y="2028178"/>
            <a:ext cx="1035390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S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f</a:t>
            </a:r>
            <a:r>
              <a:rPr sz="2100" spc="-9" dirty="0">
                <a:latin typeface="Times New Roman"/>
                <a:cs typeface="Times New Roman"/>
              </a:rPr>
              <a:t>tw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78974" y="2028178"/>
            <a:ext cx="231025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is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31232" y="2028178"/>
            <a:ext cx="1088463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id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38058" y="2028178"/>
            <a:ext cx="2635852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   </a:t>
            </a:r>
            <a:r>
              <a:rPr sz="2100" spc="45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qu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22820" y="2348269"/>
            <a:ext cx="5060683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44" dirty="0">
                <a:latin typeface="Times New Roman"/>
                <a:cs typeface="Times New Roman"/>
              </a:rPr>
              <a:t>s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b</a:t>
            </a:r>
            <a:r>
              <a:rPr sz="2100" spc="-19" dirty="0">
                <a:latin typeface="Times New Roman"/>
                <a:cs typeface="Times New Roman"/>
              </a:rPr>
              <a:t>l</a:t>
            </a:r>
            <a:r>
              <a:rPr sz="2100" spc="0" dirty="0">
                <a:latin typeface="Times New Roman"/>
                <a:cs typeface="Times New Roman"/>
              </a:rPr>
              <a:t>is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-2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as</a:t>
            </a:r>
            <a:r>
              <a:rPr sz="2100" spc="2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14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4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221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9" dirty="0">
                <a:latin typeface="Times New Roman"/>
                <a:cs typeface="Times New Roman"/>
              </a:rPr>
              <a:t>q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re</a:t>
            </a:r>
            <a:r>
              <a:rPr sz="2100" spc="4" dirty="0">
                <a:latin typeface="Times New Roman"/>
                <a:cs typeface="Times New Roman"/>
              </a:rPr>
              <a:t>me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li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79939" y="2668230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22820" y="2668230"/>
            <a:ext cx="221157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It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41538" y="2668230"/>
            <a:ext cx="501991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gi</a:t>
            </a:r>
            <a:r>
              <a:rPr sz="2100" spc="-25" dirty="0">
                <a:latin typeface="Times New Roman"/>
                <a:cs typeface="Times New Roman"/>
              </a:rPr>
              <a:t>v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41446" y="2668230"/>
            <a:ext cx="116233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25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02420" y="2668230"/>
            <a:ext cx="509192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09173" y="2668230"/>
            <a:ext cx="1019388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s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f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29" dirty="0">
                <a:latin typeface="Times New Roman"/>
                <a:cs typeface="Times New Roman"/>
              </a:rPr>
              <a:t>w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25322" y="2668230"/>
            <a:ext cx="737753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latin typeface="Times New Roman"/>
                <a:cs typeface="Times New Roman"/>
              </a:rPr>
              <a:t>me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02865" y="2668230"/>
            <a:ext cx="474788" cy="612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604" marR="3048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all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22820" y="2988322"/>
            <a:ext cx="1599440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5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orm</a:t>
            </a:r>
            <a:r>
              <a:rPr sz="2100" spc="-1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0" dirty="0">
                <a:latin typeface="Times New Roman"/>
                <a:cs typeface="Times New Roman"/>
              </a:rPr>
              <a:t>,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07047" y="2988322"/>
            <a:ext cx="1226087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0" dirty="0">
                <a:latin typeface="Times New Roman"/>
                <a:cs typeface="Times New Roman"/>
              </a:rPr>
              <a:t>,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17921" y="2988322"/>
            <a:ext cx="1201277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vi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al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2820" y="3308413"/>
            <a:ext cx="2991357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5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orm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39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re</a:t>
            </a:r>
            <a:r>
              <a:rPr sz="2100" spc="9" dirty="0">
                <a:latin typeface="Times New Roman"/>
                <a:cs typeface="Times New Roman"/>
              </a:rPr>
              <a:t>qu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eme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79939" y="4388884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2820" y="4388884"/>
            <a:ext cx="2881593" cy="932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 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  </a:t>
            </a:r>
            <a:r>
              <a:rPr sz="2100" spc="2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 </a:t>
            </a:r>
            <a:r>
              <a:rPr sz="2100" spc="204" dirty="0"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</a:pP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st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100" spc="1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7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5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  <a:spcBef>
                <a:spcPts val="105"/>
              </a:spcBef>
            </a:pPr>
            <a:r>
              <a:rPr sz="2100" dirty="0">
                <a:latin typeface="Times New Roman"/>
                <a:cs typeface="Times New Roman"/>
              </a:rPr>
              <a:t>S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f</a:t>
            </a:r>
            <a:r>
              <a:rPr sz="2100" spc="-9" dirty="0">
                <a:latin typeface="Times New Roman"/>
                <a:cs typeface="Times New Roman"/>
              </a:rPr>
              <a:t>tw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 </a:t>
            </a:r>
            <a:r>
              <a:rPr sz="2100" spc="-184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49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v</a:t>
            </a:r>
            <a:r>
              <a:rPr sz="2100" spc="0" dirty="0">
                <a:latin typeface="Times New Roman"/>
                <a:cs typeface="Times New Roman"/>
              </a:rPr>
              <a:t>ali</a:t>
            </a: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0" dirty="0">
                <a:latin typeface="Times New Roman"/>
                <a:cs typeface="Times New Roman"/>
              </a:rPr>
              <a:t>,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76358" y="4388884"/>
            <a:ext cx="2209133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  </a:t>
            </a:r>
            <a:r>
              <a:rPr sz="2100" spc="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59268" y="4388884"/>
            <a:ext cx="416647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79939" y="5028936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5839" y="5028936"/>
            <a:ext cx="277106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-44" dirty="0">
                <a:latin typeface="Times New Roman"/>
                <a:cs typeface="Times New Roman"/>
              </a:rPr>
              <a:t>s</a:t>
            </a:r>
            <a:r>
              <a:rPr sz="2100" spc="0" dirty="0">
                <a:latin typeface="Times New Roman"/>
                <a:cs typeface="Times New Roman"/>
              </a:rPr>
              <a:t>t </a:t>
            </a:r>
            <a:r>
              <a:rPr sz="2100" spc="26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b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484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9" dirty="0">
                <a:latin typeface="Times New Roman"/>
                <a:cs typeface="Times New Roman"/>
              </a:rPr>
              <a:t>b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d </a:t>
            </a:r>
            <a:r>
              <a:rPr sz="2100" spc="-179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w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h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2820" y="5349027"/>
            <a:ext cx="662277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4249" y="5349027"/>
            <a:ext cx="814296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44" dirty="0">
                <a:latin typeface="Times New Roman"/>
                <a:cs typeface="Times New Roman"/>
              </a:rPr>
              <a:t>s</a:t>
            </a:r>
            <a:r>
              <a:rPr sz="2100" spc="-25" dirty="0">
                <a:latin typeface="Times New Roman"/>
                <a:cs typeface="Times New Roman"/>
              </a:rPr>
              <a:t>ys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m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40363" y="5349027"/>
            <a:ext cx="1071128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4" dirty="0">
                <a:latin typeface="Times New Roman"/>
                <a:cs typeface="Times New Roman"/>
              </a:rPr>
              <a:t>me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3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29842" y="5349027"/>
            <a:ext cx="460653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14" dirty="0">
                <a:latin typeface="Times New Roman"/>
                <a:cs typeface="Times New Roman"/>
              </a:rPr>
              <a:t>.</a:t>
            </a:r>
            <a:r>
              <a:rPr sz="2100" spc="0" dirty="0">
                <a:latin typeface="Times New Roman"/>
                <a:cs typeface="Times New Roman"/>
              </a:rPr>
              <a:t>g.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8580" y="5349027"/>
            <a:ext cx="2164061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29" dirty="0">
                <a:latin typeface="Times New Roman"/>
                <a:cs typeface="Times New Roman"/>
              </a:rPr>
              <a:t>w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14" dirty="0">
                <a:latin typeface="Times New Roman"/>
                <a:cs typeface="Times New Roman"/>
              </a:rPr>
              <a:t>re</a:t>
            </a:r>
            <a:r>
              <a:rPr sz="2100" spc="0" dirty="0">
                <a:latin typeface="Times New Roman"/>
                <a:cs typeface="Times New Roman"/>
              </a:rPr>
              <a:t>,  </a:t>
            </a:r>
            <a:r>
              <a:rPr sz="2100" spc="260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-19" dirty="0">
                <a:latin typeface="Times New Roman"/>
                <a:cs typeface="Times New Roman"/>
              </a:rPr>
              <a:t>l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,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2820" y="5668988"/>
            <a:ext cx="5647119" cy="932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301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39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b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25" dirty="0">
                <a:latin typeface="Times New Roman"/>
                <a:cs typeface="Times New Roman"/>
              </a:rPr>
              <a:t>s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476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…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sz="2100" dirty="0">
                <a:latin typeface="Times New Roman"/>
                <a:cs typeface="Times New Roman"/>
              </a:rPr>
              <a:t>It</a:t>
            </a:r>
            <a:r>
              <a:rPr sz="2100" spc="54" dirty="0">
                <a:latin typeface="Times New Roman"/>
                <a:cs typeface="Times New Roman"/>
              </a:rPr>
              <a:t> </a:t>
            </a:r>
            <a:r>
              <a:rPr sz="2100" spc="-24" dirty="0">
                <a:latin typeface="Times New Roman"/>
                <a:cs typeface="Times New Roman"/>
              </a:rPr>
              <a:t>v</a:t>
            </a:r>
            <a:r>
              <a:rPr sz="2100" spc="4" dirty="0">
                <a:latin typeface="Times New Roman"/>
                <a:cs typeface="Times New Roman"/>
              </a:rPr>
              <a:t>er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f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2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414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all</a:t>
            </a:r>
            <a:r>
              <a:rPr sz="2100" spc="93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4" dirty="0">
                <a:latin typeface="Times New Roman"/>
                <a:cs typeface="Times New Roman"/>
              </a:rPr>
              <a:t>em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59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me</a:t>
            </a:r>
            <a:r>
              <a:rPr sz="2100" spc="0" dirty="0">
                <a:latin typeface="Times New Roman"/>
                <a:cs typeface="Times New Roman"/>
              </a:rPr>
              <a:t>sh</a:t>
            </a:r>
            <a:r>
              <a:rPr sz="2100" spc="246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-14" dirty="0">
                <a:latin typeface="Times New Roman"/>
                <a:cs typeface="Times New Roman"/>
              </a:rPr>
              <a:t>ro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4" dirty="0">
                <a:latin typeface="Times New Roman"/>
                <a:cs typeface="Times New Roman"/>
              </a:rPr>
              <a:t>er</a:t>
            </a:r>
            <a:r>
              <a:rPr sz="2100" spc="25" dirty="0">
                <a:latin typeface="Times New Roman"/>
                <a:cs typeface="Times New Roman"/>
              </a:rPr>
              <a:t>l</a:t>
            </a:r>
            <a:r>
              <a:rPr sz="2100" spc="0" dirty="0">
                <a:latin typeface="Times New Roman"/>
                <a:cs typeface="Times New Roman"/>
              </a:rPr>
              <a:t>y</a:t>
            </a:r>
            <a:r>
              <a:rPr sz="2100" spc="3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209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0" dirty="0">
                <a:latin typeface="Times New Roman"/>
                <a:cs typeface="Times New Roman"/>
              </a:rPr>
              <a:t>t 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-25" dirty="0">
                <a:latin typeface="Times New Roman"/>
                <a:cs typeface="Times New Roman"/>
              </a:rPr>
              <a:t>v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59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all</a:t>
            </a:r>
            <a:r>
              <a:rPr sz="2100" spc="-19" dirty="0">
                <a:latin typeface="Times New Roman"/>
                <a:cs typeface="Times New Roman"/>
              </a:rPr>
              <a:t> </a:t>
            </a:r>
            <a:r>
              <a:rPr sz="2100" spc="-44" dirty="0">
                <a:latin typeface="Times New Roman"/>
                <a:cs typeface="Times New Roman"/>
              </a:rPr>
              <a:t>s</a:t>
            </a:r>
            <a:r>
              <a:rPr sz="2100" spc="-25" dirty="0">
                <a:latin typeface="Times New Roman"/>
                <a:cs typeface="Times New Roman"/>
              </a:rPr>
              <a:t>ys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m</a:t>
            </a:r>
            <a:r>
              <a:rPr sz="2100" spc="140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fu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/</a:t>
            </a:r>
            <a:r>
              <a:rPr sz="2100" spc="-239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4" dirty="0">
                <a:latin typeface="Times New Roman"/>
                <a:cs typeface="Times New Roman"/>
              </a:rPr>
              <a:t>r</a:t>
            </a:r>
            <a:r>
              <a:rPr sz="2100" spc="-50" dirty="0">
                <a:latin typeface="Times New Roman"/>
                <a:cs typeface="Times New Roman"/>
              </a:rPr>
              <a:t>f</a:t>
            </a:r>
            <a:r>
              <a:rPr sz="2100" spc="4" dirty="0">
                <a:latin typeface="Times New Roman"/>
                <a:cs typeface="Times New Roman"/>
              </a:rPr>
              <a:t>orm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419" dirty="0">
                <a:latin typeface="Times New Roman"/>
                <a:cs typeface="Times New Roman"/>
              </a:rPr>
              <a:t> </a:t>
            </a:r>
            <a:r>
              <a:rPr sz="2100" spc="-18" dirty="0">
                <a:latin typeface="Times New Roman"/>
                <a:cs typeface="Times New Roman"/>
              </a:rPr>
              <a:t>i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2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-25" dirty="0">
                <a:latin typeface="Times New Roman"/>
                <a:cs typeface="Times New Roman"/>
              </a:rPr>
              <a:t>v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0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9939" y="5989079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500" y="3855719"/>
            <a:ext cx="2648711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889">
              <a:lnSpc>
                <a:spcPct val="95825"/>
              </a:lnSpc>
              <a:spcBef>
                <a:spcPts val="360"/>
              </a:spcBef>
            </a:pPr>
            <a:r>
              <a:rPr sz="2400" spc="-29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-19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500" y="1493520"/>
            <a:ext cx="2650235" cy="461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77">
              <a:lnSpc>
                <a:spcPct val="95825"/>
              </a:lnSpc>
              <a:spcBef>
                <a:spcPts val="360"/>
              </a:spcBef>
            </a:pPr>
            <a:r>
              <a:rPr sz="2400" spc="-119" dirty="0">
                <a:latin typeface="Times New Roman"/>
                <a:cs typeface="Times New Roman"/>
              </a:rPr>
              <a:t>V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l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29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T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Footer Placeholder 4">
            <a:extLst>
              <a:ext uri="{FF2B5EF4-FFF2-40B4-BE49-F238E27FC236}">
                <a16:creationId xmlns:a16="http://schemas.microsoft.com/office/drawing/2014/main" id="{EFFA9DE9-BF73-404F-89B8-9A84B1460CC3}"/>
              </a:ext>
            </a:extLst>
          </p:cNvPr>
          <p:cNvSpPr txBox="1">
            <a:spLocks/>
          </p:cNvSpPr>
          <p:nvPr/>
        </p:nvSpPr>
        <p:spPr>
          <a:xfrm>
            <a:off x="1536700" y="7254875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66" name="Object 4">
            <a:extLst>
              <a:ext uri="{FF2B5EF4-FFF2-40B4-BE49-F238E27FC236}">
                <a16:creationId xmlns:a16="http://schemas.microsoft.com/office/drawing/2014/main" id="{321574A3-6C17-A44E-A45F-B6F3546C0B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219888"/>
              </p:ext>
            </p:extLst>
          </p:nvPr>
        </p:nvGraphicFramePr>
        <p:xfrm>
          <a:off x="8324740" y="32067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r:id="rId5" imgW="13937020" imgH="5409524" progId="">
                  <p:embed/>
                </p:oleObj>
              </mc:Choice>
              <mc:Fallback>
                <p:oleObj r:id="rId5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A9A0C513-0AB4-E840-9ECA-12F45AEF2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740" y="32067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15568" y="1569720"/>
            <a:ext cx="3314700" cy="221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15568" y="3771899"/>
            <a:ext cx="3314700" cy="2040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42009" y="585668"/>
            <a:ext cx="107913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4" dirty="0">
                <a:latin typeface="Times New Roman"/>
                <a:cs typeface="Times New Roman"/>
              </a:rPr>
              <a:t>U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38251" y="585668"/>
            <a:ext cx="169213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425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61384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04283" y="1377355"/>
            <a:ext cx="59964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81521" y="1377355"/>
            <a:ext cx="92364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is  </a:t>
            </a:r>
            <a:r>
              <a:rPr sz="2400" spc="317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83382" y="1377355"/>
            <a:ext cx="189869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  </a:t>
            </a:r>
            <a:r>
              <a:rPr sz="2400" spc="52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59064" y="1377355"/>
            <a:ext cx="33202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68079" y="1377355"/>
            <a:ext cx="22138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04283" y="1706413"/>
            <a:ext cx="4687303" cy="735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9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5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-29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r>
              <a:rPr sz="2400" spc="112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w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8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15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-8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04283" y="3136897"/>
            <a:ext cx="4685504" cy="735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it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20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59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2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ld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61384" y="3175641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04283" y="3504847"/>
            <a:ext cx="74746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7094" y="3504847"/>
            <a:ext cx="32257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66193" y="3504847"/>
            <a:ext cx="21711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78583" y="3504847"/>
            <a:ext cx="111139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39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85575" y="3504847"/>
            <a:ext cx="93004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-29" dirty="0">
                <a:latin typeface="Times New Roman"/>
                <a:cs typeface="Times New Roman"/>
              </a:rPr>
              <a:t>y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09659" y="3504847"/>
            <a:ext cx="88401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59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04283" y="3833906"/>
            <a:ext cx="4685170" cy="1394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an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44" dirty="0">
                <a:latin typeface="Times New Roman"/>
                <a:cs typeface="Times New Roman"/>
              </a:rPr>
              <a:t>ra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la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14" dirty="0">
                <a:latin typeface="Times New Roman"/>
                <a:cs typeface="Times New Roman"/>
              </a:rPr>
              <a:t> </a:t>
            </a:r>
            <a:r>
              <a:rPr sz="2400" spc="29" dirty="0">
                <a:latin typeface="Times New Roman"/>
                <a:cs typeface="Times New Roman"/>
              </a:rPr>
              <a:t>m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le</a:t>
            </a:r>
            <a:r>
              <a:rPr sz="2400" spc="-14" dirty="0">
                <a:latin typeface="Times New Roman"/>
                <a:cs typeface="Times New Roman"/>
              </a:rPr>
              <a:t> 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2700" marR="43616">
              <a:lnSpc>
                <a:spcPts val="2590"/>
              </a:lnSpc>
              <a:spcBef>
                <a:spcPts val="1"/>
              </a:spcBef>
            </a:pP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le</a:t>
            </a:r>
            <a:r>
              <a:rPr sz="2400" spc="-89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12700" marR="3742">
              <a:lnSpc>
                <a:spcPts val="2590"/>
              </a:lnSpc>
              <a:spcBef>
                <a:spcPts val="601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69" dirty="0"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30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53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28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7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41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369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 </a:t>
            </a:r>
            <a:r>
              <a:rPr sz="2400" spc="6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1384" y="4568519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4283" y="5226933"/>
            <a:ext cx="85292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3000" y="5226933"/>
            <a:ext cx="48168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9862" y="5226933"/>
            <a:ext cx="146740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14273" y="5226933"/>
            <a:ext cx="32257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5687" y="5226933"/>
            <a:ext cx="21711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4283" y="5556140"/>
            <a:ext cx="157134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C20770E2-6952-1748-AA09-F273D63AADA1}"/>
              </a:ext>
            </a:extLst>
          </p:cNvPr>
          <p:cNvSpPr txBox="1">
            <a:spLocks/>
          </p:cNvSpPr>
          <p:nvPr/>
        </p:nvSpPr>
        <p:spPr>
          <a:xfrm>
            <a:off x="1536700" y="7254875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38" name="Object 4">
            <a:extLst>
              <a:ext uri="{FF2B5EF4-FFF2-40B4-BE49-F238E27FC236}">
                <a16:creationId xmlns:a16="http://schemas.microsoft.com/office/drawing/2014/main" id="{1A49044A-6808-E449-B1F6-39A36B271A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219888"/>
              </p:ext>
            </p:extLst>
          </p:nvPr>
        </p:nvGraphicFramePr>
        <p:xfrm>
          <a:off x="8324740" y="32067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r:id="rId5" imgW="13937020" imgH="5409524" progId="">
                  <p:embed/>
                </p:oleObj>
              </mc:Choice>
              <mc:Fallback>
                <p:oleObj r:id="rId5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A9A0C513-0AB4-E840-9ECA-12F45AEF2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740" y="32067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887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42009" y="585668"/>
            <a:ext cx="413183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4" dirty="0">
                <a:latin typeface="Times New Roman"/>
                <a:cs typeface="Times New Roman"/>
              </a:rPr>
              <a:t>U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t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425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84" dirty="0">
                <a:latin typeface="Times New Roman"/>
                <a:cs typeface="Times New Roman"/>
              </a:rPr>
              <a:t> </a:t>
            </a:r>
            <a:r>
              <a:rPr sz="4400" spc="29" dirty="0">
                <a:latin typeface="Times New Roman"/>
                <a:cs typeface="Times New Roman"/>
              </a:rPr>
              <a:t>C</a:t>
            </a:r>
            <a:r>
              <a:rPr sz="4400" spc="-29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4792" y="1377355"/>
            <a:ext cx="8307703" cy="1393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6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du</a:t>
            </a:r>
            <a:r>
              <a:rPr sz="2400" spc="0" dirty="0">
                <a:latin typeface="Times New Roman"/>
                <a:cs typeface="Times New Roman"/>
              </a:rPr>
              <a:t>le</a:t>
            </a:r>
            <a:r>
              <a:rPr sz="2400" spc="26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316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231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437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102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400" spc="17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 marR="44769">
              <a:lnSpc>
                <a:spcPts val="2590"/>
              </a:lnSpc>
              <a:spcBef>
                <a:spcPts val="1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19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154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28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46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55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25" dirty="0">
                <a:latin typeface="Times New Roman"/>
                <a:cs typeface="Times New Roman"/>
              </a:rPr>
              <a:t>g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am</a:t>
            </a:r>
            <a:r>
              <a:rPr sz="2400" spc="144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  <a:p>
            <a:pPr marL="12700" marR="4895">
              <a:lnSpc>
                <a:spcPts val="2590"/>
              </a:lnSpc>
              <a:spcBef>
                <a:spcPts val="601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 </a:t>
            </a:r>
            <a:r>
              <a:rPr sz="2400" spc="-17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 </a:t>
            </a:r>
            <a:r>
              <a:rPr sz="2400" spc="30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ru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52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84" dirty="0">
                <a:latin typeface="Times New Roman"/>
                <a:cs typeface="Times New Roman"/>
              </a:rPr>
              <a:t> </a:t>
            </a:r>
            <a:r>
              <a:rPr sz="2400" spc="-39" dirty="0">
                <a:latin typeface="Times New Roman"/>
                <a:cs typeface="Times New Roman"/>
              </a:rPr>
              <a:t>e</a:t>
            </a:r>
            <a:r>
              <a:rPr sz="2400" spc="-29" dirty="0">
                <a:latin typeface="Times New Roman"/>
                <a:cs typeface="Times New Roman"/>
              </a:rPr>
              <a:t>x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-154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 </a:t>
            </a:r>
            <a:r>
              <a:rPr sz="2400" spc="7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247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230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 </a:t>
            </a:r>
            <a:r>
              <a:rPr sz="2400" spc="30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em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41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24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54" dirty="0">
                <a:latin typeface="Times New Roman"/>
                <a:cs typeface="Times New Roman"/>
              </a:rPr>
              <a:t>x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41893" y="211182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1893" y="2846433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84791" y="2846433"/>
            <a:ext cx="555727" cy="384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ll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41110" y="2846433"/>
            <a:ext cx="168838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97337" y="2846433"/>
            <a:ext cx="200192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th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 </a:t>
            </a:r>
            <a:r>
              <a:rPr sz="2400" spc="53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gh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67413" y="2846433"/>
            <a:ext cx="4847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19683" y="2846433"/>
            <a:ext cx="94558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35248" y="2846433"/>
            <a:ext cx="131805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19620" y="2846433"/>
            <a:ext cx="47254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4792" y="3175641"/>
            <a:ext cx="8306777" cy="659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69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23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 </a:t>
            </a:r>
            <a:r>
              <a:rPr sz="2400" spc="117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44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47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21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6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43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6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6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3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53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54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32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87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ee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69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48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148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1893" y="391010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4792" y="3910105"/>
            <a:ext cx="130037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2108" y="3910105"/>
            <a:ext cx="139029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0894" y="3910105"/>
            <a:ext cx="46949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9210" y="3910105"/>
            <a:ext cx="86542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0581" y="3910105"/>
            <a:ext cx="3323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8701" y="3910105"/>
            <a:ext cx="93156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7192" y="3910105"/>
            <a:ext cx="117967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  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2589" y="3910105"/>
            <a:ext cx="101508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du</a:t>
            </a:r>
            <a:r>
              <a:rPr sz="2400" spc="-19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4792" y="4239312"/>
            <a:ext cx="8306848" cy="1064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5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10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8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32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43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6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2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44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317" dirty="0"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16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lis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10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272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li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it</a:t>
            </a:r>
            <a:r>
              <a:rPr sz="2400" spc="8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191" dirty="0">
                <a:latin typeface="Times New Roman"/>
                <a:cs typeface="Times New Roman"/>
              </a:rPr>
              <a:t> 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ssi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300"/>
              </a:spcBef>
            </a:pPr>
            <a:r>
              <a:rPr sz="2400" spc="3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ll</a:t>
            </a:r>
            <a:r>
              <a:rPr sz="2400" spc="67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25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17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th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28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79" dirty="0"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1893" y="4973926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9077DA89-63EC-4D4D-81EF-EBED50E0F585}"/>
              </a:ext>
            </a:extLst>
          </p:cNvPr>
          <p:cNvSpPr txBox="1">
            <a:spLocks/>
          </p:cNvSpPr>
          <p:nvPr/>
        </p:nvSpPr>
        <p:spPr>
          <a:xfrm>
            <a:off x="1536700" y="7254875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30" name="Object 4">
            <a:extLst>
              <a:ext uri="{FF2B5EF4-FFF2-40B4-BE49-F238E27FC236}">
                <a16:creationId xmlns:a16="http://schemas.microsoft.com/office/drawing/2014/main" id="{8EF3F3E9-CF21-8640-B94C-1CBEF86752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219888"/>
              </p:ext>
            </p:extLst>
          </p:nvPr>
        </p:nvGraphicFramePr>
        <p:xfrm>
          <a:off x="8324740" y="32067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A9A0C513-0AB4-E840-9ECA-12F45AEF2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740" y="32067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775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77468" y="1722120"/>
            <a:ext cx="3532632" cy="2065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77468" y="3773423"/>
            <a:ext cx="3532632" cy="1149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42009" y="585668"/>
            <a:ext cx="107913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4" dirty="0">
                <a:latin typeface="Times New Roman"/>
                <a:cs typeface="Times New Roman"/>
              </a:rPr>
              <a:t>U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38251" y="585668"/>
            <a:ext cx="169213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425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49732" y="585668"/>
            <a:ext cx="132411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29" dirty="0">
                <a:latin typeface="Times New Roman"/>
                <a:cs typeface="Times New Roman"/>
              </a:rPr>
              <a:t>C</a:t>
            </a:r>
            <a:r>
              <a:rPr sz="4400" spc="-29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4238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85282" y="1377355"/>
            <a:ext cx="430562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34" dirty="0">
                <a:latin typeface="Times New Roman"/>
                <a:cs typeface="Times New Roman"/>
              </a:rPr>
              <a:t>n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14" dirty="0">
                <a:latin typeface="Times New Roman"/>
                <a:cs typeface="Times New Roman"/>
              </a:rPr>
              <a:t>-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28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(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21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20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85282" y="1706413"/>
            <a:ext cx="59293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77176" y="1706413"/>
            <a:ext cx="3811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55663" y="1706413"/>
            <a:ext cx="71211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66477" y="1706413"/>
            <a:ext cx="30124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64293" y="1706413"/>
            <a:ext cx="116108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3078" y="1706413"/>
            <a:ext cx="67096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5282" y="2035620"/>
            <a:ext cx="4312501" cy="1064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02">
              <a:lnSpc>
                <a:spcPts val="2550"/>
              </a:lnSpc>
              <a:spcBef>
                <a:spcPts val="127"/>
              </a:spcBef>
            </a:pP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232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46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3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101" dirty="0"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64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ss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 so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6782">
              <a:lnSpc>
                <a:spcPts val="2590"/>
              </a:lnSpc>
              <a:spcBef>
                <a:spcPts val="129"/>
              </a:spcBef>
            </a:pP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391" dirty="0">
                <a:latin typeface="Times New Roman"/>
                <a:cs typeface="Times New Roman"/>
              </a:rPr>
              <a:t> 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20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284" dirty="0">
                <a:latin typeface="Times New Roman"/>
                <a:cs typeface="Times New Roman"/>
              </a:rPr>
              <a:t> </a:t>
            </a: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tub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49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540" dirty="0"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2383" y="2441027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5282" y="3099441"/>
            <a:ext cx="53593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9581" y="3099441"/>
            <a:ext cx="115711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5666" y="3099441"/>
            <a:ext cx="49265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7584" y="3099441"/>
            <a:ext cx="1303399" cy="9884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2403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4632" indent="146274">
              <a:lnSpc>
                <a:spcPts val="2590"/>
              </a:lnSpc>
              <a:spcBef>
                <a:spcPts val="1"/>
              </a:spcBef>
            </a:pP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5282" y="3428648"/>
            <a:ext cx="116382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tw</a:t>
            </a:r>
            <a:r>
              <a:rPr sz="2400" spc="4" dirty="0">
                <a:latin typeface="Times New Roman"/>
                <a:cs typeface="Times New Roman"/>
              </a:rPr>
              <a:t>ee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6373" y="3428648"/>
            <a:ext cx="48778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5282" y="3757706"/>
            <a:ext cx="300392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si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99DF50F-D049-E742-882E-5E33B2C67794}"/>
              </a:ext>
            </a:extLst>
          </p:cNvPr>
          <p:cNvSpPr txBox="1">
            <a:spLocks/>
          </p:cNvSpPr>
          <p:nvPr/>
        </p:nvSpPr>
        <p:spPr>
          <a:xfrm>
            <a:off x="1536700" y="7254875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8" name="Object 4">
            <a:extLst>
              <a:ext uri="{FF2B5EF4-FFF2-40B4-BE49-F238E27FC236}">
                <a16:creationId xmlns:a16="http://schemas.microsoft.com/office/drawing/2014/main" id="{B6505ED0-147B-2A4A-A09A-E8C91FDC27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219888"/>
              </p:ext>
            </p:extLst>
          </p:nvPr>
        </p:nvGraphicFramePr>
        <p:xfrm>
          <a:off x="8324740" y="32067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r:id="rId5" imgW="13937020" imgH="5409524" progId="">
                  <p:embed/>
                </p:oleObj>
              </mc:Choice>
              <mc:Fallback>
                <p:oleObj r:id="rId5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A9A0C513-0AB4-E840-9ECA-12F45AEF2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740" y="32067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470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70075" y="1709928"/>
            <a:ext cx="1071372" cy="940308"/>
          </a:xfrm>
          <a:custGeom>
            <a:avLst/>
            <a:gdLst/>
            <a:ahLst/>
            <a:cxnLst/>
            <a:rect l="l" t="t" r="r" b="b"/>
            <a:pathLst>
              <a:path w="1071372" h="940308">
                <a:moveTo>
                  <a:pt x="25907" y="914400"/>
                </a:moveTo>
                <a:lnTo>
                  <a:pt x="1045463" y="914399"/>
                </a:lnTo>
                <a:lnTo>
                  <a:pt x="1045464" y="926591"/>
                </a:lnTo>
                <a:lnTo>
                  <a:pt x="25908" y="926591"/>
                </a:lnTo>
                <a:lnTo>
                  <a:pt x="12192" y="914400"/>
                </a:lnTo>
                <a:lnTo>
                  <a:pt x="25908" y="25907"/>
                </a:lnTo>
                <a:lnTo>
                  <a:pt x="25907" y="914400"/>
                </a:lnTo>
                <a:close/>
              </a:path>
              <a:path w="1071372" h="940308">
                <a:moveTo>
                  <a:pt x="6096" y="0"/>
                </a:moveTo>
                <a:lnTo>
                  <a:pt x="1057656" y="0"/>
                </a:lnTo>
                <a:lnTo>
                  <a:pt x="1045464" y="12191"/>
                </a:lnTo>
                <a:lnTo>
                  <a:pt x="1057656" y="25907"/>
                </a:lnTo>
                <a:lnTo>
                  <a:pt x="1057656" y="940308"/>
                </a:lnTo>
                <a:lnTo>
                  <a:pt x="12192" y="940308"/>
                </a:lnTo>
                <a:lnTo>
                  <a:pt x="12192" y="25907"/>
                </a:lnTo>
                <a:lnTo>
                  <a:pt x="25908" y="12191"/>
                </a:lnTo>
                <a:lnTo>
                  <a:pt x="25908" y="25907"/>
                </a:lnTo>
                <a:lnTo>
                  <a:pt x="12192" y="914400"/>
                </a:lnTo>
                <a:lnTo>
                  <a:pt x="25908" y="926591"/>
                </a:lnTo>
                <a:lnTo>
                  <a:pt x="1045464" y="926591"/>
                </a:lnTo>
                <a:lnTo>
                  <a:pt x="1045464" y="25907"/>
                </a:lnTo>
                <a:lnTo>
                  <a:pt x="25908" y="25907"/>
                </a:lnTo>
                <a:lnTo>
                  <a:pt x="25908" y="12191"/>
                </a:lnTo>
                <a:lnTo>
                  <a:pt x="12192" y="25907"/>
                </a:lnTo>
                <a:lnTo>
                  <a:pt x="12192" y="940308"/>
                </a:lnTo>
                <a:lnTo>
                  <a:pt x="6096" y="940308"/>
                </a:lnTo>
                <a:lnTo>
                  <a:pt x="0" y="934212"/>
                </a:lnTo>
                <a:lnTo>
                  <a:pt x="0" y="6095"/>
                </a:lnTo>
                <a:lnTo>
                  <a:pt x="6096" y="0"/>
                </a:lnTo>
                <a:close/>
              </a:path>
              <a:path w="1071372" h="940308">
                <a:moveTo>
                  <a:pt x="1057656" y="940308"/>
                </a:moveTo>
                <a:lnTo>
                  <a:pt x="1057656" y="25907"/>
                </a:lnTo>
                <a:lnTo>
                  <a:pt x="1045464" y="12191"/>
                </a:lnTo>
                <a:lnTo>
                  <a:pt x="1057656" y="0"/>
                </a:lnTo>
                <a:lnTo>
                  <a:pt x="1065275" y="0"/>
                </a:lnTo>
                <a:lnTo>
                  <a:pt x="1071372" y="6095"/>
                </a:lnTo>
                <a:lnTo>
                  <a:pt x="1071372" y="934212"/>
                </a:lnTo>
                <a:lnTo>
                  <a:pt x="1065275" y="940308"/>
                </a:lnTo>
                <a:lnTo>
                  <a:pt x="1057656" y="940308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82267" y="3474719"/>
            <a:ext cx="1045464" cy="304800"/>
          </a:xfrm>
          <a:custGeom>
            <a:avLst/>
            <a:gdLst/>
            <a:ahLst/>
            <a:cxnLst/>
            <a:rect l="l" t="t" r="r" b="b"/>
            <a:pathLst>
              <a:path w="1045464" h="304800">
                <a:moveTo>
                  <a:pt x="0" y="0"/>
                </a:moveTo>
                <a:lnTo>
                  <a:pt x="1045464" y="0"/>
                </a:lnTo>
                <a:lnTo>
                  <a:pt x="1045464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70075" y="3462527"/>
            <a:ext cx="1071372" cy="940308"/>
          </a:xfrm>
          <a:custGeom>
            <a:avLst/>
            <a:gdLst/>
            <a:ahLst/>
            <a:cxnLst/>
            <a:rect l="l" t="t" r="r" b="b"/>
            <a:pathLst>
              <a:path w="1071372" h="940308">
                <a:moveTo>
                  <a:pt x="25908" y="25907"/>
                </a:moveTo>
                <a:lnTo>
                  <a:pt x="21414" y="316991"/>
                </a:lnTo>
                <a:lnTo>
                  <a:pt x="25908" y="316991"/>
                </a:lnTo>
                <a:lnTo>
                  <a:pt x="25908" y="25907"/>
                </a:lnTo>
                <a:close/>
              </a:path>
              <a:path w="1071372" h="940308">
                <a:moveTo>
                  <a:pt x="1057656" y="25907"/>
                </a:moveTo>
                <a:lnTo>
                  <a:pt x="1045464" y="12191"/>
                </a:lnTo>
                <a:lnTo>
                  <a:pt x="1057656" y="0"/>
                </a:lnTo>
                <a:lnTo>
                  <a:pt x="6095" y="0"/>
                </a:lnTo>
                <a:lnTo>
                  <a:pt x="0" y="6095"/>
                </a:lnTo>
                <a:lnTo>
                  <a:pt x="0" y="316991"/>
                </a:lnTo>
                <a:lnTo>
                  <a:pt x="21414" y="316991"/>
                </a:lnTo>
                <a:lnTo>
                  <a:pt x="25908" y="25907"/>
                </a:lnTo>
                <a:lnTo>
                  <a:pt x="1045464" y="25907"/>
                </a:lnTo>
                <a:lnTo>
                  <a:pt x="1045464" y="316991"/>
                </a:lnTo>
                <a:lnTo>
                  <a:pt x="1057656" y="316991"/>
                </a:lnTo>
                <a:lnTo>
                  <a:pt x="1057656" y="25907"/>
                </a:lnTo>
                <a:close/>
              </a:path>
              <a:path w="1071372" h="940308">
                <a:moveTo>
                  <a:pt x="1071372" y="6095"/>
                </a:moveTo>
                <a:lnTo>
                  <a:pt x="1065275" y="0"/>
                </a:lnTo>
                <a:lnTo>
                  <a:pt x="1057656" y="0"/>
                </a:lnTo>
                <a:lnTo>
                  <a:pt x="1045464" y="12191"/>
                </a:lnTo>
                <a:lnTo>
                  <a:pt x="1057656" y="25907"/>
                </a:lnTo>
                <a:lnTo>
                  <a:pt x="1057656" y="316991"/>
                </a:lnTo>
                <a:lnTo>
                  <a:pt x="1071372" y="316991"/>
                </a:lnTo>
                <a:lnTo>
                  <a:pt x="1071372" y="6095"/>
                </a:lnTo>
                <a:close/>
              </a:path>
            </a:pathLst>
          </a:custGeom>
          <a:solidFill>
            <a:srgbClr val="347C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66899" y="2636519"/>
            <a:ext cx="76199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32003" y="0"/>
                </a:moveTo>
                <a:lnTo>
                  <a:pt x="44195" y="0"/>
                </a:lnTo>
                <a:lnTo>
                  <a:pt x="44195" y="775716"/>
                </a:lnTo>
                <a:lnTo>
                  <a:pt x="76199" y="762000"/>
                </a:lnTo>
                <a:lnTo>
                  <a:pt x="38099" y="838200"/>
                </a:lnTo>
                <a:lnTo>
                  <a:pt x="32003" y="775716"/>
                </a:lnTo>
                <a:lnTo>
                  <a:pt x="32003" y="0"/>
                </a:lnTo>
                <a:close/>
              </a:path>
              <a:path w="76200" h="838200">
                <a:moveTo>
                  <a:pt x="32003" y="775716"/>
                </a:moveTo>
                <a:lnTo>
                  <a:pt x="38099" y="838200"/>
                </a:lnTo>
                <a:lnTo>
                  <a:pt x="0" y="762000"/>
                </a:lnTo>
                <a:lnTo>
                  <a:pt x="32004" y="761999"/>
                </a:lnTo>
                <a:lnTo>
                  <a:pt x="32003" y="775716"/>
                </a:lnTo>
                <a:close/>
              </a:path>
              <a:path w="76200" h="838200">
                <a:moveTo>
                  <a:pt x="76199" y="762000"/>
                </a:moveTo>
                <a:lnTo>
                  <a:pt x="44195" y="775716"/>
                </a:lnTo>
                <a:lnTo>
                  <a:pt x="44196" y="761999"/>
                </a:lnTo>
                <a:lnTo>
                  <a:pt x="76199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82267" y="3779519"/>
            <a:ext cx="1045464" cy="609600"/>
          </a:xfrm>
          <a:custGeom>
            <a:avLst/>
            <a:gdLst/>
            <a:ahLst/>
            <a:cxnLst/>
            <a:rect l="l" t="t" r="r" b="b"/>
            <a:pathLst>
              <a:path w="1045464" h="609600">
                <a:moveTo>
                  <a:pt x="0" y="0"/>
                </a:moveTo>
                <a:lnTo>
                  <a:pt x="1045464" y="0"/>
                </a:lnTo>
                <a:lnTo>
                  <a:pt x="1045464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70075" y="3462527"/>
            <a:ext cx="1071372" cy="940308"/>
          </a:xfrm>
          <a:custGeom>
            <a:avLst/>
            <a:gdLst/>
            <a:ahLst/>
            <a:cxnLst/>
            <a:rect l="l" t="t" r="r" b="b"/>
            <a:pathLst>
              <a:path w="1071372" h="940308">
                <a:moveTo>
                  <a:pt x="1045463" y="914399"/>
                </a:moveTo>
                <a:lnTo>
                  <a:pt x="25907" y="914400"/>
                </a:lnTo>
                <a:lnTo>
                  <a:pt x="25908" y="316991"/>
                </a:lnTo>
                <a:lnTo>
                  <a:pt x="21414" y="316991"/>
                </a:lnTo>
                <a:lnTo>
                  <a:pt x="12192" y="914400"/>
                </a:lnTo>
                <a:lnTo>
                  <a:pt x="25908" y="926591"/>
                </a:lnTo>
                <a:lnTo>
                  <a:pt x="1045464" y="926591"/>
                </a:lnTo>
                <a:lnTo>
                  <a:pt x="1045463" y="914399"/>
                </a:lnTo>
                <a:close/>
              </a:path>
              <a:path w="1071372" h="940308">
                <a:moveTo>
                  <a:pt x="1057656" y="316991"/>
                </a:moveTo>
                <a:lnTo>
                  <a:pt x="1045464" y="316991"/>
                </a:lnTo>
                <a:lnTo>
                  <a:pt x="1045464" y="926591"/>
                </a:lnTo>
                <a:lnTo>
                  <a:pt x="25908" y="926591"/>
                </a:lnTo>
                <a:lnTo>
                  <a:pt x="12192" y="914400"/>
                </a:lnTo>
                <a:lnTo>
                  <a:pt x="21414" y="316991"/>
                </a:lnTo>
                <a:lnTo>
                  <a:pt x="0" y="316991"/>
                </a:lnTo>
                <a:lnTo>
                  <a:pt x="0" y="934212"/>
                </a:lnTo>
                <a:lnTo>
                  <a:pt x="6096" y="940308"/>
                </a:lnTo>
                <a:lnTo>
                  <a:pt x="1057656" y="940308"/>
                </a:lnTo>
                <a:lnTo>
                  <a:pt x="1057656" y="316991"/>
                </a:lnTo>
                <a:close/>
              </a:path>
              <a:path w="1071372" h="940308">
                <a:moveTo>
                  <a:pt x="1071372" y="934212"/>
                </a:moveTo>
                <a:lnTo>
                  <a:pt x="1071372" y="316991"/>
                </a:lnTo>
                <a:lnTo>
                  <a:pt x="1057656" y="316991"/>
                </a:lnTo>
                <a:lnTo>
                  <a:pt x="1057656" y="940308"/>
                </a:lnTo>
                <a:lnTo>
                  <a:pt x="1065275" y="940308"/>
                </a:lnTo>
                <a:lnTo>
                  <a:pt x="1071372" y="934212"/>
                </a:lnTo>
                <a:close/>
              </a:path>
            </a:pathLst>
          </a:custGeom>
          <a:solidFill>
            <a:srgbClr val="347C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82267" y="5303519"/>
            <a:ext cx="1045464" cy="914400"/>
          </a:xfrm>
          <a:custGeom>
            <a:avLst/>
            <a:gdLst/>
            <a:ahLst/>
            <a:cxnLst/>
            <a:rect l="l" t="t" r="r" b="b"/>
            <a:pathLst>
              <a:path w="1045464" h="914400">
                <a:moveTo>
                  <a:pt x="0" y="0"/>
                </a:moveTo>
                <a:lnTo>
                  <a:pt x="1045464" y="0"/>
                </a:lnTo>
                <a:lnTo>
                  <a:pt x="1045464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70075" y="5291327"/>
            <a:ext cx="1071372" cy="940308"/>
          </a:xfrm>
          <a:custGeom>
            <a:avLst/>
            <a:gdLst/>
            <a:ahLst/>
            <a:cxnLst/>
            <a:rect l="l" t="t" r="r" b="b"/>
            <a:pathLst>
              <a:path w="1071372" h="940308">
                <a:moveTo>
                  <a:pt x="25907" y="914400"/>
                </a:moveTo>
                <a:lnTo>
                  <a:pt x="1045463" y="914399"/>
                </a:lnTo>
                <a:lnTo>
                  <a:pt x="1045464" y="926591"/>
                </a:lnTo>
                <a:lnTo>
                  <a:pt x="25908" y="926591"/>
                </a:lnTo>
                <a:lnTo>
                  <a:pt x="12192" y="914400"/>
                </a:lnTo>
                <a:lnTo>
                  <a:pt x="25908" y="25907"/>
                </a:lnTo>
                <a:lnTo>
                  <a:pt x="25907" y="914400"/>
                </a:lnTo>
                <a:close/>
              </a:path>
              <a:path w="1071372" h="940308">
                <a:moveTo>
                  <a:pt x="6096" y="0"/>
                </a:moveTo>
                <a:lnTo>
                  <a:pt x="1057656" y="0"/>
                </a:lnTo>
                <a:lnTo>
                  <a:pt x="1045464" y="12191"/>
                </a:lnTo>
                <a:lnTo>
                  <a:pt x="1057656" y="25907"/>
                </a:lnTo>
                <a:lnTo>
                  <a:pt x="1057656" y="940308"/>
                </a:lnTo>
                <a:lnTo>
                  <a:pt x="12192" y="940308"/>
                </a:lnTo>
                <a:lnTo>
                  <a:pt x="12192" y="25907"/>
                </a:lnTo>
                <a:lnTo>
                  <a:pt x="25908" y="12191"/>
                </a:lnTo>
                <a:lnTo>
                  <a:pt x="25908" y="25907"/>
                </a:lnTo>
                <a:lnTo>
                  <a:pt x="12192" y="914400"/>
                </a:lnTo>
                <a:lnTo>
                  <a:pt x="25908" y="926591"/>
                </a:lnTo>
                <a:lnTo>
                  <a:pt x="1045464" y="926591"/>
                </a:lnTo>
                <a:lnTo>
                  <a:pt x="1045464" y="25907"/>
                </a:lnTo>
                <a:lnTo>
                  <a:pt x="25908" y="25907"/>
                </a:lnTo>
                <a:lnTo>
                  <a:pt x="25908" y="12191"/>
                </a:lnTo>
                <a:lnTo>
                  <a:pt x="12192" y="25907"/>
                </a:lnTo>
                <a:lnTo>
                  <a:pt x="12192" y="940308"/>
                </a:lnTo>
                <a:lnTo>
                  <a:pt x="6096" y="940308"/>
                </a:lnTo>
                <a:lnTo>
                  <a:pt x="0" y="934212"/>
                </a:lnTo>
                <a:lnTo>
                  <a:pt x="0" y="6095"/>
                </a:lnTo>
                <a:lnTo>
                  <a:pt x="6096" y="0"/>
                </a:lnTo>
                <a:close/>
              </a:path>
              <a:path w="1071372" h="940308">
                <a:moveTo>
                  <a:pt x="1057656" y="940308"/>
                </a:moveTo>
                <a:lnTo>
                  <a:pt x="1057656" y="25907"/>
                </a:lnTo>
                <a:lnTo>
                  <a:pt x="1045464" y="12191"/>
                </a:lnTo>
                <a:lnTo>
                  <a:pt x="1057656" y="0"/>
                </a:lnTo>
                <a:lnTo>
                  <a:pt x="1065275" y="0"/>
                </a:lnTo>
                <a:lnTo>
                  <a:pt x="1071372" y="6095"/>
                </a:lnTo>
                <a:lnTo>
                  <a:pt x="1071372" y="934212"/>
                </a:lnTo>
                <a:lnTo>
                  <a:pt x="1065275" y="940308"/>
                </a:lnTo>
                <a:lnTo>
                  <a:pt x="1057656" y="940308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66899" y="4389119"/>
            <a:ext cx="76199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32003" y="0"/>
                </a:moveTo>
                <a:lnTo>
                  <a:pt x="44195" y="0"/>
                </a:lnTo>
                <a:lnTo>
                  <a:pt x="44195" y="851916"/>
                </a:lnTo>
                <a:lnTo>
                  <a:pt x="76199" y="838200"/>
                </a:lnTo>
                <a:lnTo>
                  <a:pt x="38099" y="914400"/>
                </a:lnTo>
                <a:lnTo>
                  <a:pt x="32003" y="851916"/>
                </a:lnTo>
                <a:lnTo>
                  <a:pt x="32003" y="0"/>
                </a:lnTo>
                <a:close/>
              </a:path>
              <a:path w="76200" h="914400">
                <a:moveTo>
                  <a:pt x="32003" y="851916"/>
                </a:moveTo>
                <a:lnTo>
                  <a:pt x="38099" y="914400"/>
                </a:lnTo>
                <a:lnTo>
                  <a:pt x="0" y="838200"/>
                </a:lnTo>
                <a:lnTo>
                  <a:pt x="32004" y="838199"/>
                </a:lnTo>
                <a:lnTo>
                  <a:pt x="32003" y="851916"/>
                </a:lnTo>
                <a:close/>
              </a:path>
              <a:path w="76200" h="914400">
                <a:moveTo>
                  <a:pt x="76199" y="838200"/>
                </a:moveTo>
                <a:lnTo>
                  <a:pt x="44195" y="851916"/>
                </a:lnTo>
                <a:lnTo>
                  <a:pt x="44196" y="838199"/>
                </a:lnTo>
                <a:lnTo>
                  <a:pt x="76199" y="838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42009" y="585668"/>
            <a:ext cx="107913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4" dirty="0">
                <a:latin typeface="Times New Roman"/>
                <a:cs typeface="Times New Roman"/>
              </a:rPr>
              <a:t>U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38251" y="585668"/>
            <a:ext cx="30355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425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84" dirty="0">
                <a:latin typeface="Times New Roman"/>
                <a:cs typeface="Times New Roman"/>
              </a:rPr>
              <a:t> </a:t>
            </a:r>
            <a:r>
              <a:rPr sz="4400" spc="29" dirty="0">
                <a:latin typeface="Times New Roman"/>
                <a:cs typeface="Times New Roman"/>
              </a:rPr>
              <a:t>C</a:t>
            </a:r>
            <a:r>
              <a:rPr sz="4400" spc="-29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84988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27887" y="1377355"/>
            <a:ext cx="6364614" cy="1799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84" dirty="0">
                <a:latin typeface="Times New Roman"/>
                <a:cs typeface="Times New Roman"/>
              </a:rPr>
              <a:t>t</a:t>
            </a:r>
            <a:r>
              <a:rPr sz="2400" spc="-139" dirty="0">
                <a:latin typeface="Times New Roman"/>
                <a:cs typeface="Times New Roman"/>
              </a:rPr>
              <a:t>’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139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59" dirty="0">
                <a:latin typeface="Times New Roman"/>
                <a:cs typeface="Times New Roman"/>
              </a:rPr>
              <a:t>k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an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54" dirty="0">
                <a:latin typeface="Times New Roman"/>
                <a:cs typeface="Times New Roman"/>
              </a:rPr>
              <a:t>x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le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342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9" dirty="0">
                <a:latin typeface="Times New Roman"/>
                <a:cs typeface="Times New Roman"/>
              </a:rPr>
              <a:t>nd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232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it</a:t>
            </a:r>
            <a:r>
              <a:rPr sz="2400" spc="13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r>
              <a:rPr sz="2400" spc="218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34" dirty="0">
                <a:latin typeface="Times New Roman"/>
                <a:cs typeface="Times New Roman"/>
              </a:rPr>
              <a:t>tt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6151">
              <a:lnSpc>
                <a:spcPts val="2590"/>
              </a:lnSpc>
              <a:spcBef>
                <a:spcPts val="601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9" dirty="0">
                <a:latin typeface="Times New Roman"/>
                <a:cs typeface="Times New Roman"/>
              </a:rPr>
              <a:t>pp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se</a:t>
            </a:r>
            <a:r>
              <a:rPr sz="2400" spc="29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510" dirty="0">
                <a:latin typeface="Times New Roman"/>
                <a:cs typeface="Times New Roman"/>
              </a:rPr>
              <a:t> </a:t>
            </a:r>
            <a:r>
              <a:rPr sz="2400" spc="22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78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an</a:t>
            </a:r>
            <a:r>
              <a:rPr sz="2400" spc="17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pp</a:t>
            </a:r>
            <a:r>
              <a:rPr sz="2400" spc="0" dirty="0">
                <a:latin typeface="Times New Roman"/>
                <a:cs typeface="Times New Roman"/>
              </a:rPr>
              <a:t>li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34" dirty="0"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si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1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4" dirty="0">
                <a:latin typeface="Times New Roman"/>
                <a:cs typeface="Times New Roman"/>
              </a:rPr>
              <a:t>mo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19" dirty="0">
                <a:latin typeface="Times New Roman"/>
                <a:cs typeface="Times New Roman"/>
              </a:rPr>
              <a:t>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32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8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24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32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&amp;</a:t>
            </a:r>
            <a:r>
              <a:rPr sz="2400" spc="72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32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926">
              <a:lnSpc>
                <a:spcPct val="95825"/>
              </a:lnSpc>
              <a:spcBef>
                <a:spcPts val="300"/>
              </a:spcBef>
            </a:pP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29" dirty="0">
                <a:latin typeface="Times New Roman"/>
                <a:cs typeface="Times New Roman"/>
              </a:rPr>
              <a:t> </a:t>
            </a:r>
            <a:r>
              <a:rPr sz="2400" spc="34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164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25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3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r>
              <a:rPr sz="2400" spc="73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10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0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4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29" dirty="0">
                <a:latin typeface="Times New Roman"/>
                <a:cs typeface="Times New Roman"/>
              </a:rPr>
              <a:t>m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le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18538" y="1898814"/>
            <a:ext cx="456881" cy="596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95"/>
              </a:lnSpc>
              <a:spcBef>
                <a:spcPts val="234"/>
              </a:spcBef>
            </a:pPr>
            <a:r>
              <a:rPr sz="4500" spc="0" dirty="0">
                <a:latin typeface="Times New Roman"/>
                <a:cs typeface="Times New Roman"/>
              </a:rPr>
              <a:t>A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84988" y="211182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4988" y="2846433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27887" y="3175641"/>
            <a:ext cx="4410629" cy="659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46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58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mo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19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-159" dirty="0"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9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&amp;</a:t>
            </a:r>
            <a:r>
              <a:rPr sz="2400" spc="162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mo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le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4" dirty="0">
                <a:latin typeface="Times New Roman"/>
                <a:cs typeface="Times New Roman"/>
              </a:rPr>
              <a:t>mo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19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96291" y="3175641"/>
            <a:ext cx="189381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C </a:t>
            </a:r>
            <a:r>
              <a:rPr sz="2400" spc="8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48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4988" y="391010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27887" y="3910105"/>
            <a:ext cx="4469789" cy="1394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-279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29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 </a:t>
            </a:r>
            <a:r>
              <a:rPr sz="2400" spc="-284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445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30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ts val="2590"/>
              </a:lnSpc>
              <a:spcBef>
                <a:spcPts val="1"/>
              </a:spcBef>
            </a:pP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w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57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20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2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0"/>
              </a:spcBef>
            </a:pPr>
            <a:r>
              <a:rPr sz="2400" spc="0" dirty="0">
                <a:latin typeface="Times New Roman"/>
                <a:cs typeface="Times New Roman"/>
              </a:rPr>
              <a:t>B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477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205" dirty="0">
                <a:latin typeface="Times New Roman"/>
                <a:cs typeface="Times New Roman"/>
              </a:rPr>
              <a:t> </a:t>
            </a:r>
            <a:r>
              <a:rPr sz="2400" spc="29" dirty="0">
                <a:latin typeface="Times New Roman"/>
                <a:cs typeface="Times New Roman"/>
              </a:rPr>
              <a:t>m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le 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 </a:t>
            </a:r>
            <a:r>
              <a:rPr sz="2400" spc="9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29" dirty="0">
                <a:latin typeface="Times New Roman"/>
                <a:cs typeface="Times New Roman"/>
              </a:rPr>
              <a:t>m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le 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12700" marR="52573">
              <a:lnSpc>
                <a:spcPts val="2590"/>
              </a:lnSpc>
              <a:spcBef>
                <a:spcPts val="129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5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85575" y="3910105"/>
            <a:ext cx="190604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11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4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4988" y="4644719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58799" y="4644719"/>
            <a:ext cx="183273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as 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2400" spc="20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ee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4988" y="5379333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7887" y="5379333"/>
            <a:ext cx="6370301" cy="9884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09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ase</a:t>
            </a:r>
            <a:r>
              <a:rPr sz="2400" spc="369" dirty="0"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46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2400" spc="9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5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14" dirty="0">
                <a:latin typeface="Times New Roman"/>
                <a:cs typeface="Times New Roman"/>
              </a:rPr>
              <a:t>m</a:t>
            </a:r>
            <a:r>
              <a:rPr sz="2400" spc="-14" dirty="0">
                <a:latin typeface="Times New Roman"/>
                <a:cs typeface="Times New Roman"/>
              </a:rPr>
              <a:t>p</a:t>
            </a:r>
            <a:r>
              <a:rPr sz="2400" spc="-9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593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1"/>
              </a:spcBef>
            </a:pP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an</a:t>
            </a:r>
            <a:r>
              <a:rPr sz="2400" spc="116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2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le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1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10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23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mo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le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12700" marR="51729">
              <a:lnSpc>
                <a:spcPts val="2590"/>
              </a:lnSpc>
            </a:pP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-4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1421" y="5480168"/>
            <a:ext cx="413447" cy="596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95"/>
              </a:lnSpc>
              <a:spcBef>
                <a:spcPts val="234"/>
              </a:spcBef>
            </a:pPr>
            <a:r>
              <a:rPr sz="4500" spc="0" dirty="0">
                <a:latin typeface="Times New Roman"/>
                <a:cs typeface="Times New Roman"/>
              </a:rPr>
              <a:t>C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2267" y="3474719"/>
            <a:ext cx="1045464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382267" y="3779519"/>
            <a:ext cx="1045464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7081" marR="307218" algn="ctr">
              <a:lnSpc>
                <a:spcPts val="3685"/>
              </a:lnSpc>
              <a:spcBef>
                <a:spcPts val="184"/>
              </a:spcBef>
            </a:pPr>
            <a:r>
              <a:rPr sz="6750" spc="0" baseline="322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FBB2F03E-E457-1C40-9177-2C1155BB306B}"/>
              </a:ext>
            </a:extLst>
          </p:cNvPr>
          <p:cNvSpPr txBox="1">
            <a:spLocks/>
          </p:cNvSpPr>
          <p:nvPr/>
        </p:nvSpPr>
        <p:spPr>
          <a:xfrm>
            <a:off x="1536700" y="7254875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38" name="Object 4">
            <a:extLst>
              <a:ext uri="{FF2B5EF4-FFF2-40B4-BE49-F238E27FC236}">
                <a16:creationId xmlns:a16="http://schemas.microsoft.com/office/drawing/2014/main" id="{4FDFFE4C-8F14-CD41-8CDE-CAE5221EB5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219888"/>
              </p:ext>
            </p:extLst>
          </p:nvPr>
        </p:nvGraphicFramePr>
        <p:xfrm>
          <a:off x="8324740" y="32067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A9A0C513-0AB4-E840-9ECA-12F45AEF2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740" y="32067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703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42009" y="585668"/>
            <a:ext cx="413183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4" dirty="0">
                <a:latin typeface="Times New Roman"/>
                <a:cs typeface="Times New Roman"/>
              </a:rPr>
              <a:t>U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t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425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84" dirty="0">
                <a:latin typeface="Times New Roman"/>
                <a:cs typeface="Times New Roman"/>
              </a:rPr>
              <a:t> </a:t>
            </a:r>
            <a:r>
              <a:rPr sz="4400" spc="29" dirty="0">
                <a:latin typeface="Times New Roman"/>
                <a:cs typeface="Times New Roman"/>
              </a:rPr>
              <a:t>C</a:t>
            </a:r>
            <a:r>
              <a:rPr sz="4400" spc="-29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1893" y="1377355"/>
            <a:ext cx="210413" cy="735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792" y="1377355"/>
            <a:ext cx="605613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22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39" dirty="0">
                <a:latin typeface="Times New Roman"/>
                <a:cs typeface="Times New Roman"/>
              </a:rPr>
              <a:t>/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4" dirty="0">
                <a:latin typeface="Times New Roman"/>
                <a:cs typeface="Times New Roman"/>
              </a:rPr>
              <a:t> </a:t>
            </a: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tu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7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ftw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91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19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276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67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d</a:t>
            </a:r>
            <a:r>
              <a:rPr sz="2400" spc="-4" dirty="0">
                <a:latin typeface="Times New Roman"/>
                <a:cs typeface="Times New Roman"/>
              </a:rPr>
              <a:t>eve</a:t>
            </a:r>
            <a:r>
              <a:rPr sz="2400" spc="9" dirty="0">
                <a:latin typeface="Times New Roman"/>
                <a:cs typeface="Times New Roman"/>
              </a:rPr>
              <a:t>l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14" dirty="0">
                <a:latin typeface="Times New Roman"/>
                <a:cs typeface="Times New Roman"/>
              </a:rPr>
              <a:t>p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36575" y="1377355"/>
            <a:ext cx="42407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60245" y="1377355"/>
            <a:ext cx="65785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15576" y="1377355"/>
            <a:ext cx="57586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91647" y="1377355"/>
            <a:ext cx="55148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4792" y="1782613"/>
            <a:ext cx="247293" cy="1505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2527" marR="45719">
              <a:lnSpc>
                <a:spcPct val="95825"/>
              </a:lnSpc>
              <a:spcBef>
                <a:spcPts val="31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32527" marR="45719">
              <a:lnSpc>
                <a:spcPct val="95825"/>
              </a:lnSpc>
              <a:spcBef>
                <a:spcPts val="439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32527" marR="45719">
              <a:lnSpc>
                <a:spcPct val="95825"/>
              </a:lnSpc>
              <a:spcBef>
                <a:spcPts val="434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7084" y="1782613"/>
            <a:ext cx="5799193" cy="1505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1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6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th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66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2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278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"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7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6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5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15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62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"</a:t>
            </a:r>
            <a:endParaRPr sz="2400">
              <a:latin typeface="Times New Roman"/>
              <a:cs typeface="Times New Roman"/>
            </a:endParaRPr>
          </a:p>
          <a:p>
            <a:pPr marL="133135" marR="45719">
              <a:lnSpc>
                <a:spcPct val="95825"/>
              </a:lnSpc>
              <a:spcBef>
                <a:spcPts val="312"/>
              </a:spcBef>
            </a:pPr>
            <a:r>
              <a:rPr sz="2300" dirty="0">
                <a:latin typeface="Times New Roman"/>
                <a:cs typeface="Times New Roman"/>
              </a:rPr>
              <a:t>It</a:t>
            </a:r>
            <a:r>
              <a:rPr sz="2300" spc="-54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4" dirty="0">
                <a:latin typeface="Times New Roman"/>
                <a:cs typeface="Times New Roman"/>
              </a:rPr>
              <a:t>cc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pt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261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347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ase</a:t>
            </a:r>
            <a:r>
              <a:rPr sz="2300" spc="112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endParaRPr sz="2300">
              <a:latin typeface="Times New Roman"/>
              <a:cs typeface="Times New Roman"/>
            </a:endParaRPr>
          </a:p>
          <a:p>
            <a:pPr marL="133135" marR="45719">
              <a:lnSpc>
                <a:spcPct val="95825"/>
              </a:lnSpc>
              <a:spcBef>
                <a:spcPts val="439"/>
              </a:spcBef>
            </a:pPr>
            <a:r>
              <a:rPr sz="2300" spc="-59" dirty="0">
                <a:latin typeface="Times New Roman"/>
                <a:cs typeface="Times New Roman"/>
              </a:rPr>
              <a:t>P</a:t>
            </a:r>
            <a:r>
              <a:rPr sz="2300" spc="0" dirty="0">
                <a:latin typeface="Times New Roman"/>
                <a:cs typeface="Times New Roman"/>
              </a:rPr>
              <a:t>as</a:t>
            </a:r>
            <a:r>
              <a:rPr sz="2300" spc="19" dirty="0">
                <a:latin typeface="Times New Roman"/>
                <a:cs typeface="Times New Roman"/>
              </a:rPr>
              <a:t>s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6" dirty="0">
                <a:latin typeface="Times New Roman"/>
                <a:cs typeface="Times New Roman"/>
              </a:rPr>
              <a:t> </a:t>
            </a:r>
            <a:r>
              <a:rPr sz="2300" spc="19" dirty="0">
                <a:latin typeface="Times New Roman"/>
                <a:cs typeface="Times New Roman"/>
              </a:rPr>
              <a:t>s</a:t>
            </a:r>
            <a:r>
              <a:rPr sz="2300" spc="-9" dirty="0">
                <a:latin typeface="Times New Roman"/>
                <a:cs typeface="Times New Roman"/>
              </a:rPr>
              <a:t>u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h</a:t>
            </a:r>
            <a:r>
              <a:rPr sz="2300" spc="29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282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124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67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om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491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  <a:p>
            <a:pPr marL="133135" marR="45719">
              <a:lnSpc>
                <a:spcPct val="95825"/>
              </a:lnSpc>
              <a:spcBef>
                <a:spcPts val="434"/>
              </a:spcBef>
            </a:pP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1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nt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-44" dirty="0">
                <a:latin typeface="Times New Roman"/>
                <a:cs typeface="Times New Roman"/>
              </a:rPr>
              <a:t> 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-25" dirty="0">
                <a:latin typeface="Times New Roman"/>
                <a:cs typeface="Times New Roman"/>
              </a:rPr>
              <a:t>v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-54" dirty="0">
                <a:latin typeface="Times New Roman"/>
                <a:cs typeface="Times New Roman"/>
              </a:rPr>
              <a:t> 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s.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1893" y="336301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4792" y="3363015"/>
            <a:ext cx="84988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4619" y="3767633"/>
            <a:ext cx="171703" cy="1493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4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9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7519" y="3767633"/>
            <a:ext cx="5384222" cy="1493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91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Us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-74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in</a:t>
            </a:r>
            <a:r>
              <a:rPr sz="2300" spc="-22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B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29" dirty="0">
                <a:latin typeface="Times New Roman"/>
                <a:cs typeface="Times New Roman"/>
              </a:rPr>
              <a:t>tt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m</a:t>
            </a:r>
            <a:r>
              <a:rPr sz="2300" spc="-14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p</a:t>
            </a:r>
            <a:r>
              <a:rPr sz="2300" spc="59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h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ct val="95825"/>
              </a:lnSpc>
              <a:spcBef>
                <a:spcPts val="312"/>
              </a:spcBef>
            </a:pPr>
            <a:r>
              <a:rPr sz="2300" dirty="0">
                <a:latin typeface="Times New Roman"/>
                <a:cs typeface="Times New Roman"/>
              </a:rPr>
              <a:t>L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w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mo</a:t>
            </a: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-44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174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521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f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ct val="95825"/>
              </a:lnSpc>
              <a:spcBef>
                <a:spcPts val="434"/>
              </a:spcBef>
            </a:pPr>
            <a:r>
              <a:rPr sz="2300" dirty="0">
                <a:latin typeface="Times New Roman"/>
                <a:cs typeface="Times New Roman"/>
              </a:rPr>
              <a:t>Si</a:t>
            </a:r>
            <a:r>
              <a:rPr sz="2300" spc="-19" dirty="0">
                <a:latin typeface="Times New Roman"/>
                <a:cs typeface="Times New Roman"/>
              </a:rPr>
              <a:t>m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-44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47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ig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r>
              <a:rPr sz="2300" spc="-39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24" dirty="0">
                <a:latin typeface="Times New Roman"/>
                <a:cs typeface="Times New Roman"/>
              </a:rPr>
              <a:t>v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14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-66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19" dirty="0">
                <a:latin typeface="Times New Roman"/>
                <a:cs typeface="Times New Roman"/>
              </a:rPr>
              <a:t>m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nt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9"/>
              </a:spcBef>
            </a:pP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4" dirty="0">
                <a:latin typeface="Times New Roman"/>
                <a:cs typeface="Times New Roman"/>
              </a:rPr>
              <a:t>m</a:t>
            </a:r>
            <a:r>
              <a:rPr sz="2300" spc="-62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y</a:t>
            </a:r>
            <a:r>
              <a:rPr sz="2300" spc="36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25" dirty="0">
                <a:latin typeface="Times New Roman"/>
                <a:cs typeface="Times New Roman"/>
              </a:rPr>
              <a:t>g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am</a:t>
            </a:r>
            <a:r>
              <a:rPr sz="2300" spc="159" dirty="0">
                <a:latin typeface="Times New Roman"/>
                <a:cs typeface="Times New Roman"/>
              </a:rPr>
              <a:t> </a:t>
            </a:r>
            <a:r>
              <a:rPr sz="2300" spc="-34" dirty="0">
                <a:latin typeface="Times New Roman"/>
                <a:cs typeface="Times New Roman"/>
              </a:rPr>
              <a:t>f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ig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r>
              <a:rPr sz="2300" spc="7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v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36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19" dirty="0">
                <a:latin typeface="Times New Roman"/>
                <a:cs typeface="Times New Roman"/>
              </a:rPr>
              <a:t>m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54E5D47-82AC-3241-81BD-2945561A19C5}"/>
              </a:ext>
            </a:extLst>
          </p:cNvPr>
          <p:cNvSpPr txBox="1">
            <a:spLocks/>
          </p:cNvSpPr>
          <p:nvPr/>
        </p:nvSpPr>
        <p:spPr>
          <a:xfrm>
            <a:off x="1536700" y="7254875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8A1FE562-AD54-C349-B2B8-A6ABC44CBC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219888"/>
              </p:ext>
            </p:extLst>
          </p:nvPr>
        </p:nvGraphicFramePr>
        <p:xfrm>
          <a:off x="8324740" y="32067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A9A0C513-0AB4-E840-9ECA-12F45AEF2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740" y="32067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8171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42009" y="585668"/>
            <a:ext cx="413183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4" dirty="0">
                <a:latin typeface="Times New Roman"/>
                <a:cs typeface="Times New Roman"/>
              </a:rPr>
              <a:t>U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t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425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84" dirty="0">
                <a:latin typeface="Times New Roman"/>
                <a:cs typeface="Times New Roman"/>
              </a:rPr>
              <a:t> </a:t>
            </a:r>
            <a:r>
              <a:rPr sz="4400" spc="29" dirty="0">
                <a:latin typeface="Times New Roman"/>
                <a:cs typeface="Times New Roman"/>
              </a:rPr>
              <a:t>C</a:t>
            </a:r>
            <a:r>
              <a:rPr sz="4400" spc="-29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792" y="1377355"/>
            <a:ext cx="6876443" cy="659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tu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41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29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62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462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25" dirty="0">
                <a:latin typeface="Times New Roman"/>
                <a:cs typeface="Times New Roman"/>
              </a:rPr>
              <a:t>l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94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8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53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5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3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46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27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47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03806" y="1377355"/>
            <a:ext cx="88645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(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all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30395" y="1377355"/>
            <a:ext cx="46217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19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1893" y="211182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4792" y="2111820"/>
            <a:ext cx="247293" cy="1897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2527" marR="45719">
              <a:lnSpc>
                <a:spcPct val="95825"/>
              </a:lnSpc>
              <a:spcBef>
                <a:spcPts val="31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32527" marR="45719">
              <a:lnSpc>
                <a:spcPct val="95825"/>
              </a:lnSpc>
              <a:spcBef>
                <a:spcPts val="439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32527" marR="45719">
              <a:lnSpc>
                <a:spcPct val="95825"/>
              </a:lnSpc>
              <a:spcBef>
                <a:spcPts val="434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32527" marR="45719">
              <a:lnSpc>
                <a:spcPct val="95825"/>
              </a:lnSpc>
              <a:spcBef>
                <a:spcPts val="434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7084" y="2111820"/>
            <a:ext cx="5195958" cy="1897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370244" algn="ctr">
              <a:lnSpc>
                <a:spcPts val="2550"/>
              </a:lnSpc>
              <a:spcBef>
                <a:spcPts val="127"/>
              </a:spcBef>
            </a:pPr>
            <a:r>
              <a:rPr sz="2400" spc="-19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t</a:t>
            </a:r>
            <a:r>
              <a:rPr sz="2400" spc="-14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b</a:t>
            </a:r>
            <a:r>
              <a:rPr sz="2400" spc="306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36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"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23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"</a:t>
            </a:r>
            <a:endParaRPr sz="2400">
              <a:latin typeface="Times New Roman"/>
              <a:cs typeface="Times New Roman"/>
            </a:endParaRPr>
          </a:p>
          <a:p>
            <a:pPr marL="133135" marR="43891">
              <a:lnSpc>
                <a:spcPct val="95825"/>
              </a:lnSpc>
              <a:spcBef>
                <a:spcPts val="312"/>
              </a:spcBef>
            </a:pPr>
            <a:r>
              <a:rPr sz="2300" spc="0" dirty="0">
                <a:latin typeface="Times New Roman"/>
                <a:cs typeface="Times New Roman"/>
              </a:rPr>
              <a:t>Us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-146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67" dirty="0">
                <a:latin typeface="Times New Roman"/>
                <a:cs typeface="Times New Roman"/>
              </a:rPr>
              <a:t> </a:t>
            </a:r>
            <a:r>
              <a:rPr sz="2300" spc="19" dirty="0">
                <a:latin typeface="Times New Roman"/>
                <a:cs typeface="Times New Roman"/>
              </a:rPr>
              <a:t>s</a:t>
            </a:r>
            <a:r>
              <a:rPr sz="2300" spc="-9" dirty="0">
                <a:latin typeface="Times New Roman"/>
                <a:cs typeface="Times New Roman"/>
              </a:rPr>
              <a:t>u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-19" dirty="0">
                <a:latin typeface="Times New Roman"/>
                <a:cs typeface="Times New Roman"/>
              </a:rPr>
              <a:t>r</a:t>
            </a: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-39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m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-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's</a:t>
            </a:r>
            <a:r>
              <a:rPr sz="2300" spc="-44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er</a:t>
            </a:r>
            <a:r>
              <a:rPr sz="2300" spc="-59" dirty="0">
                <a:latin typeface="Times New Roman"/>
                <a:cs typeface="Times New Roman"/>
              </a:rPr>
              <a:t>f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19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  <a:p>
            <a:pPr marL="133135" marR="43891">
              <a:lnSpc>
                <a:spcPct val="95825"/>
              </a:lnSpc>
              <a:spcBef>
                <a:spcPts val="439"/>
              </a:spcBef>
            </a:pPr>
            <a:r>
              <a:rPr sz="2300" spc="-9" dirty="0">
                <a:latin typeface="Times New Roman"/>
                <a:cs typeface="Times New Roman"/>
              </a:rPr>
              <a:t>M</a:t>
            </a:r>
            <a:r>
              <a:rPr sz="2300" spc="-44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y</a:t>
            </a:r>
            <a:r>
              <a:rPr sz="2300" spc="-190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75" dirty="0">
                <a:latin typeface="Times New Roman"/>
                <a:cs typeface="Times New Roman"/>
              </a:rPr>
              <a:t> </a:t>
            </a:r>
            <a:r>
              <a:rPr sz="2300" spc="-19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19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al</a:t>
            </a:r>
            <a:r>
              <a:rPr sz="2300" spc="-14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302" dirty="0">
                <a:latin typeface="Times New Roman"/>
                <a:cs typeface="Times New Roman"/>
              </a:rPr>
              <a:t> </a:t>
            </a:r>
            <a:r>
              <a:rPr sz="2300" spc="-19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  <a:p>
            <a:pPr marL="133135" marR="43891">
              <a:lnSpc>
                <a:spcPct val="95825"/>
              </a:lnSpc>
              <a:spcBef>
                <a:spcPts val="434"/>
              </a:spcBef>
            </a:pP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1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nt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-44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v</a:t>
            </a:r>
            <a:r>
              <a:rPr sz="2300" spc="4" dirty="0">
                <a:latin typeface="Times New Roman"/>
                <a:cs typeface="Times New Roman"/>
              </a:rPr>
              <a:t>er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f</a:t>
            </a:r>
            <a:r>
              <a:rPr sz="2300" spc="-19" dirty="0">
                <a:latin typeface="Times New Roman"/>
                <a:cs typeface="Times New Roman"/>
              </a:rPr>
              <a:t>i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-44" dirty="0">
                <a:latin typeface="Times New Roman"/>
                <a:cs typeface="Times New Roman"/>
              </a:rPr>
              <a:t>a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-54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-66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nt</a:t>
            </a:r>
            <a:r>
              <a:rPr sz="2300" spc="4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y</a:t>
            </a:r>
            <a:r>
              <a:rPr sz="2300" spc="172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  <a:p>
            <a:pPr marL="133135">
              <a:lnSpc>
                <a:spcPct val="95825"/>
              </a:lnSpc>
              <a:spcBef>
                <a:spcPts val="434"/>
              </a:spcBef>
            </a:pPr>
            <a:r>
              <a:rPr sz="2300" spc="-29" dirty="0">
                <a:latin typeface="Times New Roman"/>
                <a:cs typeface="Times New Roman"/>
              </a:rPr>
              <a:t>R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4" dirty="0">
                <a:latin typeface="Times New Roman"/>
                <a:cs typeface="Times New Roman"/>
              </a:rPr>
              <a:t>r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-69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34" dirty="0">
                <a:latin typeface="Times New Roman"/>
                <a:cs typeface="Times New Roman"/>
              </a:rPr>
              <a:t>n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54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154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67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m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du</a:t>
            </a:r>
            <a:r>
              <a:rPr sz="2300" spc="-19" dirty="0">
                <a:latin typeface="Times New Roman"/>
                <a:cs typeface="Times New Roman"/>
              </a:rPr>
              <a:t>l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-29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9439" y="3691338"/>
            <a:ext cx="876889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1893" y="4083936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4792" y="4083936"/>
            <a:ext cx="7685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tu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4619" y="4488437"/>
            <a:ext cx="171703" cy="1493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9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 marR="0">
              <a:lnSpc>
                <a:spcPct val="95825"/>
              </a:lnSpc>
              <a:spcBef>
                <a:spcPts val="434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7519" y="4488437"/>
            <a:ext cx="5286784" cy="1493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91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Us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-74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in</a:t>
            </a:r>
            <a:r>
              <a:rPr sz="2300" spc="29" dirty="0">
                <a:latin typeface="Times New Roman"/>
                <a:cs typeface="Times New Roman"/>
              </a:rPr>
              <a:t> </a:t>
            </a:r>
            <a:r>
              <a:rPr sz="2300" spc="-187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p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120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h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ct val="95825"/>
              </a:lnSpc>
              <a:spcBef>
                <a:spcPts val="312"/>
              </a:spcBef>
            </a:pPr>
            <a:r>
              <a:rPr sz="2300" spc="-187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p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19" dirty="0">
                <a:latin typeface="Times New Roman"/>
                <a:cs typeface="Times New Roman"/>
              </a:rPr>
              <a:t>m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165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mo</a:t>
            </a: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le</a:t>
            </a:r>
            <a:r>
              <a:rPr sz="2300" spc="-59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is</a:t>
            </a:r>
            <a:r>
              <a:rPr sz="2300" spc="8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501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f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ct val="95825"/>
              </a:lnSpc>
              <a:spcBef>
                <a:spcPts val="439"/>
              </a:spcBef>
            </a:pPr>
            <a:r>
              <a:rPr sz="2300" dirty="0">
                <a:latin typeface="Times New Roman"/>
                <a:cs typeface="Times New Roman"/>
              </a:rPr>
              <a:t>Si</a:t>
            </a:r>
            <a:r>
              <a:rPr sz="2300" spc="-19" dirty="0">
                <a:latin typeface="Times New Roman"/>
                <a:cs typeface="Times New Roman"/>
              </a:rPr>
              <a:t>m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-44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47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w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r>
              <a:rPr sz="2300" spc="-39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v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13" dirty="0">
                <a:latin typeface="Times New Roman"/>
                <a:cs typeface="Times New Roman"/>
              </a:rPr>
              <a:t> 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-66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om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34" dirty="0">
                <a:latin typeface="Times New Roman"/>
                <a:cs typeface="Times New Roman"/>
              </a:rPr>
              <a:t>n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4"/>
              </a:spcBef>
            </a:pP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4" dirty="0">
                <a:latin typeface="Times New Roman"/>
                <a:cs typeface="Times New Roman"/>
              </a:rPr>
              <a:t>m</a:t>
            </a:r>
            <a:r>
              <a:rPr sz="2300" spc="-62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y</a:t>
            </a:r>
            <a:r>
              <a:rPr sz="2300" spc="36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25" dirty="0">
                <a:latin typeface="Times New Roman"/>
                <a:cs typeface="Times New Roman"/>
              </a:rPr>
              <a:t>g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am</a:t>
            </a:r>
            <a:r>
              <a:rPr sz="2300" spc="159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-66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-29" dirty="0">
                <a:latin typeface="Times New Roman"/>
                <a:cs typeface="Times New Roman"/>
              </a:rPr>
              <a:t>w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r>
              <a:rPr sz="2300" spc="-14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-24" dirty="0">
                <a:latin typeface="Times New Roman"/>
                <a:cs typeface="Times New Roman"/>
              </a:rPr>
              <a:t>v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14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om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nt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7408611-7895-0C42-8188-9809FA723739}"/>
              </a:ext>
            </a:extLst>
          </p:cNvPr>
          <p:cNvSpPr txBox="1">
            <a:spLocks/>
          </p:cNvSpPr>
          <p:nvPr/>
        </p:nvSpPr>
        <p:spPr>
          <a:xfrm>
            <a:off x="1536700" y="7254875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871C4CD0-B799-7749-919A-10A86C4382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219888"/>
              </p:ext>
            </p:extLst>
          </p:nvPr>
        </p:nvGraphicFramePr>
        <p:xfrm>
          <a:off x="8324740" y="32067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A9A0C513-0AB4-E840-9ECA-12F45AEF2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740" y="32067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34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1475" y="2471927"/>
            <a:ext cx="8484107" cy="787908"/>
          </a:xfrm>
          <a:custGeom>
            <a:avLst/>
            <a:gdLst/>
            <a:ahLst/>
            <a:cxnLst/>
            <a:rect l="l" t="t" r="r" b="b"/>
            <a:pathLst>
              <a:path w="8484107" h="787908">
                <a:moveTo>
                  <a:pt x="32004" y="737616"/>
                </a:moveTo>
                <a:lnTo>
                  <a:pt x="24384" y="726947"/>
                </a:lnTo>
                <a:lnTo>
                  <a:pt x="16764" y="714756"/>
                </a:lnTo>
                <a:lnTo>
                  <a:pt x="12192" y="702564"/>
                </a:lnTo>
                <a:lnTo>
                  <a:pt x="6096" y="690371"/>
                </a:lnTo>
                <a:lnTo>
                  <a:pt x="3048" y="676656"/>
                </a:lnTo>
                <a:lnTo>
                  <a:pt x="1524" y="662940"/>
                </a:lnTo>
                <a:lnTo>
                  <a:pt x="0" y="649223"/>
                </a:lnTo>
                <a:lnTo>
                  <a:pt x="0" y="140208"/>
                </a:lnTo>
                <a:lnTo>
                  <a:pt x="1524" y="126492"/>
                </a:lnTo>
                <a:lnTo>
                  <a:pt x="3048" y="112776"/>
                </a:lnTo>
                <a:lnTo>
                  <a:pt x="6096" y="99060"/>
                </a:lnTo>
                <a:lnTo>
                  <a:pt x="10668" y="86868"/>
                </a:lnTo>
                <a:lnTo>
                  <a:pt x="16764" y="73152"/>
                </a:lnTo>
                <a:lnTo>
                  <a:pt x="24384" y="62484"/>
                </a:lnTo>
                <a:lnTo>
                  <a:pt x="32004" y="51816"/>
                </a:lnTo>
                <a:lnTo>
                  <a:pt x="41148" y="41148"/>
                </a:lnTo>
                <a:lnTo>
                  <a:pt x="50292" y="32004"/>
                </a:lnTo>
                <a:lnTo>
                  <a:pt x="60960" y="24384"/>
                </a:lnTo>
                <a:lnTo>
                  <a:pt x="73152" y="16764"/>
                </a:lnTo>
                <a:lnTo>
                  <a:pt x="85344" y="12192"/>
                </a:lnTo>
                <a:lnTo>
                  <a:pt x="97536" y="6096"/>
                </a:lnTo>
                <a:lnTo>
                  <a:pt x="111252" y="3048"/>
                </a:lnTo>
                <a:lnTo>
                  <a:pt x="124968" y="1524"/>
                </a:lnTo>
                <a:lnTo>
                  <a:pt x="138684" y="0"/>
                </a:lnTo>
                <a:lnTo>
                  <a:pt x="8343900" y="0"/>
                </a:lnTo>
                <a:lnTo>
                  <a:pt x="8357616" y="1524"/>
                </a:lnTo>
                <a:lnTo>
                  <a:pt x="8371332" y="3048"/>
                </a:lnTo>
                <a:lnTo>
                  <a:pt x="8385048" y="6096"/>
                </a:lnTo>
                <a:lnTo>
                  <a:pt x="8397239" y="10668"/>
                </a:lnTo>
                <a:lnTo>
                  <a:pt x="8409432" y="16764"/>
                </a:lnTo>
                <a:lnTo>
                  <a:pt x="8421623" y="24384"/>
                </a:lnTo>
                <a:lnTo>
                  <a:pt x="8432292" y="32004"/>
                </a:lnTo>
                <a:lnTo>
                  <a:pt x="8442960" y="41148"/>
                </a:lnTo>
                <a:lnTo>
                  <a:pt x="8452103" y="50292"/>
                </a:lnTo>
                <a:lnTo>
                  <a:pt x="8459723" y="60960"/>
                </a:lnTo>
                <a:lnTo>
                  <a:pt x="8467344" y="73152"/>
                </a:lnTo>
                <a:lnTo>
                  <a:pt x="8471916" y="85344"/>
                </a:lnTo>
                <a:lnTo>
                  <a:pt x="8478012" y="97536"/>
                </a:lnTo>
                <a:lnTo>
                  <a:pt x="8481060" y="111252"/>
                </a:lnTo>
                <a:lnTo>
                  <a:pt x="8482583" y="124968"/>
                </a:lnTo>
                <a:lnTo>
                  <a:pt x="8484107" y="138684"/>
                </a:lnTo>
                <a:lnTo>
                  <a:pt x="8484107" y="647699"/>
                </a:lnTo>
                <a:lnTo>
                  <a:pt x="8481060" y="675132"/>
                </a:lnTo>
                <a:lnTo>
                  <a:pt x="8473439" y="701040"/>
                </a:lnTo>
                <a:lnTo>
                  <a:pt x="8459723" y="725423"/>
                </a:lnTo>
                <a:lnTo>
                  <a:pt x="8452103" y="736092"/>
                </a:lnTo>
                <a:lnTo>
                  <a:pt x="8442960" y="746760"/>
                </a:lnTo>
                <a:lnTo>
                  <a:pt x="8433816" y="755903"/>
                </a:lnTo>
                <a:lnTo>
                  <a:pt x="8423148" y="763524"/>
                </a:lnTo>
                <a:lnTo>
                  <a:pt x="8410955" y="771143"/>
                </a:lnTo>
                <a:lnTo>
                  <a:pt x="8398764" y="775716"/>
                </a:lnTo>
                <a:lnTo>
                  <a:pt x="8386571" y="781812"/>
                </a:lnTo>
                <a:lnTo>
                  <a:pt x="8372855" y="784860"/>
                </a:lnTo>
                <a:lnTo>
                  <a:pt x="8359139" y="786383"/>
                </a:lnTo>
                <a:lnTo>
                  <a:pt x="8345423" y="787908"/>
                </a:lnTo>
                <a:lnTo>
                  <a:pt x="7060692" y="787908"/>
                </a:lnTo>
                <a:lnTo>
                  <a:pt x="4815272" y="604547"/>
                </a:lnTo>
                <a:lnTo>
                  <a:pt x="4783835" y="601980"/>
                </a:lnTo>
                <a:lnTo>
                  <a:pt x="4780788" y="576071"/>
                </a:lnTo>
                <a:lnTo>
                  <a:pt x="4786883" y="576071"/>
                </a:lnTo>
                <a:lnTo>
                  <a:pt x="4794503" y="580644"/>
                </a:lnTo>
                <a:lnTo>
                  <a:pt x="7060692" y="761999"/>
                </a:lnTo>
                <a:lnTo>
                  <a:pt x="8354567" y="761999"/>
                </a:lnTo>
                <a:lnTo>
                  <a:pt x="8366760" y="760476"/>
                </a:lnTo>
                <a:lnTo>
                  <a:pt x="8377428" y="757428"/>
                </a:lnTo>
                <a:lnTo>
                  <a:pt x="8388096" y="752856"/>
                </a:lnTo>
                <a:lnTo>
                  <a:pt x="8398764" y="748284"/>
                </a:lnTo>
                <a:lnTo>
                  <a:pt x="8407907" y="743712"/>
                </a:lnTo>
                <a:lnTo>
                  <a:pt x="8417051" y="736092"/>
                </a:lnTo>
                <a:lnTo>
                  <a:pt x="8424671" y="728471"/>
                </a:lnTo>
                <a:lnTo>
                  <a:pt x="8432292" y="720851"/>
                </a:lnTo>
                <a:lnTo>
                  <a:pt x="8438387" y="711708"/>
                </a:lnTo>
                <a:lnTo>
                  <a:pt x="8444483" y="702564"/>
                </a:lnTo>
                <a:lnTo>
                  <a:pt x="8449055" y="693420"/>
                </a:lnTo>
                <a:lnTo>
                  <a:pt x="8453628" y="682751"/>
                </a:lnTo>
                <a:lnTo>
                  <a:pt x="8456676" y="672084"/>
                </a:lnTo>
                <a:lnTo>
                  <a:pt x="8458200" y="659892"/>
                </a:lnTo>
                <a:lnTo>
                  <a:pt x="8458200" y="129540"/>
                </a:lnTo>
                <a:lnTo>
                  <a:pt x="8456676" y="117348"/>
                </a:lnTo>
                <a:lnTo>
                  <a:pt x="8453628" y="106680"/>
                </a:lnTo>
                <a:lnTo>
                  <a:pt x="8449055" y="96012"/>
                </a:lnTo>
                <a:lnTo>
                  <a:pt x="8444483" y="85344"/>
                </a:lnTo>
                <a:lnTo>
                  <a:pt x="8439912" y="76200"/>
                </a:lnTo>
                <a:lnTo>
                  <a:pt x="8432292" y="67056"/>
                </a:lnTo>
                <a:lnTo>
                  <a:pt x="8424671" y="59436"/>
                </a:lnTo>
                <a:lnTo>
                  <a:pt x="8417051" y="51816"/>
                </a:lnTo>
                <a:lnTo>
                  <a:pt x="8407907" y="45720"/>
                </a:lnTo>
                <a:lnTo>
                  <a:pt x="8398764" y="39624"/>
                </a:lnTo>
                <a:lnTo>
                  <a:pt x="8389619" y="35052"/>
                </a:lnTo>
                <a:lnTo>
                  <a:pt x="8378951" y="30480"/>
                </a:lnTo>
                <a:lnTo>
                  <a:pt x="8368283" y="27432"/>
                </a:lnTo>
                <a:lnTo>
                  <a:pt x="8356092" y="25908"/>
                </a:lnTo>
                <a:lnTo>
                  <a:pt x="129539" y="25908"/>
                </a:lnTo>
                <a:lnTo>
                  <a:pt x="117348" y="27432"/>
                </a:lnTo>
                <a:lnTo>
                  <a:pt x="106679" y="30480"/>
                </a:lnTo>
                <a:lnTo>
                  <a:pt x="96012" y="35052"/>
                </a:lnTo>
                <a:lnTo>
                  <a:pt x="85344" y="39624"/>
                </a:lnTo>
                <a:lnTo>
                  <a:pt x="67056" y="51816"/>
                </a:lnTo>
                <a:lnTo>
                  <a:pt x="45719" y="76200"/>
                </a:lnTo>
                <a:lnTo>
                  <a:pt x="30480" y="105156"/>
                </a:lnTo>
                <a:lnTo>
                  <a:pt x="25908" y="128016"/>
                </a:lnTo>
                <a:lnTo>
                  <a:pt x="25908" y="658368"/>
                </a:lnTo>
                <a:lnTo>
                  <a:pt x="27432" y="670560"/>
                </a:lnTo>
                <a:lnTo>
                  <a:pt x="30480" y="681227"/>
                </a:lnTo>
                <a:lnTo>
                  <a:pt x="35052" y="691895"/>
                </a:lnTo>
                <a:lnTo>
                  <a:pt x="39624" y="702564"/>
                </a:lnTo>
                <a:lnTo>
                  <a:pt x="44195" y="711708"/>
                </a:lnTo>
                <a:lnTo>
                  <a:pt x="51816" y="720851"/>
                </a:lnTo>
                <a:lnTo>
                  <a:pt x="59436" y="728471"/>
                </a:lnTo>
                <a:lnTo>
                  <a:pt x="67056" y="736092"/>
                </a:lnTo>
                <a:lnTo>
                  <a:pt x="105155" y="757428"/>
                </a:lnTo>
                <a:lnTo>
                  <a:pt x="128016" y="761999"/>
                </a:lnTo>
                <a:lnTo>
                  <a:pt x="4946903" y="761999"/>
                </a:lnTo>
                <a:lnTo>
                  <a:pt x="4956048" y="766572"/>
                </a:lnTo>
                <a:lnTo>
                  <a:pt x="4959096" y="769620"/>
                </a:lnTo>
                <a:lnTo>
                  <a:pt x="4960619" y="775716"/>
                </a:lnTo>
                <a:lnTo>
                  <a:pt x="4959096" y="780287"/>
                </a:lnTo>
                <a:lnTo>
                  <a:pt x="4956048" y="784860"/>
                </a:lnTo>
                <a:lnTo>
                  <a:pt x="4951476" y="787908"/>
                </a:lnTo>
                <a:lnTo>
                  <a:pt x="4946903" y="787908"/>
                </a:lnTo>
                <a:lnTo>
                  <a:pt x="4937760" y="783335"/>
                </a:lnTo>
                <a:lnTo>
                  <a:pt x="140208" y="787908"/>
                </a:lnTo>
                <a:lnTo>
                  <a:pt x="126491" y="786383"/>
                </a:lnTo>
                <a:lnTo>
                  <a:pt x="112775" y="784860"/>
                </a:lnTo>
                <a:lnTo>
                  <a:pt x="99060" y="781812"/>
                </a:lnTo>
                <a:lnTo>
                  <a:pt x="86868" y="777239"/>
                </a:lnTo>
                <a:lnTo>
                  <a:pt x="73152" y="771143"/>
                </a:lnTo>
                <a:lnTo>
                  <a:pt x="62484" y="763524"/>
                </a:lnTo>
                <a:lnTo>
                  <a:pt x="51816" y="755903"/>
                </a:lnTo>
                <a:lnTo>
                  <a:pt x="41148" y="746760"/>
                </a:lnTo>
                <a:lnTo>
                  <a:pt x="32004" y="737616"/>
                </a:lnTo>
                <a:close/>
              </a:path>
              <a:path w="8484107" h="787908">
                <a:moveTo>
                  <a:pt x="4776216" y="579120"/>
                </a:moveTo>
                <a:lnTo>
                  <a:pt x="4780788" y="576071"/>
                </a:lnTo>
                <a:lnTo>
                  <a:pt x="4783835" y="601980"/>
                </a:lnTo>
                <a:lnTo>
                  <a:pt x="4815272" y="604547"/>
                </a:lnTo>
                <a:lnTo>
                  <a:pt x="4956048" y="766572"/>
                </a:lnTo>
                <a:lnTo>
                  <a:pt x="4946903" y="761999"/>
                </a:lnTo>
                <a:lnTo>
                  <a:pt x="4919222" y="761999"/>
                </a:lnTo>
                <a:lnTo>
                  <a:pt x="4776216" y="597408"/>
                </a:lnTo>
                <a:lnTo>
                  <a:pt x="4771643" y="592836"/>
                </a:lnTo>
                <a:lnTo>
                  <a:pt x="4771643" y="588264"/>
                </a:lnTo>
                <a:lnTo>
                  <a:pt x="4774691" y="583692"/>
                </a:lnTo>
                <a:lnTo>
                  <a:pt x="4776216" y="579120"/>
                </a:lnTo>
                <a:close/>
              </a:path>
              <a:path w="8484107" h="787908">
                <a:moveTo>
                  <a:pt x="4794503" y="580644"/>
                </a:moveTo>
                <a:lnTo>
                  <a:pt x="4786883" y="576071"/>
                </a:lnTo>
                <a:lnTo>
                  <a:pt x="7060692" y="761999"/>
                </a:lnTo>
                <a:lnTo>
                  <a:pt x="4794503" y="580644"/>
                </a:lnTo>
                <a:close/>
              </a:path>
              <a:path w="8484107" h="787908">
                <a:moveTo>
                  <a:pt x="140208" y="787908"/>
                </a:moveTo>
                <a:lnTo>
                  <a:pt x="4937760" y="783335"/>
                </a:lnTo>
                <a:lnTo>
                  <a:pt x="4946903" y="787908"/>
                </a:lnTo>
                <a:lnTo>
                  <a:pt x="140208" y="787908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49639" y="5760720"/>
            <a:ext cx="118110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1475" y="4605527"/>
            <a:ext cx="8293607" cy="1092708"/>
          </a:xfrm>
          <a:custGeom>
            <a:avLst/>
            <a:gdLst/>
            <a:ahLst/>
            <a:cxnLst/>
            <a:rect l="l" t="t" r="r" b="b"/>
            <a:pathLst>
              <a:path w="8293607" h="1092708">
                <a:moveTo>
                  <a:pt x="3526705" y="3838"/>
                </a:moveTo>
                <a:lnTo>
                  <a:pt x="3529583" y="0"/>
                </a:lnTo>
                <a:lnTo>
                  <a:pt x="8293607" y="0"/>
                </a:lnTo>
                <a:lnTo>
                  <a:pt x="3936491" y="4571"/>
                </a:lnTo>
                <a:lnTo>
                  <a:pt x="3928872" y="4571"/>
                </a:lnTo>
                <a:lnTo>
                  <a:pt x="3537203" y="3857"/>
                </a:lnTo>
                <a:lnTo>
                  <a:pt x="3526705" y="3838"/>
                </a:lnTo>
                <a:close/>
              </a:path>
              <a:path w="8293607" h="1092708">
                <a:moveTo>
                  <a:pt x="3928872" y="28956"/>
                </a:moveTo>
                <a:lnTo>
                  <a:pt x="1421891" y="25907"/>
                </a:lnTo>
                <a:lnTo>
                  <a:pt x="3525011" y="6095"/>
                </a:lnTo>
                <a:lnTo>
                  <a:pt x="3525011" y="19811"/>
                </a:lnTo>
                <a:lnTo>
                  <a:pt x="3529583" y="25907"/>
                </a:lnTo>
                <a:lnTo>
                  <a:pt x="3939540" y="25907"/>
                </a:lnTo>
                <a:lnTo>
                  <a:pt x="3936491" y="28956"/>
                </a:lnTo>
                <a:lnTo>
                  <a:pt x="3928872" y="28956"/>
                </a:lnTo>
                <a:close/>
              </a:path>
              <a:path w="8293607" h="1092708">
                <a:moveTo>
                  <a:pt x="8310371" y="25907"/>
                </a:moveTo>
                <a:lnTo>
                  <a:pt x="3939540" y="25907"/>
                </a:lnTo>
                <a:lnTo>
                  <a:pt x="3941064" y="24383"/>
                </a:lnTo>
                <a:lnTo>
                  <a:pt x="8293607" y="0"/>
                </a:lnTo>
                <a:lnTo>
                  <a:pt x="8331707" y="4571"/>
                </a:lnTo>
                <a:lnTo>
                  <a:pt x="8383523" y="22859"/>
                </a:lnTo>
                <a:lnTo>
                  <a:pt x="8427719" y="54864"/>
                </a:lnTo>
                <a:lnTo>
                  <a:pt x="8450580" y="83820"/>
                </a:lnTo>
                <a:lnTo>
                  <a:pt x="8461248" y="99060"/>
                </a:lnTo>
                <a:lnTo>
                  <a:pt x="8474964" y="134112"/>
                </a:lnTo>
                <a:lnTo>
                  <a:pt x="8482583" y="170688"/>
                </a:lnTo>
                <a:lnTo>
                  <a:pt x="8484107" y="190500"/>
                </a:lnTo>
                <a:lnTo>
                  <a:pt x="8484107" y="902208"/>
                </a:lnTo>
                <a:lnTo>
                  <a:pt x="8479535" y="940308"/>
                </a:lnTo>
                <a:lnTo>
                  <a:pt x="8468867" y="975360"/>
                </a:lnTo>
                <a:lnTo>
                  <a:pt x="8452103" y="1007364"/>
                </a:lnTo>
                <a:lnTo>
                  <a:pt x="8429244" y="1036320"/>
                </a:lnTo>
                <a:lnTo>
                  <a:pt x="8400287" y="1059179"/>
                </a:lnTo>
                <a:lnTo>
                  <a:pt x="8385048" y="1069848"/>
                </a:lnTo>
                <a:lnTo>
                  <a:pt x="8331707" y="1088135"/>
                </a:lnTo>
                <a:lnTo>
                  <a:pt x="8293607" y="1092708"/>
                </a:lnTo>
                <a:lnTo>
                  <a:pt x="190500" y="1092708"/>
                </a:lnTo>
                <a:lnTo>
                  <a:pt x="152400" y="1088135"/>
                </a:lnTo>
                <a:lnTo>
                  <a:pt x="100584" y="1069848"/>
                </a:lnTo>
                <a:lnTo>
                  <a:pt x="56387" y="1037843"/>
                </a:lnTo>
                <a:lnTo>
                  <a:pt x="28956" y="934212"/>
                </a:lnTo>
                <a:lnTo>
                  <a:pt x="33528" y="950975"/>
                </a:lnTo>
                <a:lnTo>
                  <a:pt x="38100" y="966216"/>
                </a:lnTo>
                <a:lnTo>
                  <a:pt x="45719" y="979931"/>
                </a:lnTo>
                <a:lnTo>
                  <a:pt x="53339" y="993647"/>
                </a:lnTo>
                <a:lnTo>
                  <a:pt x="62484" y="1005839"/>
                </a:lnTo>
                <a:lnTo>
                  <a:pt x="97536" y="1037843"/>
                </a:lnTo>
                <a:lnTo>
                  <a:pt x="141732" y="1059179"/>
                </a:lnTo>
                <a:lnTo>
                  <a:pt x="173736" y="1066800"/>
                </a:lnTo>
                <a:lnTo>
                  <a:pt x="8310371" y="1066800"/>
                </a:lnTo>
                <a:lnTo>
                  <a:pt x="8325612" y="1063752"/>
                </a:lnTo>
                <a:lnTo>
                  <a:pt x="8342376" y="1059179"/>
                </a:lnTo>
                <a:lnTo>
                  <a:pt x="8357616" y="1054608"/>
                </a:lnTo>
                <a:lnTo>
                  <a:pt x="8371332" y="1046987"/>
                </a:lnTo>
                <a:lnTo>
                  <a:pt x="8385048" y="1039368"/>
                </a:lnTo>
                <a:lnTo>
                  <a:pt x="8420100" y="1007364"/>
                </a:lnTo>
                <a:lnTo>
                  <a:pt x="8444483" y="966216"/>
                </a:lnTo>
                <a:lnTo>
                  <a:pt x="8458200" y="918972"/>
                </a:lnTo>
                <a:lnTo>
                  <a:pt x="8458200" y="173736"/>
                </a:lnTo>
                <a:lnTo>
                  <a:pt x="8446007" y="126492"/>
                </a:lnTo>
                <a:lnTo>
                  <a:pt x="8421623" y="86868"/>
                </a:lnTo>
                <a:lnTo>
                  <a:pt x="8386571" y="54864"/>
                </a:lnTo>
                <a:lnTo>
                  <a:pt x="8342376" y="33528"/>
                </a:lnTo>
                <a:lnTo>
                  <a:pt x="8327135" y="28956"/>
                </a:lnTo>
                <a:lnTo>
                  <a:pt x="8310371" y="25907"/>
                </a:lnTo>
                <a:close/>
              </a:path>
              <a:path w="8293607" h="1092708">
                <a:moveTo>
                  <a:pt x="0" y="457200"/>
                </a:moveTo>
                <a:lnTo>
                  <a:pt x="0" y="190500"/>
                </a:lnTo>
                <a:lnTo>
                  <a:pt x="1524" y="172212"/>
                </a:lnTo>
                <a:lnTo>
                  <a:pt x="4572" y="152400"/>
                </a:lnTo>
                <a:lnTo>
                  <a:pt x="9144" y="134112"/>
                </a:lnTo>
                <a:lnTo>
                  <a:pt x="15240" y="117348"/>
                </a:lnTo>
                <a:lnTo>
                  <a:pt x="22859" y="100584"/>
                </a:lnTo>
                <a:lnTo>
                  <a:pt x="32004" y="85344"/>
                </a:lnTo>
                <a:lnTo>
                  <a:pt x="42672" y="70104"/>
                </a:lnTo>
                <a:lnTo>
                  <a:pt x="56387" y="56387"/>
                </a:lnTo>
                <a:lnTo>
                  <a:pt x="68580" y="44196"/>
                </a:lnTo>
                <a:lnTo>
                  <a:pt x="83820" y="33528"/>
                </a:lnTo>
                <a:lnTo>
                  <a:pt x="99060" y="22859"/>
                </a:lnTo>
                <a:lnTo>
                  <a:pt x="152400" y="4571"/>
                </a:lnTo>
                <a:lnTo>
                  <a:pt x="190500" y="0"/>
                </a:lnTo>
                <a:lnTo>
                  <a:pt x="1421891" y="0"/>
                </a:lnTo>
                <a:lnTo>
                  <a:pt x="3526705" y="3838"/>
                </a:lnTo>
                <a:lnTo>
                  <a:pt x="3525011" y="12192"/>
                </a:lnTo>
                <a:lnTo>
                  <a:pt x="3526705" y="3838"/>
                </a:lnTo>
                <a:lnTo>
                  <a:pt x="3537203" y="3857"/>
                </a:lnTo>
                <a:lnTo>
                  <a:pt x="3928872" y="4571"/>
                </a:lnTo>
                <a:lnTo>
                  <a:pt x="3936491" y="4571"/>
                </a:lnTo>
                <a:lnTo>
                  <a:pt x="3941064" y="9143"/>
                </a:lnTo>
                <a:lnTo>
                  <a:pt x="3941064" y="16764"/>
                </a:lnTo>
                <a:lnTo>
                  <a:pt x="3941064" y="9143"/>
                </a:lnTo>
                <a:lnTo>
                  <a:pt x="3936491" y="4571"/>
                </a:lnTo>
                <a:lnTo>
                  <a:pt x="8293607" y="0"/>
                </a:lnTo>
                <a:lnTo>
                  <a:pt x="3941064" y="24383"/>
                </a:lnTo>
                <a:lnTo>
                  <a:pt x="3939540" y="25907"/>
                </a:lnTo>
                <a:lnTo>
                  <a:pt x="3529583" y="25907"/>
                </a:lnTo>
                <a:lnTo>
                  <a:pt x="3525011" y="19811"/>
                </a:lnTo>
                <a:lnTo>
                  <a:pt x="3525011" y="6095"/>
                </a:lnTo>
                <a:lnTo>
                  <a:pt x="1421891" y="25907"/>
                </a:lnTo>
                <a:lnTo>
                  <a:pt x="173736" y="25907"/>
                </a:lnTo>
                <a:lnTo>
                  <a:pt x="158495" y="28956"/>
                </a:lnTo>
                <a:lnTo>
                  <a:pt x="141732" y="33528"/>
                </a:lnTo>
                <a:lnTo>
                  <a:pt x="126491" y="38100"/>
                </a:lnTo>
                <a:lnTo>
                  <a:pt x="112775" y="45720"/>
                </a:lnTo>
                <a:lnTo>
                  <a:pt x="99060" y="53339"/>
                </a:lnTo>
                <a:lnTo>
                  <a:pt x="86868" y="62484"/>
                </a:lnTo>
                <a:lnTo>
                  <a:pt x="74676" y="73152"/>
                </a:lnTo>
                <a:lnTo>
                  <a:pt x="64008" y="85344"/>
                </a:lnTo>
                <a:lnTo>
                  <a:pt x="54864" y="97536"/>
                </a:lnTo>
                <a:lnTo>
                  <a:pt x="45719" y="111252"/>
                </a:lnTo>
                <a:lnTo>
                  <a:pt x="38100" y="126492"/>
                </a:lnTo>
                <a:lnTo>
                  <a:pt x="33528" y="141732"/>
                </a:lnTo>
                <a:lnTo>
                  <a:pt x="28956" y="156972"/>
                </a:lnTo>
                <a:lnTo>
                  <a:pt x="25908" y="173736"/>
                </a:lnTo>
                <a:lnTo>
                  <a:pt x="25908" y="918972"/>
                </a:lnTo>
                <a:lnTo>
                  <a:pt x="28956" y="934212"/>
                </a:lnTo>
                <a:lnTo>
                  <a:pt x="33528" y="1008887"/>
                </a:lnTo>
                <a:lnTo>
                  <a:pt x="22859" y="993647"/>
                </a:lnTo>
                <a:lnTo>
                  <a:pt x="15240" y="976883"/>
                </a:lnTo>
                <a:lnTo>
                  <a:pt x="9144" y="958595"/>
                </a:lnTo>
                <a:lnTo>
                  <a:pt x="4572" y="940308"/>
                </a:lnTo>
                <a:lnTo>
                  <a:pt x="1524" y="922020"/>
                </a:lnTo>
                <a:lnTo>
                  <a:pt x="0" y="902208"/>
                </a:lnTo>
                <a:lnTo>
                  <a:pt x="0" y="45720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2009" y="585668"/>
            <a:ext cx="560449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204" dirty="0">
                <a:latin typeface="Times New Roman"/>
                <a:cs typeface="Times New Roman"/>
              </a:rPr>
              <a:t>V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34" dirty="0">
                <a:latin typeface="Times New Roman"/>
                <a:cs typeface="Times New Roman"/>
              </a:rPr>
              <a:t>r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f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54" dirty="0">
                <a:latin typeface="Times New Roman"/>
                <a:cs typeface="Times New Roman"/>
              </a:rPr>
              <a:t>c</a:t>
            </a:r>
            <a:r>
              <a:rPr sz="4400" spc="-39" dirty="0">
                <a:latin typeface="Times New Roman"/>
                <a:cs typeface="Times New Roman"/>
              </a:rPr>
              <a:t>a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r>
              <a:rPr sz="4400" spc="-109" dirty="0">
                <a:latin typeface="Times New Roman"/>
                <a:cs typeface="Times New Roman"/>
              </a:rPr>
              <a:t> </a:t>
            </a:r>
            <a:r>
              <a:rPr sz="4400" spc="0" dirty="0">
                <a:latin typeface="Times New Roman"/>
                <a:cs typeface="Times New Roman"/>
              </a:rPr>
              <a:t>&amp;</a:t>
            </a:r>
            <a:r>
              <a:rPr sz="4400" spc="3" dirty="0">
                <a:latin typeface="Times New Roman"/>
                <a:cs typeface="Times New Roman"/>
              </a:rPr>
              <a:t> </a:t>
            </a:r>
            <a:r>
              <a:rPr sz="4400" spc="-250" dirty="0">
                <a:latin typeface="Times New Roman"/>
                <a:cs typeface="Times New Roman"/>
              </a:rPr>
              <a:t>V</a:t>
            </a:r>
            <a:r>
              <a:rPr sz="4400" spc="4" dirty="0">
                <a:latin typeface="Times New Roman"/>
                <a:cs typeface="Times New Roman"/>
              </a:rPr>
              <a:t>ali</a:t>
            </a:r>
            <a:r>
              <a:rPr sz="4400" spc="19" dirty="0">
                <a:latin typeface="Times New Roman"/>
                <a:cs typeface="Times New Roman"/>
              </a:rPr>
              <a:t>d</a:t>
            </a:r>
            <a:r>
              <a:rPr sz="4400" spc="-39" dirty="0">
                <a:latin typeface="Times New Roman"/>
                <a:cs typeface="Times New Roman"/>
              </a:rPr>
              <a:t>a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8788" y="1496798"/>
            <a:ext cx="4308743" cy="780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4409" marR="45719">
              <a:lnSpc>
                <a:spcPts val="2955"/>
              </a:lnSpc>
              <a:spcBef>
                <a:spcPts val="147"/>
              </a:spcBef>
            </a:pPr>
            <a:r>
              <a:rPr sz="2800" spc="-144" dirty="0">
                <a:latin typeface="Times New Roman"/>
                <a:cs typeface="Times New Roman"/>
              </a:rPr>
              <a:t>V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spc="14" dirty="0">
                <a:latin typeface="Times New Roman"/>
                <a:cs typeface="Times New Roman"/>
              </a:rPr>
              <a:t>r</a:t>
            </a:r>
            <a:r>
              <a:rPr sz="2800" spc="-14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spc="14" dirty="0">
                <a:latin typeface="Times New Roman"/>
                <a:cs typeface="Times New Roman"/>
              </a:rPr>
              <a:t>i</a:t>
            </a:r>
            <a:r>
              <a:rPr sz="2800" spc="-19" dirty="0">
                <a:latin typeface="Times New Roman"/>
                <a:cs typeface="Times New Roman"/>
              </a:rPr>
              <a:t>c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spc="-14" dirty="0">
                <a:latin typeface="Times New Roman"/>
                <a:cs typeface="Times New Roman"/>
              </a:rPr>
              <a:t>t</a:t>
            </a:r>
            <a:r>
              <a:rPr sz="2800" spc="14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spc="0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32"/>
              </a:spcBef>
            </a:pP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-18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1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7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il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3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55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du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271" dirty="0">
                <a:latin typeface="Times New Roman"/>
                <a:cs typeface="Times New Roman"/>
              </a:rPr>
              <a:t> </a:t>
            </a:r>
            <a:r>
              <a:rPr sz="2400" spc="2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ig</a:t>
            </a:r>
            <a:r>
              <a:rPr sz="2400" spc="-34" dirty="0">
                <a:latin typeface="Times New Roman"/>
                <a:cs typeface="Times New Roman"/>
              </a:rPr>
              <a:t>h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0259" y="2586691"/>
            <a:ext cx="8023571" cy="584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45"/>
              </a:lnSpc>
              <a:spcBef>
                <a:spcPts val="107"/>
              </a:spcBef>
            </a:pPr>
            <a:r>
              <a:rPr sz="2000" spc="-14" dirty="0">
                <a:latin typeface="Times New Roman"/>
                <a:cs typeface="Times New Roman"/>
              </a:rPr>
              <a:t>T</a:t>
            </a:r>
            <a:r>
              <a:rPr sz="2000" spc="9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-54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-9" dirty="0">
                <a:latin typeface="Times New Roman"/>
                <a:cs typeface="Times New Roman"/>
              </a:rPr>
              <a:t>b</a:t>
            </a:r>
            <a:r>
              <a:rPr sz="2000" spc="0" dirty="0">
                <a:latin typeface="Times New Roman"/>
                <a:cs typeface="Times New Roman"/>
              </a:rPr>
              <a:t>j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14" dirty="0">
                <a:latin typeface="Times New Roman"/>
                <a:cs typeface="Times New Roman"/>
              </a:rPr>
              <a:t>c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19" dirty="0">
                <a:latin typeface="Times New Roman"/>
                <a:cs typeface="Times New Roman"/>
              </a:rPr>
              <a:t>v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f</a:t>
            </a:r>
            <a:r>
              <a:rPr sz="2000" spc="-59" dirty="0">
                <a:latin typeface="Times New Roman"/>
                <a:cs typeface="Times New Roman"/>
              </a:rPr>
              <a:t> </a:t>
            </a:r>
            <a:r>
              <a:rPr sz="2000" spc="-94" dirty="0">
                <a:latin typeface="Times New Roman"/>
                <a:cs typeface="Times New Roman"/>
              </a:rPr>
              <a:t>V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-1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9" dirty="0">
                <a:latin typeface="Times New Roman"/>
                <a:cs typeface="Times New Roman"/>
              </a:rPr>
              <a:t>f</a:t>
            </a:r>
            <a:r>
              <a:rPr sz="2000" spc="-19" dirty="0">
                <a:latin typeface="Times New Roman"/>
                <a:cs typeface="Times New Roman"/>
              </a:rPr>
              <a:t>i</a:t>
            </a:r>
            <a:r>
              <a:rPr sz="2000" spc="-4" dirty="0">
                <a:latin typeface="Times New Roman"/>
                <a:cs typeface="Times New Roman"/>
              </a:rPr>
              <a:t>c</a:t>
            </a:r>
            <a:r>
              <a:rPr sz="2000" spc="-19" dirty="0">
                <a:latin typeface="Times New Roman"/>
                <a:cs typeface="Times New Roman"/>
              </a:rPr>
              <a:t>a</a:t>
            </a:r>
            <a:r>
              <a:rPr sz="2000" spc="9" dirty="0">
                <a:latin typeface="Times New Roman"/>
                <a:cs typeface="Times New Roman"/>
              </a:rPr>
              <a:t>t</a:t>
            </a:r>
            <a:r>
              <a:rPr sz="2000" spc="-19" dirty="0">
                <a:latin typeface="Times New Roman"/>
                <a:cs typeface="Times New Roman"/>
              </a:rPr>
              <a:t>i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-2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is</a:t>
            </a:r>
            <a:r>
              <a:rPr sz="2000" spc="6" dirty="0">
                <a:latin typeface="Times New Roman"/>
                <a:cs typeface="Times New Roman"/>
              </a:rPr>
              <a:t> </a:t>
            </a:r>
            <a:r>
              <a:rPr sz="2000" spc="-2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-69" dirty="0">
                <a:latin typeface="Times New Roman"/>
                <a:cs typeface="Times New Roman"/>
              </a:rPr>
              <a:t>k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73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-9" dirty="0">
                <a:latin typeface="Times New Roman"/>
                <a:cs typeface="Times New Roman"/>
              </a:rPr>
              <a:t>u</a:t>
            </a:r>
            <a:r>
              <a:rPr sz="2000" spc="-1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147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t</a:t>
            </a:r>
            <a:r>
              <a:rPr sz="2000" spc="-9" dirty="0">
                <a:latin typeface="Times New Roman"/>
                <a:cs typeface="Times New Roman"/>
              </a:rPr>
              <a:t>h</a:t>
            </a:r>
            <a:r>
              <a:rPr sz="2000" spc="-1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t</a:t>
            </a:r>
            <a:r>
              <a:rPr sz="2000" spc="297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t</a:t>
            </a:r>
            <a:r>
              <a:rPr sz="2000" spc="-9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212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p</a:t>
            </a:r>
            <a:r>
              <a:rPr sz="2000" spc="-34" dirty="0">
                <a:latin typeface="Times New Roman"/>
                <a:cs typeface="Times New Roman"/>
              </a:rPr>
              <a:t>r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-9" dirty="0">
                <a:latin typeface="Times New Roman"/>
                <a:cs typeface="Times New Roman"/>
              </a:rPr>
              <a:t>d</a:t>
            </a:r>
            <a:r>
              <a:rPr sz="2000" spc="9" dirty="0">
                <a:latin typeface="Times New Roman"/>
                <a:cs typeface="Times New Roman"/>
              </a:rPr>
              <a:t>u</a:t>
            </a:r>
            <a:r>
              <a:rPr sz="2000" spc="14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t</a:t>
            </a:r>
            <a:r>
              <a:rPr sz="2000" spc="228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b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-19" dirty="0">
                <a:latin typeface="Times New Roman"/>
                <a:cs typeface="Times New Roman"/>
              </a:rPr>
              <a:t>i</a:t>
            </a:r>
            <a:r>
              <a:rPr sz="2000" spc="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-59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d</a:t>
            </a:r>
            <a:r>
              <a:rPr sz="2000" spc="-14" dirty="0">
                <a:latin typeface="Times New Roman"/>
                <a:cs typeface="Times New Roman"/>
              </a:rPr>
              <a:t>e</a:t>
            </a:r>
            <a:r>
              <a:rPr sz="2000" spc="-39" dirty="0">
                <a:latin typeface="Times New Roman"/>
                <a:cs typeface="Times New Roman"/>
              </a:rPr>
              <a:t>v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l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p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1381452" marR="1398794" algn="ctr">
              <a:lnSpc>
                <a:spcPct val="95825"/>
              </a:lnSpc>
            </a:pPr>
            <a:r>
              <a:rPr sz="2000" spc="0" dirty="0">
                <a:latin typeface="Times New Roman"/>
                <a:cs typeface="Times New Roman"/>
              </a:rPr>
              <a:t>as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p</a:t>
            </a:r>
            <a:r>
              <a:rPr sz="2000" spc="-1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147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9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232" dirty="0">
                <a:latin typeface="Times New Roman"/>
                <a:cs typeface="Times New Roman"/>
              </a:rPr>
              <a:t> </a:t>
            </a:r>
            <a:r>
              <a:rPr sz="2000" spc="-34" dirty="0">
                <a:latin typeface="Times New Roman"/>
                <a:cs typeface="Times New Roman"/>
              </a:rPr>
              <a:t>r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-9" dirty="0">
                <a:latin typeface="Times New Roman"/>
                <a:cs typeface="Times New Roman"/>
              </a:rPr>
              <a:t>q</a:t>
            </a:r>
            <a:r>
              <a:rPr sz="2000" spc="9" dirty="0">
                <a:latin typeface="Times New Roman"/>
                <a:cs typeface="Times New Roman"/>
              </a:rPr>
              <a:t>u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34" dirty="0">
                <a:latin typeface="Times New Roman"/>
                <a:cs typeface="Times New Roman"/>
              </a:rPr>
              <a:t>r</a:t>
            </a:r>
            <a:r>
              <a:rPr sz="2000" spc="4" dirty="0">
                <a:latin typeface="Times New Roman"/>
                <a:cs typeface="Times New Roman"/>
              </a:rPr>
              <a:t>eme</a:t>
            </a:r>
            <a:r>
              <a:rPr sz="2000" spc="-29" dirty="0">
                <a:latin typeface="Times New Roman"/>
                <a:cs typeface="Times New Roman"/>
              </a:rPr>
              <a:t>n</a:t>
            </a:r>
            <a:r>
              <a:rPr sz="2000" spc="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-3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-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d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-19" dirty="0">
                <a:latin typeface="Times New Roman"/>
                <a:cs typeface="Times New Roman"/>
              </a:rPr>
              <a:t>i</a:t>
            </a:r>
            <a:r>
              <a:rPr sz="2000" spc="19" dirty="0">
                <a:latin typeface="Times New Roman"/>
                <a:cs typeface="Times New Roman"/>
              </a:rPr>
              <a:t>g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-6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9" dirty="0">
                <a:latin typeface="Times New Roman"/>
                <a:cs typeface="Times New Roman"/>
              </a:rPr>
              <a:t>p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-4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9" dirty="0">
                <a:latin typeface="Times New Roman"/>
                <a:cs typeface="Times New Roman"/>
              </a:rPr>
              <a:t>f</a:t>
            </a:r>
            <a:r>
              <a:rPr sz="2000" spc="-19" dirty="0">
                <a:latin typeface="Times New Roman"/>
                <a:cs typeface="Times New Roman"/>
              </a:rPr>
              <a:t>i</a:t>
            </a:r>
            <a:r>
              <a:rPr sz="2000" spc="-4" dirty="0">
                <a:latin typeface="Times New Roman"/>
                <a:cs typeface="Times New Roman"/>
              </a:rPr>
              <a:t>c</a:t>
            </a:r>
            <a:r>
              <a:rPr sz="2000" spc="-19" dirty="0">
                <a:latin typeface="Times New Roman"/>
                <a:cs typeface="Times New Roman"/>
              </a:rPr>
              <a:t>a</a:t>
            </a:r>
            <a:r>
              <a:rPr sz="2000" spc="9" dirty="0">
                <a:latin typeface="Times New Roman"/>
                <a:cs typeface="Times New Roman"/>
              </a:rPr>
              <a:t>t</a:t>
            </a:r>
            <a:r>
              <a:rPr sz="2000" spc="-19" dirty="0">
                <a:latin typeface="Times New Roman"/>
                <a:cs typeface="Times New Roman"/>
              </a:rPr>
              <a:t>i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795" y="3706596"/>
            <a:ext cx="8068153" cy="1918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14767" marR="3581198" algn="ctr">
              <a:lnSpc>
                <a:spcPts val="2955"/>
              </a:lnSpc>
              <a:spcBef>
                <a:spcPts val="147"/>
              </a:spcBef>
            </a:pPr>
            <a:r>
              <a:rPr sz="2800" spc="-144" dirty="0">
                <a:latin typeface="Times New Roman"/>
                <a:cs typeface="Times New Roman"/>
              </a:rPr>
              <a:t>V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spc="-14" dirty="0">
                <a:latin typeface="Times New Roman"/>
                <a:cs typeface="Times New Roman"/>
              </a:rPr>
              <a:t>l</a:t>
            </a:r>
            <a:r>
              <a:rPr sz="2800" spc="14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spc="-34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spc="-14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spc="0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1823188" marR="9205">
              <a:lnSpc>
                <a:spcPct val="95825"/>
              </a:lnSpc>
              <a:spcBef>
                <a:spcPts val="232"/>
              </a:spcBef>
            </a:pP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-18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1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7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il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3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55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ig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-7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indent="198" algn="ctr">
              <a:lnSpc>
                <a:spcPct val="100041"/>
              </a:lnSpc>
              <a:spcBef>
                <a:spcPts val="1849"/>
              </a:spcBef>
            </a:pPr>
            <a:r>
              <a:rPr sz="2000" spc="4" dirty="0">
                <a:latin typeface="Times New Roman"/>
                <a:cs typeface="Times New Roman"/>
              </a:rPr>
              <a:t>T</a:t>
            </a:r>
            <a:r>
              <a:rPr sz="2000" spc="-9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-54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-9" dirty="0">
                <a:latin typeface="Times New Roman"/>
                <a:cs typeface="Times New Roman"/>
              </a:rPr>
              <a:t>b</a:t>
            </a:r>
            <a:r>
              <a:rPr sz="2000" spc="0" dirty="0">
                <a:latin typeface="Times New Roman"/>
                <a:cs typeface="Times New Roman"/>
              </a:rPr>
              <a:t>j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14" dirty="0">
                <a:latin typeface="Times New Roman"/>
                <a:cs typeface="Times New Roman"/>
              </a:rPr>
              <a:t>c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19" dirty="0">
                <a:latin typeface="Times New Roman"/>
                <a:cs typeface="Times New Roman"/>
              </a:rPr>
              <a:t>v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f</a:t>
            </a:r>
            <a:r>
              <a:rPr sz="2000" spc="-59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V</a:t>
            </a:r>
            <a:r>
              <a:rPr sz="2000" spc="0" dirty="0">
                <a:latin typeface="Times New Roman"/>
                <a:cs typeface="Times New Roman"/>
              </a:rPr>
              <a:t>ali</a:t>
            </a:r>
            <a:r>
              <a:rPr sz="2000" spc="-9" dirty="0">
                <a:latin typeface="Times New Roman"/>
                <a:cs typeface="Times New Roman"/>
              </a:rPr>
              <a:t>d</a:t>
            </a:r>
            <a:r>
              <a:rPr sz="2000" spc="-19" dirty="0">
                <a:latin typeface="Times New Roman"/>
                <a:cs typeface="Times New Roman"/>
              </a:rPr>
              <a:t>a</a:t>
            </a:r>
            <a:r>
              <a:rPr sz="2000" spc="9" dirty="0">
                <a:latin typeface="Times New Roman"/>
                <a:cs typeface="Times New Roman"/>
              </a:rPr>
              <a:t>t</a:t>
            </a:r>
            <a:r>
              <a:rPr sz="2000" spc="-19" dirty="0">
                <a:latin typeface="Times New Roman"/>
                <a:cs typeface="Times New Roman"/>
              </a:rPr>
              <a:t>i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-2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is</a:t>
            </a:r>
            <a:r>
              <a:rPr sz="2000" spc="6" dirty="0">
                <a:latin typeface="Times New Roman"/>
                <a:cs typeface="Times New Roman"/>
              </a:rPr>
              <a:t> </a:t>
            </a:r>
            <a:r>
              <a:rPr sz="2000" spc="-2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-69" dirty="0">
                <a:latin typeface="Times New Roman"/>
                <a:cs typeface="Times New Roman"/>
              </a:rPr>
              <a:t>k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73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9" dirty="0">
                <a:latin typeface="Times New Roman"/>
                <a:cs typeface="Times New Roman"/>
              </a:rPr>
              <a:t>u</a:t>
            </a:r>
            <a:r>
              <a:rPr sz="2000" spc="-3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147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9" dirty="0">
                <a:latin typeface="Times New Roman"/>
                <a:cs typeface="Times New Roman"/>
              </a:rPr>
              <a:t>h</a:t>
            </a:r>
            <a:r>
              <a:rPr sz="2000" spc="-3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t</a:t>
            </a:r>
            <a:r>
              <a:rPr sz="2000" spc="317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9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212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p</a:t>
            </a:r>
            <a:r>
              <a:rPr sz="2000" spc="-34" dirty="0">
                <a:latin typeface="Times New Roman"/>
                <a:cs typeface="Times New Roman"/>
              </a:rPr>
              <a:t>r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-9" dirty="0">
                <a:latin typeface="Times New Roman"/>
                <a:cs typeface="Times New Roman"/>
              </a:rPr>
              <a:t>d</a:t>
            </a:r>
            <a:r>
              <a:rPr sz="2000" spc="9" dirty="0">
                <a:latin typeface="Times New Roman"/>
                <a:cs typeface="Times New Roman"/>
              </a:rPr>
              <a:t>u</a:t>
            </a:r>
            <a:r>
              <a:rPr sz="2000" spc="14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t</a:t>
            </a:r>
            <a:r>
              <a:rPr sz="2000" spc="228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-4" dirty="0">
                <a:latin typeface="Times New Roman"/>
                <a:cs typeface="Times New Roman"/>
              </a:rPr>
              <a:t>c</a:t>
            </a:r>
            <a:r>
              <a:rPr sz="2000" spc="9" dirty="0">
                <a:latin typeface="Times New Roman"/>
                <a:cs typeface="Times New Roman"/>
              </a:rPr>
              <a:t>t</a:t>
            </a:r>
            <a:r>
              <a:rPr sz="2000" spc="-9" dirty="0">
                <a:latin typeface="Times New Roman"/>
                <a:cs typeface="Times New Roman"/>
              </a:rPr>
              <a:t>u</a:t>
            </a:r>
            <a:r>
              <a:rPr sz="2000" spc="0" dirty="0">
                <a:latin typeface="Times New Roman"/>
                <a:cs typeface="Times New Roman"/>
              </a:rPr>
              <a:t>ally</a:t>
            </a:r>
            <a:r>
              <a:rPr sz="2000" spc="-44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m</a:t>
            </a:r>
            <a:r>
              <a:rPr sz="2000" spc="-14" dirty="0">
                <a:latin typeface="Times New Roman"/>
                <a:cs typeface="Times New Roman"/>
              </a:rPr>
              <a:t>e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t</a:t>
            </a:r>
            <a:r>
              <a:rPr sz="2000" spc="309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u</a:t>
            </a:r>
            <a:r>
              <a:rPr sz="2000" spc="0" dirty="0">
                <a:latin typeface="Times New Roman"/>
                <a:cs typeface="Times New Roman"/>
              </a:rPr>
              <a:t>p </a:t>
            </a:r>
            <a:r>
              <a:rPr sz="2000" spc="9" dirty="0">
                <a:latin typeface="Times New Roman"/>
                <a:cs typeface="Times New Roman"/>
              </a:rPr>
              <a:t>t</a:t>
            </a:r>
            <a:r>
              <a:rPr sz="2000" spc="-9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212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u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-14" dirty="0">
                <a:latin typeface="Times New Roman"/>
                <a:cs typeface="Times New Roman"/>
              </a:rPr>
              <a:t>e</a:t>
            </a:r>
            <a:r>
              <a:rPr sz="2000" spc="84" dirty="0">
                <a:latin typeface="Times New Roman"/>
                <a:cs typeface="Times New Roman"/>
              </a:rPr>
              <a:t>r</a:t>
            </a:r>
            <a:r>
              <a:rPr sz="2000" spc="-119" dirty="0">
                <a:latin typeface="Times New Roman"/>
                <a:cs typeface="Times New Roman"/>
              </a:rPr>
              <a:t>’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-39" dirty="0">
                <a:latin typeface="Times New Roman"/>
                <a:cs typeface="Times New Roman"/>
              </a:rPr>
              <a:t> </a:t>
            </a:r>
            <a:r>
              <a:rPr sz="2000" spc="-14" dirty="0">
                <a:latin typeface="Times New Roman"/>
                <a:cs typeface="Times New Roman"/>
              </a:rPr>
              <a:t>re</a:t>
            </a:r>
            <a:r>
              <a:rPr sz="2000" spc="9" dirty="0">
                <a:latin typeface="Times New Roman"/>
                <a:cs typeface="Times New Roman"/>
              </a:rPr>
              <a:t>qu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34" dirty="0">
                <a:latin typeface="Times New Roman"/>
                <a:cs typeface="Times New Roman"/>
              </a:rPr>
              <a:t>r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-14" dirty="0">
                <a:latin typeface="Times New Roman"/>
                <a:cs typeface="Times New Roman"/>
              </a:rPr>
              <a:t>m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-9" dirty="0">
                <a:latin typeface="Times New Roman"/>
                <a:cs typeface="Times New Roman"/>
              </a:rPr>
              <a:t>nt</a:t>
            </a:r>
            <a:r>
              <a:rPr sz="2000" spc="0" dirty="0">
                <a:latin typeface="Times New Roman"/>
                <a:cs typeface="Times New Roman"/>
              </a:rPr>
              <a:t>s,</a:t>
            </a:r>
            <a:r>
              <a:rPr sz="2000" spc="-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14" dirty="0">
                <a:latin typeface="Times New Roman"/>
                <a:cs typeface="Times New Roman"/>
              </a:rPr>
              <a:t>c</a:t>
            </a:r>
            <a:r>
              <a:rPr sz="2000" spc="-9" dirty="0">
                <a:latin typeface="Times New Roman"/>
                <a:cs typeface="Times New Roman"/>
              </a:rPr>
              <a:t>h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-4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k</a:t>
            </a:r>
            <a:r>
              <a:rPr sz="2000" spc="-77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w</a:t>
            </a:r>
            <a:r>
              <a:rPr sz="2000" spc="9" dirty="0">
                <a:latin typeface="Times New Roman"/>
                <a:cs typeface="Times New Roman"/>
              </a:rPr>
              <a:t>h</a:t>
            </a:r>
            <a:r>
              <a:rPr sz="2000" spc="-14" dirty="0">
                <a:latin typeface="Times New Roman"/>
                <a:cs typeface="Times New Roman"/>
              </a:rPr>
              <a:t>e</a:t>
            </a:r>
            <a:r>
              <a:rPr sz="2000" spc="9" dirty="0">
                <a:latin typeface="Times New Roman"/>
                <a:cs typeface="Times New Roman"/>
              </a:rPr>
              <a:t>t</a:t>
            </a:r>
            <a:r>
              <a:rPr sz="2000" spc="-9" dirty="0">
                <a:latin typeface="Times New Roman"/>
                <a:cs typeface="Times New Roman"/>
              </a:rPr>
              <a:t>h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9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212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9" dirty="0">
                <a:latin typeface="Times New Roman"/>
                <a:cs typeface="Times New Roman"/>
              </a:rPr>
              <a:t>p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-4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9" dirty="0">
                <a:latin typeface="Times New Roman"/>
                <a:cs typeface="Times New Roman"/>
              </a:rPr>
              <a:t>f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4" dirty="0">
                <a:latin typeface="Times New Roman"/>
                <a:cs typeface="Times New Roman"/>
              </a:rPr>
              <a:t>c</a:t>
            </a:r>
            <a:r>
              <a:rPr sz="2000" spc="-19" dirty="0">
                <a:latin typeface="Times New Roman"/>
                <a:cs typeface="Times New Roman"/>
              </a:rPr>
              <a:t>a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-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-19" dirty="0">
                <a:latin typeface="Times New Roman"/>
                <a:cs typeface="Times New Roman"/>
              </a:rPr>
              <a:t> </a:t>
            </a:r>
            <a:r>
              <a:rPr sz="2000" spc="-29" dirty="0">
                <a:latin typeface="Times New Roman"/>
                <a:cs typeface="Times New Roman"/>
              </a:rPr>
              <a:t>w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-1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169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c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-14" dirty="0">
                <a:latin typeface="Times New Roman"/>
                <a:cs typeface="Times New Roman"/>
              </a:rPr>
              <a:t>rr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-4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t</a:t>
            </a:r>
            <a:r>
              <a:rPr sz="2000" spc="186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in </a:t>
            </a:r>
            <a:r>
              <a:rPr sz="2000" spc="9" dirty="0">
                <a:latin typeface="Times New Roman"/>
                <a:cs typeface="Times New Roman"/>
              </a:rPr>
              <a:t>t</a:t>
            </a:r>
            <a:r>
              <a:rPr sz="2000" spc="-9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212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f</a:t>
            </a:r>
            <a:r>
              <a:rPr sz="2000" spc="-19" dirty="0">
                <a:latin typeface="Times New Roman"/>
                <a:cs typeface="Times New Roman"/>
              </a:rPr>
              <a:t>i</a:t>
            </a:r>
            <a:r>
              <a:rPr sz="2000" spc="-34" dirty="0">
                <a:latin typeface="Times New Roman"/>
                <a:cs typeface="Times New Roman"/>
              </a:rPr>
              <a:t>r</a:t>
            </a:r>
            <a:r>
              <a:rPr sz="2000" spc="-19" dirty="0">
                <a:latin typeface="Times New Roman"/>
                <a:cs typeface="Times New Roman"/>
              </a:rPr>
              <a:t>s</a:t>
            </a:r>
            <a:r>
              <a:rPr sz="2000" spc="0" dirty="0">
                <a:latin typeface="Times New Roman"/>
                <a:cs typeface="Times New Roman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p</a:t>
            </a:r>
            <a:r>
              <a:rPr sz="2000" spc="-19" dirty="0">
                <a:latin typeface="Times New Roman"/>
                <a:cs typeface="Times New Roman"/>
              </a:rPr>
              <a:t>l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14" dirty="0">
                <a:latin typeface="Times New Roman"/>
                <a:cs typeface="Times New Roman"/>
              </a:rPr>
              <a:t>c</a:t>
            </a:r>
            <a:r>
              <a:rPr sz="2000" spc="-1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6A25746-2508-6A40-B517-59A0F07F0F10}"/>
              </a:ext>
            </a:extLst>
          </p:cNvPr>
          <p:cNvSpPr txBox="1">
            <a:spLocks/>
          </p:cNvSpPr>
          <p:nvPr/>
        </p:nvSpPr>
        <p:spPr>
          <a:xfrm>
            <a:off x="1536700" y="7254875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B59C61D2-0DCA-6142-8BAA-7F8737A67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219888"/>
              </p:ext>
            </p:extLst>
          </p:nvPr>
        </p:nvGraphicFramePr>
        <p:xfrm>
          <a:off x="8324740" y="32067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4" imgW="13937020" imgH="5409524" progId="">
                  <p:embed/>
                </p:oleObj>
              </mc:Choice>
              <mc:Fallback>
                <p:oleObj r:id="rId4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A9A0C513-0AB4-E840-9ECA-12F45AEF2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740" y="32067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45429" y="2275332"/>
            <a:ext cx="0" cy="4399787"/>
          </a:xfrm>
          <a:custGeom>
            <a:avLst/>
            <a:gdLst/>
            <a:ahLst/>
            <a:cxnLst/>
            <a:rect l="l" t="t" r="r" b="b"/>
            <a:pathLst>
              <a:path h="4399787">
                <a:moveTo>
                  <a:pt x="0" y="0"/>
                </a:moveTo>
                <a:lnTo>
                  <a:pt x="0" y="1504187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77468" y="3392423"/>
            <a:ext cx="8622792" cy="0"/>
          </a:xfrm>
          <a:custGeom>
            <a:avLst/>
            <a:gdLst/>
            <a:ahLst/>
            <a:cxnLst/>
            <a:rect l="l" t="t" r="r" b="b"/>
            <a:pathLst>
              <a:path w="8622792">
                <a:moveTo>
                  <a:pt x="0" y="0"/>
                </a:moveTo>
                <a:lnTo>
                  <a:pt x="8622792" y="0"/>
                </a:lnTo>
              </a:path>
            </a:pathLst>
          </a:custGeom>
          <a:ln w="13461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345429" y="2275332"/>
            <a:ext cx="0" cy="4399787"/>
          </a:xfrm>
          <a:custGeom>
            <a:avLst/>
            <a:gdLst/>
            <a:ahLst/>
            <a:cxnLst/>
            <a:rect l="l" t="t" r="r" b="b"/>
            <a:pathLst>
              <a:path h="4399787">
                <a:moveTo>
                  <a:pt x="0" y="1504187"/>
                </a:moveTo>
                <a:lnTo>
                  <a:pt x="0" y="4399787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77468" y="4154423"/>
            <a:ext cx="8622792" cy="0"/>
          </a:xfrm>
          <a:custGeom>
            <a:avLst/>
            <a:gdLst/>
            <a:ahLst/>
            <a:cxnLst/>
            <a:rect l="l" t="t" r="r" b="b"/>
            <a:pathLst>
              <a:path w="8622792">
                <a:moveTo>
                  <a:pt x="0" y="0"/>
                </a:moveTo>
                <a:lnTo>
                  <a:pt x="8622792" y="0"/>
                </a:lnTo>
              </a:path>
            </a:pathLst>
          </a:custGeom>
          <a:ln w="13461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66800" y="4687823"/>
            <a:ext cx="8621267" cy="0"/>
          </a:xfrm>
          <a:custGeom>
            <a:avLst/>
            <a:gdLst/>
            <a:ahLst/>
            <a:cxnLst/>
            <a:rect l="l" t="t" r="r" b="b"/>
            <a:pathLst>
              <a:path w="8621267">
                <a:moveTo>
                  <a:pt x="0" y="0"/>
                </a:moveTo>
                <a:lnTo>
                  <a:pt x="8621267" y="0"/>
                </a:lnTo>
              </a:path>
            </a:pathLst>
          </a:custGeom>
          <a:ln w="13461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77468" y="5449824"/>
            <a:ext cx="8622792" cy="0"/>
          </a:xfrm>
          <a:custGeom>
            <a:avLst/>
            <a:gdLst/>
            <a:ahLst/>
            <a:cxnLst/>
            <a:rect l="l" t="t" r="r" b="b"/>
            <a:pathLst>
              <a:path w="8622792">
                <a:moveTo>
                  <a:pt x="0" y="0"/>
                </a:moveTo>
                <a:lnTo>
                  <a:pt x="8622792" y="0"/>
                </a:lnTo>
              </a:path>
            </a:pathLst>
          </a:custGeom>
          <a:ln w="13461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77468" y="6211824"/>
            <a:ext cx="8622792" cy="0"/>
          </a:xfrm>
          <a:custGeom>
            <a:avLst/>
            <a:gdLst/>
            <a:ahLst/>
            <a:cxnLst/>
            <a:rect l="l" t="t" r="r" b="b"/>
            <a:pathLst>
              <a:path w="8622792">
                <a:moveTo>
                  <a:pt x="0" y="0"/>
                </a:moveTo>
                <a:lnTo>
                  <a:pt x="8622792" y="0"/>
                </a:lnTo>
              </a:path>
            </a:pathLst>
          </a:custGeom>
          <a:ln w="13461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42009" y="585668"/>
            <a:ext cx="569397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204" dirty="0">
                <a:latin typeface="Times New Roman"/>
                <a:cs typeface="Times New Roman"/>
              </a:rPr>
              <a:t>V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34" dirty="0">
                <a:latin typeface="Times New Roman"/>
                <a:cs typeface="Times New Roman"/>
              </a:rPr>
              <a:t>r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f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54" dirty="0">
                <a:latin typeface="Times New Roman"/>
                <a:cs typeface="Times New Roman"/>
              </a:rPr>
              <a:t>c</a:t>
            </a:r>
            <a:r>
              <a:rPr sz="4400" spc="-39" dirty="0">
                <a:latin typeface="Times New Roman"/>
                <a:cs typeface="Times New Roman"/>
              </a:rPr>
              <a:t>a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r>
              <a:rPr sz="4400" spc="-109" dirty="0">
                <a:latin typeface="Times New Roman"/>
                <a:cs typeface="Times New Roman"/>
              </a:rPr>
              <a:t> </a:t>
            </a:r>
            <a:r>
              <a:rPr sz="4400" spc="-50" dirty="0">
                <a:latin typeface="Times New Roman"/>
                <a:cs typeface="Times New Roman"/>
              </a:rPr>
              <a:t>v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r>
              <a:rPr sz="4400" spc="-309" dirty="0">
                <a:latin typeface="Times New Roman"/>
                <a:cs typeface="Times New Roman"/>
              </a:rPr>
              <a:t> </a:t>
            </a:r>
            <a:r>
              <a:rPr sz="4400" spc="-250" dirty="0">
                <a:latin typeface="Times New Roman"/>
                <a:cs typeface="Times New Roman"/>
              </a:rPr>
              <a:t>V</a:t>
            </a:r>
            <a:r>
              <a:rPr sz="4400" spc="4" dirty="0">
                <a:latin typeface="Times New Roman"/>
                <a:cs typeface="Times New Roman"/>
              </a:rPr>
              <a:t>ali</a:t>
            </a:r>
            <a:r>
              <a:rPr sz="4400" spc="19" dirty="0">
                <a:latin typeface="Times New Roman"/>
                <a:cs typeface="Times New Roman"/>
              </a:rPr>
              <a:t>d</a:t>
            </a:r>
            <a:r>
              <a:rPr sz="4400" spc="-39" dirty="0">
                <a:latin typeface="Times New Roman"/>
                <a:cs typeface="Times New Roman"/>
              </a:rPr>
              <a:t>a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1830" y="1573088"/>
            <a:ext cx="1774590" cy="380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spc="-144" dirty="0">
                <a:latin typeface="Times New Roman"/>
                <a:cs typeface="Times New Roman"/>
              </a:rPr>
              <a:t>V</a:t>
            </a:r>
            <a:r>
              <a:rPr sz="2800" spc="-9" dirty="0">
                <a:latin typeface="Times New Roman"/>
                <a:cs typeface="Times New Roman"/>
              </a:rPr>
              <a:t>e</a:t>
            </a:r>
            <a:r>
              <a:rPr sz="2800" spc="14" dirty="0">
                <a:latin typeface="Times New Roman"/>
                <a:cs typeface="Times New Roman"/>
              </a:rPr>
              <a:t>r</a:t>
            </a:r>
            <a:r>
              <a:rPr sz="2800" spc="-14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spc="14" dirty="0">
                <a:latin typeface="Times New Roman"/>
                <a:cs typeface="Times New Roman"/>
              </a:rPr>
              <a:t>i</a:t>
            </a:r>
            <a:r>
              <a:rPr sz="2800" spc="-19" dirty="0">
                <a:latin typeface="Times New Roman"/>
                <a:cs typeface="Times New Roman"/>
              </a:rPr>
              <a:t>c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t</a:t>
            </a:r>
            <a:r>
              <a:rPr sz="2800" spc="-14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spc="0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22393" y="1573088"/>
            <a:ext cx="1572187" cy="380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spc="-144" dirty="0">
                <a:latin typeface="Times New Roman"/>
                <a:cs typeface="Times New Roman"/>
              </a:rPr>
              <a:t>V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spc="14" dirty="0">
                <a:latin typeface="Times New Roman"/>
                <a:cs typeface="Times New Roman"/>
              </a:rPr>
              <a:t>l</a:t>
            </a:r>
            <a:r>
              <a:rPr sz="2800" spc="-14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spc="-14" dirty="0">
                <a:latin typeface="Times New Roman"/>
                <a:cs typeface="Times New Roman"/>
              </a:rPr>
              <a:t>t</a:t>
            </a:r>
            <a:r>
              <a:rPr sz="2800" spc="14" dirty="0">
                <a:latin typeface="Times New Roman"/>
                <a:cs typeface="Times New Roman"/>
              </a:rPr>
              <a:t>i</a:t>
            </a:r>
            <a:r>
              <a:rPr sz="2800" spc="-19" dirty="0">
                <a:latin typeface="Times New Roman"/>
                <a:cs typeface="Times New Roman"/>
              </a:rPr>
              <a:t>o</a:t>
            </a:r>
            <a:r>
              <a:rPr sz="2800" spc="0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14434" y="2253986"/>
            <a:ext cx="764004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9" dirty="0">
                <a:latin typeface="Times New Roman"/>
                <a:cs typeface="Times New Roman"/>
              </a:rPr>
              <a:t>P</a:t>
            </a:r>
            <a:r>
              <a:rPr sz="1800" spc="-14" dirty="0">
                <a:latin typeface="Times New Roman"/>
                <a:cs typeface="Times New Roman"/>
              </a:rPr>
              <a:t>ro</a:t>
            </a:r>
            <a:r>
              <a:rPr sz="1800" spc="-4" dirty="0">
                <a:latin typeface="Times New Roman"/>
                <a:cs typeface="Times New Roman"/>
              </a:rPr>
              <a:t>c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14" dirty="0"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12830" y="2253986"/>
            <a:ext cx="248284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1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96176" y="2253986"/>
            <a:ext cx="104586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-41" dirty="0">
                <a:latin typeface="Times New Roman"/>
                <a:cs typeface="Times New Roman"/>
              </a:rPr>
              <a:t>v</a:t>
            </a:r>
            <a:r>
              <a:rPr sz="1800" spc="1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u</a:t>
            </a:r>
            <a:r>
              <a:rPr sz="1800" spc="-25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i</a:t>
            </a:r>
            <a:r>
              <a:rPr sz="1800" spc="5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5673" y="2253986"/>
            <a:ext cx="878304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9" dirty="0">
                <a:latin typeface="Times New Roman"/>
                <a:cs typeface="Times New Roman"/>
              </a:rPr>
              <a:t>p</a:t>
            </a:r>
            <a:r>
              <a:rPr sz="1800" spc="-29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-9" dirty="0">
                <a:latin typeface="Times New Roman"/>
                <a:cs typeface="Times New Roman"/>
              </a:rPr>
              <a:t>d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-4" dirty="0">
                <a:latin typeface="Times New Roman"/>
                <a:cs typeface="Times New Roman"/>
              </a:rPr>
              <a:t>ct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88368" y="2253986"/>
            <a:ext cx="250570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72415" y="2253986"/>
            <a:ext cx="16918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4434" y="2528239"/>
            <a:ext cx="4026950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9" dirty="0">
                <a:latin typeface="Times New Roman"/>
                <a:cs typeface="Times New Roman"/>
              </a:rPr>
              <a:t>d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-25" dirty="0">
                <a:latin typeface="Times New Roman"/>
                <a:cs typeface="Times New Roman"/>
              </a:rPr>
              <a:t>v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9" dirty="0">
                <a:latin typeface="Times New Roman"/>
                <a:cs typeface="Times New Roman"/>
              </a:rPr>
              <a:t>l</a:t>
            </a:r>
            <a:r>
              <a:rPr sz="1800" spc="-14" dirty="0">
                <a:latin typeface="Times New Roman"/>
                <a:cs typeface="Times New Roman"/>
              </a:rPr>
              <a:t>o</a:t>
            </a:r>
            <a:r>
              <a:rPr sz="1800" spc="4" dirty="0">
                <a:latin typeface="Times New Roman"/>
                <a:cs typeface="Times New Roman"/>
              </a:rPr>
              <a:t>p</a:t>
            </a:r>
            <a:r>
              <a:rPr sz="1800" spc="-4" dirty="0">
                <a:latin typeface="Times New Roman"/>
                <a:cs typeface="Times New Roman"/>
              </a:rPr>
              <a:t>me</a:t>
            </a:r>
            <a:r>
              <a:rPr sz="1800" spc="-9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t </a:t>
            </a:r>
            <a:r>
              <a:rPr sz="1800" spc="-134" dirty="0">
                <a:latin typeface="Times New Roman"/>
                <a:cs typeface="Times New Roman"/>
              </a:rPr>
              <a:t> </a:t>
            </a:r>
            <a:r>
              <a:rPr sz="1800" spc="-9" dirty="0">
                <a:latin typeface="Times New Roman"/>
                <a:cs typeface="Times New Roman"/>
              </a:rPr>
              <a:t>p</a:t>
            </a:r>
            <a:r>
              <a:rPr sz="1800" spc="4" dirty="0">
                <a:latin typeface="Times New Roman"/>
                <a:cs typeface="Times New Roman"/>
              </a:rPr>
              <a:t>h</a:t>
            </a:r>
            <a:r>
              <a:rPr sz="1800" spc="14" dirty="0">
                <a:latin typeface="Times New Roman"/>
                <a:cs typeface="Times New Roman"/>
              </a:rPr>
              <a:t>a</a:t>
            </a:r>
            <a:r>
              <a:rPr sz="1800" spc="-14" dirty="0"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e </a:t>
            </a:r>
            <a:r>
              <a:rPr sz="1800" spc="196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o </a:t>
            </a:r>
            <a:r>
              <a:rPr sz="1800" spc="4" dirty="0">
                <a:latin typeface="Times New Roman"/>
                <a:cs typeface="Times New Roman"/>
              </a:rPr>
              <a:t> </a:t>
            </a:r>
            <a:r>
              <a:rPr sz="1800" spc="9" dirty="0">
                <a:latin typeface="Times New Roman"/>
                <a:cs typeface="Times New Roman"/>
              </a:rPr>
              <a:t>f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9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d</a:t>
            </a:r>
            <a:r>
              <a:rPr sz="1800" spc="328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t </a:t>
            </a:r>
            <a:r>
              <a:rPr sz="1800" spc="54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w</a:t>
            </a:r>
            <a:r>
              <a:rPr sz="1800" spc="9" dirty="0">
                <a:latin typeface="Times New Roman"/>
                <a:cs typeface="Times New Roman"/>
              </a:rPr>
              <a:t>h</a:t>
            </a:r>
            <a:r>
              <a:rPr sz="1800" spc="-14" dirty="0">
                <a:latin typeface="Times New Roman"/>
                <a:cs typeface="Times New Roman"/>
              </a:rPr>
              <a:t>e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9" dirty="0">
                <a:latin typeface="Times New Roman"/>
                <a:cs typeface="Times New Roman"/>
              </a:rPr>
              <a:t>h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4434" y="2802603"/>
            <a:ext cx="3621725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9" dirty="0">
                <a:latin typeface="Times New Roman"/>
                <a:cs typeface="Times New Roman"/>
              </a:rPr>
              <a:t>h</a:t>
            </a:r>
            <a:r>
              <a:rPr sz="1800" spc="-1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y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me</a:t>
            </a:r>
            <a:r>
              <a:rPr sz="1800" spc="-1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294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14" dirty="0">
                <a:latin typeface="Times New Roman"/>
                <a:cs typeface="Times New Roman"/>
              </a:rPr>
              <a:t>s</a:t>
            </a:r>
            <a:r>
              <a:rPr sz="1800" spc="-9" dirty="0">
                <a:latin typeface="Times New Roman"/>
                <a:cs typeface="Times New Roman"/>
              </a:rPr>
              <a:t>p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4" dirty="0">
                <a:latin typeface="Times New Roman"/>
                <a:cs typeface="Times New Roman"/>
              </a:rPr>
              <a:t>c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9" dirty="0">
                <a:latin typeface="Times New Roman"/>
                <a:cs typeface="Times New Roman"/>
              </a:rPr>
              <a:t>f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4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9" dirty="0">
                <a:latin typeface="Times New Roman"/>
                <a:cs typeface="Times New Roman"/>
              </a:rPr>
              <a:t>q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29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eme</a:t>
            </a:r>
            <a:r>
              <a:rPr sz="1800" spc="-9" dirty="0">
                <a:latin typeface="Times New Roman"/>
                <a:cs typeface="Times New Roman"/>
              </a:rPr>
              <a:t>n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14" dirty="0"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7560" y="3497554"/>
            <a:ext cx="4176740" cy="294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4" dirty="0">
                <a:latin typeface="Times New Roman"/>
                <a:cs typeface="Times New Roman"/>
              </a:rPr>
              <a:t>A</a:t>
            </a:r>
            <a:r>
              <a:rPr sz="1800" spc="-4" dirty="0">
                <a:latin typeface="Times New Roman"/>
                <a:cs typeface="Times New Roman"/>
              </a:rPr>
              <a:t>ct</a:t>
            </a:r>
            <a:r>
              <a:rPr sz="1800" spc="0" dirty="0">
                <a:latin typeface="Times New Roman"/>
                <a:cs typeface="Times New Roman"/>
              </a:rPr>
              <a:t>ivi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-19" dirty="0">
                <a:latin typeface="Times New Roman"/>
                <a:cs typeface="Times New Roman"/>
              </a:rPr>
              <a:t> 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-9" dirty="0">
                <a:latin typeface="Times New Roman"/>
                <a:cs typeface="Times New Roman"/>
              </a:rPr>
              <a:t>n</a:t>
            </a:r>
            <a:r>
              <a:rPr sz="1800" spc="-19" dirty="0">
                <a:latin typeface="Times New Roman"/>
                <a:cs typeface="Times New Roman"/>
              </a:rPr>
              <a:t>v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l</a:t>
            </a:r>
            <a:r>
              <a:rPr sz="1800" spc="-19" dirty="0">
                <a:latin typeface="Times New Roman"/>
                <a:cs typeface="Times New Roman"/>
              </a:rPr>
              <a:t>v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9" dirty="0">
                <a:latin typeface="Times New Roman"/>
                <a:cs typeface="Times New Roman"/>
              </a:rPr>
              <a:t>d</a:t>
            </a:r>
            <a:r>
              <a:rPr sz="1800" spc="0" dirty="0">
                <a:latin typeface="Times New Roman"/>
                <a:cs typeface="Times New Roman"/>
              </a:rPr>
              <a:t>:</a:t>
            </a:r>
            <a:r>
              <a:rPr sz="1800" spc="37" dirty="0">
                <a:latin typeface="Times New Roman"/>
                <a:cs typeface="Times New Roman"/>
              </a:rPr>
              <a:t> </a:t>
            </a:r>
            <a:r>
              <a:rPr sz="1800" spc="-19" dirty="0">
                <a:latin typeface="Times New Roman"/>
                <a:cs typeface="Times New Roman"/>
              </a:rPr>
              <a:t>R</a:t>
            </a:r>
            <a:r>
              <a:rPr sz="1800" spc="-4" dirty="0">
                <a:latin typeface="Times New Roman"/>
                <a:cs typeface="Times New Roman"/>
              </a:rPr>
              <a:t>ev</a:t>
            </a:r>
            <a:r>
              <a:rPr sz="1800" spc="9" dirty="0">
                <a:latin typeface="Times New Roman"/>
                <a:cs typeface="Times New Roman"/>
              </a:rPr>
              <a:t>i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-25" dirty="0">
                <a:latin typeface="Times New Roman"/>
                <a:cs typeface="Times New Roman"/>
              </a:rPr>
              <a:t>w</a:t>
            </a:r>
            <a:r>
              <a:rPr sz="1800" spc="4" dirty="0"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,</a:t>
            </a:r>
            <a:r>
              <a:rPr sz="1800" spc="-84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Mee</a:t>
            </a:r>
            <a:r>
              <a:rPr sz="1800" spc="-9" dirty="0">
                <a:latin typeface="Times New Roman"/>
                <a:cs typeface="Times New Roman"/>
              </a:rPr>
              <a:t>t</a:t>
            </a:r>
            <a:r>
              <a:rPr sz="1800" spc="9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-4" dirty="0">
                <a:latin typeface="Times New Roman"/>
                <a:cs typeface="Times New Roman"/>
              </a:rPr>
              <a:t>g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228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9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d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7560" y="3771806"/>
            <a:ext cx="114050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4" dirty="0">
                <a:latin typeface="Times New Roman"/>
                <a:cs typeface="Times New Roman"/>
              </a:rPr>
              <a:t>Insp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4" dirty="0">
                <a:latin typeface="Times New Roman"/>
                <a:cs typeface="Times New Roman"/>
              </a:rPr>
              <a:t>c</a:t>
            </a:r>
            <a:r>
              <a:rPr sz="1800" spc="-9" dirty="0">
                <a:latin typeface="Times New Roman"/>
                <a:cs typeface="Times New Roman"/>
              </a:rPr>
              <a:t>ti</a:t>
            </a:r>
            <a:r>
              <a:rPr sz="1800" spc="4" dirty="0">
                <a:latin typeface="Times New Roman"/>
                <a:cs typeface="Times New Roman"/>
              </a:rPr>
              <a:t>on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6800" y="2275332"/>
            <a:ext cx="4278947" cy="1117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5345747" y="2275332"/>
            <a:ext cx="4354512" cy="1117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8896" marR="31342" algn="just">
              <a:lnSpc>
                <a:spcPts val="1540"/>
              </a:lnSpc>
              <a:spcBef>
                <a:spcPts val="77"/>
              </a:spcBef>
            </a:pPr>
            <a:r>
              <a:rPr sz="2700" spc="-9" baseline="3220" dirty="0">
                <a:latin typeface="Times New Roman"/>
                <a:cs typeface="Times New Roman"/>
              </a:rPr>
              <a:t>P</a:t>
            </a:r>
            <a:r>
              <a:rPr sz="2700" spc="-14" baseline="3220" dirty="0">
                <a:latin typeface="Times New Roman"/>
                <a:cs typeface="Times New Roman"/>
              </a:rPr>
              <a:t>ro</a:t>
            </a:r>
            <a:r>
              <a:rPr sz="2700" spc="-4" baseline="3220" dirty="0">
                <a:latin typeface="Times New Roman"/>
                <a:cs typeface="Times New Roman"/>
              </a:rPr>
              <a:t>c</a:t>
            </a:r>
            <a:r>
              <a:rPr sz="2700" spc="4" baseline="3220" dirty="0">
                <a:latin typeface="Times New Roman"/>
                <a:cs typeface="Times New Roman"/>
              </a:rPr>
              <a:t>e</a:t>
            </a:r>
            <a:r>
              <a:rPr sz="2700" spc="14" baseline="3220" dirty="0">
                <a:latin typeface="Times New Roman"/>
                <a:cs typeface="Times New Roman"/>
              </a:rPr>
              <a:t>s</a:t>
            </a:r>
            <a:r>
              <a:rPr sz="2700" spc="0" baseline="3220" dirty="0">
                <a:latin typeface="Times New Roman"/>
                <a:cs typeface="Times New Roman"/>
              </a:rPr>
              <a:t>s</a:t>
            </a:r>
            <a:r>
              <a:rPr sz="2700" spc="149" baseline="3220" dirty="0">
                <a:latin typeface="Times New Roman"/>
                <a:cs typeface="Times New Roman"/>
              </a:rPr>
              <a:t> </a:t>
            </a:r>
            <a:r>
              <a:rPr sz="2700" spc="4" baseline="3220" dirty="0">
                <a:latin typeface="Times New Roman"/>
                <a:cs typeface="Times New Roman"/>
              </a:rPr>
              <a:t>o</a:t>
            </a:r>
            <a:r>
              <a:rPr sz="2700" spc="0" baseline="3220" dirty="0">
                <a:latin typeface="Times New Roman"/>
                <a:cs typeface="Times New Roman"/>
              </a:rPr>
              <a:t>f</a:t>
            </a:r>
            <a:r>
              <a:rPr sz="2700" spc="105" baseline="3220" dirty="0">
                <a:latin typeface="Times New Roman"/>
                <a:cs typeface="Times New Roman"/>
              </a:rPr>
              <a:t> </a:t>
            </a:r>
            <a:r>
              <a:rPr sz="2700" spc="-14" baseline="3220" dirty="0">
                <a:latin typeface="Times New Roman"/>
                <a:cs typeface="Times New Roman"/>
              </a:rPr>
              <a:t>e</a:t>
            </a:r>
            <a:r>
              <a:rPr sz="2700" spc="-19" baseline="3220" dirty="0">
                <a:latin typeface="Times New Roman"/>
                <a:cs typeface="Times New Roman"/>
              </a:rPr>
              <a:t>v</a:t>
            </a:r>
            <a:r>
              <a:rPr sz="2700" spc="0" baseline="3220" dirty="0">
                <a:latin typeface="Times New Roman"/>
                <a:cs typeface="Times New Roman"/>
              </a:rPr>
              <a:t>al</a:t>
            </a:r>
            <a:r>
              <a:rPr sz="2700" spc="9" baseline="3220" dirty="0">
                <a:latin typeface="Times New Roman"/>
                <a:cs typeface="Times New Roman"/>
              </a:rPr>
              <a:t>u</a:t>
            </a:r>
            <a:r>
              <a:rPr sz="2700" spc="-14" baseline="3220" dirty="0">
                <a:latin typeface="Times New Roman"/>
                <a:cs typeface="Times New Roman"/>
              </a:rPr>
              <a:t>a</a:t>
            </a:r>
            <a:r>
              <a:rPr sz="2700" spc="-4" baseline="3220" dirty="0">
                <a:latin typeface="Times New Roman"/>
                <a:cs typeface="Times New Roman"/>
              </a:rPr>
              <a:t>t</a:t>
            </a:r>
            <a:r>
              <a:rPr sz="2700" spc="0" baseline="3220" dirty="0">
                <a:latin typeface="Times New Roman"/>
                <a:cs typeface="Times New Roman"/>
              </a:rPr>
              <a:t>i</a:t>
            </a:r>
            <a:r>
              <a:rPr sz="2700" spc="9" baseline="3220" dirty="0">
                <a:latin typeface="Times New Roman"/>
                <a:cs typeface="Times New Roman"/>
              </a:rPr>
              <a:t>n</a:t>
            </a:r>
            <a:r>
              <a:rPr sz="2700" spc="0" baseline="3220" dirty="0">
                <a:latin typeface="Times New Roman"/>
                <a:cs typeface="Times New Roman"/>
              </a:rPr>
              <a:t>g</a:t>
            </a:r>
            <a:r>
              <a:rPr sz="2700" spc="109" baseline="3220" dirty="0">
                <a:latin typeface="Times New Roman"/>
                <a:cs typeface="Times New Roman"/>
              </a:rPr>
              <a:t> </a:t>
            </a:r>
            <a:r>
              <a:rPr sz="2700" spc="14" baseline="3220" dirty="0">
                <a:latin typeface="Times New Roman"/>
                <a:cs typeface="Times New Roman"/>
              </a:rPr>
              <a:t>s</a:t>
            </a:r>
            <a:r>
              <a:rPr sz="2700" spc="-14" baseline="3220" dirty="0">
                <a:latin typeface="Times New Roman"/>
                <a:cs typeface="Times New Roman"/>
              </a:rPr>
              <a:t>o</a:t>
            </a:r>
            <a:r>
              <a:rPr sz="2700" spc="9" baseline="3220" dirty="0">
                <a:latin typeface="Times New Roman"/>
                <a:cs typeface="Times New Roman"/>
              </a:rPr>
              <a:t>f</a:t>
            </a:r>
            <a:r>
              <a:rPr sz="2700" spc="-4" baseline="3220" dirty="0">
                <a:latin typeface="Times New Roman"/>
                <a:cs typeface="Times New Roman"/>
              </a:rPr>
              <a:t>t</a:t>
            </a:r>
            <a:r>
              <a:rPr sz="2700" spc="-25" baseline="3220" dirty="0">
                <a:latin typeface="Times New Roman"/>
                <a:cs typeface="Times New Roman"/>
              </a:rPr>
              <a:t>w</a:t>
            </a:r>
            <a:r>
              <a:rPr sz="2700" spc="0" baseline="3220" dirty="0">
                <a:latin typeface="Times New Roman"/>
                <a:cs typeface="Times New Roman"/>
              </a:rPr>
              <a:t>a</a:t>
            </a:r>
            <a:r>
              <a:rPr sz="2700" spc="-14" baseline="3220" dirty="0">
                <a:latin typeface="Times New Roman"/>
                <a:cs typeface="Times New Roman"/>
              </a:rPr>
              <a:t>r</a:t>
            </a:r>
            <a:r>
              <a:rPr sz="2700" spc="0" baseline="3220" dirty="0">
                <a:latin typeface="Times New Roman"/>
                <a:cs typeface="Times New Roman"/>
              </a:rPr>
              <a:t>e</a:t>
            </a:r>
            <a:r>
              <a:rPr sz="2700" spc="363" baseline="3220" dirty="0">
                <a:latin typeface="Times New Roman"/>
                <a:cs typeface="Times New Roman"/>
              </a:rPr>
              <a:t> </a:t>
            </a:r>
            <a:r>
              <a:rPr sz="2700" spc="-4" baseline="3220" dirty="0">
                <a:latin typeface="Times New Roman"/>
                <a:cs typeface="Times New Roman"/>
              </a:rPr>
              <a:t>a</a:t>
            </a:r>
            <a:r>
              <a:rPr sz="2700" spc="0" baseline="3220" dirty="0">
                <a:latin typeface="Times New Roman"/>
                <a:cs typeface="Times New Roman"/>
              </a:rPr>
              <a:t>t</a:t>
            </a:r>
            <a:r>
              <a:rPr sz="2700" spc="322" baseline="3220" dirty="0">
                <a:latin typeface="Times New Roman"/>
                <a:cs typeface="Times New Roman"/>
              </a:rPr>
              <a:t> </a:t>
            </a:r>
            <a:r>
              <a:rPr sz="2700" spc="-9" baseline="3220" dirty="0">
                <a:latin typeface="Times New Roman"/>
                <a:cs typeface="Times New Roman"/>
              </a:rPr>
              <a:t>t</a:t>
            </a:r>
            <a:r>
              <a:rPr sz="2700" spc="4" baseline="3220" dirty="0">
                <a:latin typeface="Times New Roman"/>
                <a:cs typeface="Times New Roman"/>
              </a:rPr>
              <a:t>h</a:t>
            </a:r>
            <a:r>
              <a:rPr sz="2700" spc="0" baseline="3220" dirty="0">
                <a:latin typeface="Times New Roman"/>
                <a:cs typeface="Times New Roman"/>
              </a:rPr>
              <a:t>e</a:t>
            </a:r>
            <a:r>
              <a:rPr sz="2700" spc="406" baseline="3220" dirty="0">
                <a:latin typeface="Times New Roman"/>
                <a:cs typeface="Times New Roman"/>
              </a:rPr>
              <a:t> </a:t>
            </a:r>
            <a:r>
              <a:rPr sz="2700" spc="-4" baseline="3220" dirty="0">
                <a:latin typeface="Times New Roman"/>
                <a:cs typeface="Times New Roman"/>
              </a:rPr>
              <a:t>e</a:t>
            </a:r>
            <a:r>
              <a:rPr sz="2700" spc="4" baseline="3220" dirty="0">
                <a:latin typeface="Times New Roman"/>
                <a:cs typeface="Times New Roman"/>
              </a:rPr>
              <a:t>n</a:t>
            </a:r>
            <a:r>
              <a:rPr sz="2700" spc="0" baseline="3220" dirty="0">
                <a:latin typeface="Times New Roman"/>
                <a:cs typeface="Times New Roman"/>
              </a:rPr>
              <a:t>d</a:t>
            </a:r>
            <a:endParaRPr sz="1800" dirty="0">
              <a:latin typeface="Times New Roman"/>
              <a:cs typeface="Times New Roman"/>
            </a:endParaRPr>
          </a:p>
          <a:p>
            <a:pPr marL="318896" marR="28157" algn="just">
              <a:lnSpc>
                <a:spcPct val="100041"/>
              </a:lnSpc>
              <a:spcBef>
                <a:spcPts val="13"/>
              </a:spcBef>
            </a:pP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f </a:t>
            </a:r>
            <a:r>
              <a:rPr sz="1800" spc="16" dirty="0">
                <a:latin typeface="Times New Roman"/>
                <a:cs typeface="Times New Roman"/>
              </a:rPr>
              <a:t> </a:t>
            </a:r>
            <a:r>
              <a:rPr sz="1800" spc="-9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e </a:t>
            </a:r>
            <a:r>
              <a:rPr sz="1800" spc="281" dirty="0">
                <a:latin typeface="Times New Roman"/>
                <a:cs typeface="Times New Roman"/>
              </a:rPr>
              <a:t> </a:t>
            </a:r>
            <a:r>
              <a:rPr sz="1800" spc="-9" dirty="0">
                <a:latin typeface="Times New Roman"/>
                <a:cs typeface="Times New Roman"/>
              </a:rPr>
              <a:t>d</a:t>
            </a:r>
            <a:r>
              <a:rPr sz="1800" spc="-25" dirty="0">
                <a:latin typeface="Times New Roman"/>
                <a:cs typeface="Times New Roman"/>
              </a:rPr>
              <a:t>ev</a:t>
            </a:r>
            <a:r>
              <a:rPr sz="1800" spc="14" dirty="0">
                <a:latin typeface="Times New Roman"/>
                <a:cs typeface="Times New Roman"/>
              </a:rPr>
              <a:t>e</a:t>
            </a:r>
            <a:r>
              <a:rPr sz="1800" spc="-9" dirty="0">
                <a:latin typeface="Times New Roman"/>
                <a:cs typeface="Times New Roman"/>
              </a:rPr>
              <a:t>l</a:t>
            </a:r>
            <a:r>
              <a:rPr sz="1800" spc="-14" dirty="0">
                <a:latin typeface="Times New Roman"/>
                <a:cs typeface="Times New Roman"/>
              </a:rPr>
              <a:t>o</a:t>
            </a:r>
            <a:r>
              <a:rPr sz="1800" spc="4" dirty="0">
                <a:latin typeface="Times New Roman"/>
                <a:cs typeface="Times New Roman"/>
              </a:rPr>
              <a:t>p</a:t>
            </a:r>
            <a:r>
              <a:rPr sz="1800" spc="-4" dirty="0">
                <a:latin typeface="Times New Roman"/>
                <a:cs typeface="Times New Roman"/>
              </a:rPr>
              <a:t>me</a:t>
            </a:r>
            <a:r>
              <a:rPr sz="1800" spc="-9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t  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o 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9" dirty="0">
                <a:latin typeface="Times New Roman"/>
                <a:cs typeface="Times New Roman"/>
              </a:rPr>
              <a:t>d</a:t>
            </a:r>
            <a:r>
              <a:rPr sz="1800" spc="-14" dirty="0">
                <a:latin typeface="Times New Roman"/>
                <a:cs typeface="Times New Roman"/>
              </a:rPr>
              <a:t>e</a:t>
            </a:r>
            <a:r>
              <a:rPr sz="1800" spc="-25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erm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9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e </a:t>
            </a:r>
            <a:r>
              <a:rPr sz="1800" spc="-4" dirty="0">
                <a:latin typeface="Times New Roman"/>
                <a:cs typeface="Times New Roman"/>
              </a:rPr>
              <a:t>w</a:t>
            </a:r>
            <a:r>
              <a:rPr sz="1800" spc="9" dirty="0">
                <a:latin typeface="Times New Roman"/>
                <a:cs typeface="Times New Roman"/>
              </a:rPr>
              <a:t>h</a:t>
            </a:r>
            <a:r>
              <a:rPr sz="1800" spc="-14" dirty="0">
                <a:latin typeface="Times New Roman"/>
                <a:cs typeface="Times New Roman"/>
              </a:rPr>
              <a:t>e</a:t>
            </a:r>
            <a:r>
              <a:rPr sz="1800" spc="9" dirty="0">
                <a:latin typeface="Times New Roman"/>
                <a:cs typeface="Times New Roman"/>
              </a:rPr>
              <a:t>t</a:t>
            </a:r>
            <a:r>
              <a:rPr sz="1800" spc="-9" dirty="0">
                <a:latin typeface="Times New Roman"/>
                <a:cs typeface="Times New Roman"/>
              </a:rPr>
              <a:t>h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153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9" dirty="0">
                <a:latin typeface="Times New Roman"/>
                <a:cs typeface="Times New Roman"/>
              </a:rPr>
              <a:t>f</a:t>
            </a:r>
            <a:r>
              <a:rPr sz="1800" spc="-4" dirty="0">
                <a:latin typeface="Times New Roman"/>
                <a:cs typeface="Times New Roman"/>
              </a:rPr>
              <a:t>tw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29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27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me</a:t>
            </a:r>
            <a:r>
              <a:rPr sz="1800" spc="-14" dirty="0">
                <a:latin typeface="Times New Roman"/>
                <a:cs typeface="Times New Roman"/>
              </a:rPr>
              <a:t>e</a:t>
            </a:r>
            <a:r>
              <a:rPr sz="1800" spc="9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88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e </a:t>
            </a:r>
            <a:r>
              <a:rPr sz="1800" spc="-4" dirty="0">
                <a:latin typeface="Times New Roman"/>
                <a:cs typeface="Times New Roman"/>
              </a:rPr>
              <a:t>c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-19" dirty="0">
                <a:latin typeface="Times New Roman"/>
                <a:cs typeface="Times New Roman"/>
              </a:rPr>
              <a:t>s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-14" dirty="0">
                <a:latin typeface="Times New Roman"/>
                <a:cs typeface="Times New Roman"/>
              </a:rPr>
              <a:t>o</a:t>
            </a:r>
            <a:r>
              <a:rPr sz="1800" spc="4" dirty="0">
                <a:latin typeface="Times New Roman"/>
                <a:cs typeface="Times New Roman"/>
              </a:rPr>
              <a:t>me</a:t>
            </a:r>
            <a:r>
              <a:rPr sz="1800" spc="0" dirty="0">
                <a:latin typeface="Times New Roman"/>
                <a:cs typeface="Times New Roman"/>
              </a:rPr>
              <a:t>r </a:t>
            </a:r>
            <a:r>
              <a:rPr sz="1800" spc="-14" dirty="0">
                <a:latin typeface="Times New Roman"/>
                <a:cs typeface="Times New Roman"/>
              </a:rPr>
              <a:t>e</a:t>
            </a:r>
            <a:r>
              <a:rPr sz="1800" spc="-4" dirty="0">
                <a:latin typeface="Times New Roman"/>
                <a:cs typeface="Times New Roman"/>
              </a:rPr>
              <a:t>x</a:t>
            </a:r>
            <a:r>
              <a:rPr sz="1800" spc="9" dirty="0">
                <a:latin typeface="Times New Roman"/>
                <a:cs typeface="Times New Roman"/>
              </a:rPr>
              <a:t>p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4" dirty="0">
                <a:latin typeface="Times New Roman"/>
                <a:cs typeface="Times New Roman"/>
              </a:rPr>
              <a:t>c</a:t>
            </a:r>
            <a:r>
              <a:rPr sz="1800" spc="-25" dirty="0">
                <a:latin typeface="Times New Roman"/>
                <a:cs typeface="Times New Roman"/>
              </a:rPr>
              <a:t>t</a:t>
            </a:r>
            <a:r>
              <a:rPr sz="1800" spc="-14" dirty="0">
                <a:latin typeface="Times New Roman"/>
                <a:cs typeface="Times New Roman"/>
              </a:rPr>
              <a:t>a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-9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-3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9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d</a:t>
            </a:r>
            <a:r>
              <a:rPr sz="1800" spc="128" dirty="0">
                <a:latin typeface="Times New Roman"/>
                <a:cs typeface="Times New Roman"/>
              </a:rPr>
              <a:t> </a:t>
            </a:r>
            <a:r>
              <a:rPr sz="1800" spc="-14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9" dirty="0">
                <a:latin typeface="Times New Roman"/>
                <a:cs typeface="Times New Roman"/>
              </a:rPr>
              <a:t>q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29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eme</a:t>
            </a:r>
            <a:r>
              <a:rPr sz="1800" spc="-9" dirty="0">
                <a:latin typeface="Times New Roman"/>
                <a:cs typeface="Times New Roman"/>
              </a:rPr>
              <a:t>n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14" dirty="0"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6800" y="3392423"/>
            <a:ext cx="4278947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345747" y="3392423"/>
            <a:ext cx="4354512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5"/>
              </a:spcBef>
            </a:pPr>
            <a:endParaRPr sz="850"/>
          </a:p>
          <a:p>
            <a:pPr marL="291550" marR="55910">
              <a:lnSpc>
                <a:spcPct val="100041"/>
              </a:lnSpc>
            </a:pPr>
            <a:r>
              <a:rPr sz="1800" spc="4" dirty="0">
                <a:latin typeface="Times New Roman"/>
                <a:cs typeface="Times New Roman"/>
              </a:rPr>
              <a:t>A</a:t>
            </a:r>
            <a:r>
              <a:rPr sz="1800" spc="-4" dirty="0">
                <a:latin typeface="Times New Roman"/>
                <a:cs typeface="Times New Roman"/>
              </a:rPr>
              <a:t>ct</a:t>
            </a:r>
            <a:r>
              <a:rPr sz="1800" spc="0" dirty="0">
                <a:latin typeface="Times New Roman"/>
                <a:cs typeface="Times New Roman"/>
              </a:rPr>
              <a:t>ivi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s </a:t>
            </a:r>
            <a:r>
              <a:rPr sz="1800" spc="-12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2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v</a:t>
            </a:r>
            <a:r>
              <a:rPr sz="1800" spc="-1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lv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9" dirty="0">
                <a:latin typeface="Times New Roman"/>
                <a:cs typeface="Times New Roman"/>
              </a:rPr>
              <a:t>d</a:t>
            </a:r>
            <a:r>
              <a:rPr sz="1800" spc="0" dirty="0">
                <a:latin typeface="Times New Roman"/>
                <a:cs typeface="Times New Roman"/>
              </a:rPr>
              <a:t>:</a:t>
            </a:r>
            <a:r>
              <a:rPr sz="1800" spc="392" dirty="0">
                <a:latin typeface="Times New Roman"/>
                <a:cs typeface="Times New Roman"/>
              </a:rPr>
              <a:t> </a:t>
            </a:r>
            <a:r>
              <a:rPr sz="1800" spc="-154" dirty="0">
                <a:latin typeface="Times New Roman"/>
                <a:cs typeface="Times New Roman"/>
              </a:rPr>
              <a:t>T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-14" dirty="0">
                <a:latin typeface="Times New Roman"/>
                <a:cs typeface="Times New Roman"/>
              </a:rPr>
              <a:t>s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-9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g </a:t>
            </a:r>
            <a:r>
              <a:rPr sz="1800" spc="-13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l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-56" dirty="0">
                <a:latin typeface="Times New Roman"/>
                <a:cs typeface="Times New Roman"/>
              </a:rPr>
              <a:t>k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309" dirty="0">
                <a:latin typeface="Times New Roman"/>
                <a:cs typeface="Times New Roman"/>
              </a:rPr>
              <a:t> </a:t>
            </a:r>
            <a:r>
              <a:rPr sz="1800" spc="9" dirty="0">
                <a:latin typeface="Times New Roman"/>
                <a:cs typeface="Times New Roman"/>
              </a:rPr>
              <a:t>b</a:t>
            </a:r>
            <a:r>
              <a:rPr sz="1800" spc="-14" dirty="0">
                <a:latin typeface="Times New Roman"/>
                <a:cs typeface="Times New Roman"/>
              </a:rPr>
              <a:t>l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4" dirty="0">
                <a:latin typeface="Times New Roman"/>
                <a:cs typeface="Times New Roman"/>
              </a:rPr>
              <a:t>c</a:t>
            </a:r>
            <a:r>
              <a:rPr sz="1800" spc="0" dirty="0">
                <a:latin typeface="Times New Roman"/>
                <a:cs typeface="Times New Roman"/>
              </a:rPr>
              <a:t>k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b</a:t>
            </a:r>
            <a:r>
              <a:rPr sz="1800" spc="-50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x </a:t>
            </a:r>
            <a:r>
              <a:rPr sz="1800" spc="-25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19" dirty="0">
                <a:latin typeface="Times New Roman"/>
                <a:cs typeface="Times New Roman"/>
              </a:rPr>
              <a:t>s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9" dirty="0">
                <a:latin typeface="Times New Roman"/>
                <a:cs typeface="Times New Roman"/>
              </a:rPr>
              <a:t>n</a:t>
            </a:r>
            <a:r>
              <a:rPr sz="1800" spc="19" dirty="0">
                <a:latin typeface="Times New Roman"/>
                <a:cs typeface="Times New Roman"/>
              </a:rPr>
              <a:t>g</a:t>
            </a:r>
            <a:r>
              <a:rPr sz="1800" spc="0" dirty="0">
                <a:latin typeface="Times New Roman"/>
                <a:cs typeface="Times New Roman"/>
              </a:rPr>
              <a:t>,</a:t>
            </a:r>
            <a:r>
              <a:rPr sz="1800" spc="-39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w</a:t>
            </a:r>
            <a:r>
              <a:rPr sz="1800" spc="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25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-19" dirty="0">
                <a:latin typeface="Times New Roman"/>
                <a:cs typeface="Times New Roman"/>
              </a:rPr>
              <a:t> </a:t>
            </a:r>
            <a:r>
              <a:rPr sz="1800" spc="9" dirty="0">
                <a:latin typeface="Times New Roman"/>
                <a:cs typeface="Times New Roman"/>
              </a:rPr>
              <a:t>b</a:t>
            </a:r>
            <a:r>
              <a:rPr sz="1800" spc="-50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x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19" dirty="0">
                <a:latin typeface="Times New Roman"/>
                <a:cs typeface="Times New Roman"/>
              </a:rPr>
              <a:t>s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9" dirty="0">
                <a:latin typeface="Times New Roman"/>
                <a:cs typeface="Times New Roman"/>
              </a:rPr>
              <a:t>n</a:t>
            </a:r>
            <a:r>
              <a:rPr sz="1800" spc="19" dirty="0">
                <a:latin typeface="Times New Roman"/>
                <a:cs typeface="Times New Roman"/>
              </a:rPr>
              <a:t>g</a:t>
            </a:r>
            <a:r>
              <a:rPr sz="1800" spc="0" dirty="0">
                <a:latin typeface="Times New Roman"/>
                <a:cs typeface="Times New Roman"/>
              </a:rPr>
              <a:t>,</a:t>
            </a:r>
            <a:r>
              <a:rPr sz="1800" spc="-29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g</a:t>
            </a:r>
            <a:r>
              <a:rPr sz="1800" spc="-29" dirty="0">
                <a:latin typeface="Times New Roman"/>
                <a:cs typeface="Times New Roman"/>
              </a:rPr>
              <a:t>r</a:t>
            </a:r>
            <a:r>
              <a:rPr sz="1800" spc="-3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y</a:t>
            </a:r>
            <a:r>
              <a:rPr sz="1800" spc="-96" dirty="0">
                <a:latin typeface="Times New Roman"/>
                <a:cs typeface="Times New Roman"/>
              </a:rPr>
              <a:t> </a:t>
            </a:r>
            <a:r>
              <a:rPr sz="1800" spc="9" dirty="0">
                <a:latin typeface="Times New Roman"/>
                <a:cs typeface="Times New Roman"/>
              </a:rPr>
              <a:t>b</a:t>
            </a:r>
            <a:r>
              <a:rPr sz="1800" spc="-50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x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19" dirty="0">
                <a:latin typeface="Times New Roman"/>
                <a:cs typeface="Times New Roman"/>
              </a:rPr>
              <a:t>s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9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6800" y="4154423"/>
            <a:ext cx="4278947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43"/>
              </a:spcBef>
            </a:pPr>
            <a:endParaRPr sz="1000" dirty="0"/>
          </a:p>
          <a:p>
            <a:pPr marL="1522">
              <a:lnSpc>
                <a:spcPct val="95825"/>
              </a:lnSpc>
            </a:pPr>
            <a:r>
              <a:rPr sz="1800" spc="-4" dirty="0">
                <a:latin typeface="Times New Roman"/>
                <a:cs typeface="Times New Roman"/>
              </a:rPr>
              <a:t>C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rr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4" dirty="0">
                <a:latin typeface="Times New Roman"/>
                <a:cs typeface="Times New Roman"/>
              </a:rPr>
              <a:t>o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164" dirty="0">
                <a:latin typeface="Times New Roman"/>
                <a:cs typeface="Times New Roman"/>
              </a:rPr>
              <a:t> </a:t>
            </a:r>
            <a:r>
              <a:rPr sz="1800" spc="-9" dirty="0">
                <a:latin typeface="Times New Roman"/>
                <a:cs typeface="Times New Roman"/>
              </a:rPr>
              <a:t>b</a:t>
            </a:r>
            <a:r>
              <a:rPr sz="1800" spc="0" dirty="0">
                <a:latin typeface="Times New Roman"/>
                <a:cs typeface="Times New Roman"/>
              </a:rPr>
              <a:t>y</a:t>
            </a:r>
            <a:r>
              <a:rPr sz="1800" spc="-89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Q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29" dirty="0">
                <a:latin typeface="Times New Roman"/>
                <a:cs typeface="Times New Roman"/>
              </a:rPr>
              <a:t>t</a:t>
            </a:r>
            <a:r>
              <a:rPr sz="1800" spc="14" dirty="0">
                <a:latin typeface="Times New Roman"/>
                <a:cs typeface="Times New Roman"/>
              </a:rPr>
              <a:t>e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m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5747" y="4154423"/>
            <a:ext cx="4354512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43"/>
              </a:spcBef>
            </a:pPr>
            <a:endParaRPr sz="1000"/>
          </a:p>
          <a:p>
            <a:pPr marL="346355">
              <a:lnSpc>
                <a:spcPct val="95825"/>
              </a:lnSpc>
            </a:pPr>
            <a:r>
              <a:rPr sz="1800" spc="-4" dirty="0">
                <a:latin typeface="Times New Roman"/>
                <a:cs typeface="Times New Roman"/>
              </a:rPr>
              <a:t>C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rr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4" dirty="0">
                <a:latin typeface="Times New Roman"/>
                <a:cs typeface="Times New Roman"/>
              </a:rPr>
              <a:t>o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164" dirty="0">
                <a:latin typeface="Times New Roman"/>
                <a:cs typeface="Times New Roman"/>
              </a:rPr>
              <a:t> </a:t>
            </a:r>
            <a:r>
              <a:rPr sz="1800" spc="-9" dirty="0">
                <a:latin typeface="Times New Roman"/>
                <a:cs typeface="Times New Roman"/>
              </a:rPr>
              <a:t>b</a:t>
            </a:r>
            <a:r>
              <a:rPr sz="1800" spc="0" dirty="0">
                <a:latin typeface="Times New Roman"/>
                <a:cs typeface="Times New Roman"/>
              </a:rPr>
              <a:t>y</a:t>
            </a:r>
            <a:r>
              <a:rPr sz="1800" spc="-89" dirty="0">
                <a:latin typeface="Times New Roman"/>
                <a:cs typeface="Times New Roman"/>
              </a:rPr>
              <a:t> </a:t>
            </a:r>
            <a:r>
              <a:rPr sz="1800" spc="-29" dirty="0">
                <a:latin typeface="Times New Roman"/>
                <a:cs typeface="Times New Roman"/>
              </a:rPr>
              <a:t>t</a:t>
            </a:r>
            <a:r>
              <a:rPr sz="1800" spc="14" dirty="0">
                <a:latin typeface="Times New Roman"/>
                <a:cs typeface="Times New Roman"/>
              </a:rPr>
              <a:t>e</a:t>
            </a:r>
            <a:r>
              <a:rPr sz="1800" spc="-14" dirty="0">
                <a:latin typeface="Times New Roman"/>
                <a:cs typeface="Times New Roman"/>
              </a:rPr>
              <a:t>s</a:t>
            </a:r>
            <a:r>
              <a:rPr sz="1800" spc="-9" dirty="0">
                <a:latin typeface="Times New Roman"/>
                <a:cs typeface="Times New Roman"/>
              </a:rPr>
              <a:t>t</a:t>
            </a:r>
            <a:r>
              <a:rPr sz="1800" spc="9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g</a:t>
            </a:r>
            <a:r>
              <a:rPr sz="1800" spc="246" dirty="0">
                <a:latin typeface="Times New Roman"/>
                <a:cs typeface="Times New Roman"/>
              </a:rPr>
              <a:t> </a:t>
            </a:r>
            <a:r>
              <a:rPr sz="1800" spc="-29" dirty="0">
                <a:latin typeface="Times New Roman"/>
                <a:cs typeface="Times New Roman"/>
              </a:rPr>
              <a:t>t</a:t>
            </a:r>
            <a:r>
              <a:rPr sz="1800" spc="14" dirty="0">
                <a:latin typeface="Times New Roman"/>
                <a:cs typeface="Times New Roman"/>
              </a:rPr>
              <a:t>e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4687823"/>
            <a:ext cx="4278947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7"/>
              </a:spcBef>
            </a:pPr>
            <a:endParaRPr sz="900" dirty="0"/>
          </a:p>
          <a:p>
            <a:pPr marL="25856">
              <a:lnSpc>
                <a:spcPct val="95825"/>
              </a:lnSpc>
            </a:pP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50" dirty="0">
                <a:latin typeface="Times New Roman"/>
                <a:cs typeface="Times New Roman"/>
              </a:rPr>
              <a:t>x</a:t>
            </a:r>
            <a:r>
              <a:rPr sz="1800" spc="14" dirty="0">
                <a:latin typeface="Times New Roman"/>
                <a:cs typeface="Times New Roman"/>
              </a:rPr>
              <a:t>e</a:t>
            </a:r>
            <a:r>
              <a:rPr sz="1800" spc="4" dirty="0">
                <a:latin typeface="Times New Roman"/>
                <a:cs typeface="Times New Roman"/>
              </a:rPr>
              <a:t>cu</a:t>
            </a:r>
            <a:r>
              <a:rPr sz="1800" spc="-9" dirty="0">
                <a:latin typeface="Times New Roman"/>
                <a:cs typeface="Times New Roman"/>
              </a:rPr>
              <a:t>t</a:t>
            </a:r>
            <a:r>
              <a:rPr sz="1800" spc="9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r>
              <a:rPr sz="1800" spc="-94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f</a:t>
            </a:r>
            <a:r>
              <a:rPr sz="1800" spc="-53" dirty="0">
                <a:latin typeface="Times New Roman"/>
                <a:cs typeface="Times New Roman"/>
              </a:rPr>
              <a:t> </a:t>
            </a:r>
            <a:r>
              <a:rPr sz="1800" spc="-19" dirty="0">
                <a:latin typeface="Times New Roman"/>
                <a:cs typeface="Times New Roman"/>
              </a:rPr>
              <a:t>c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9" dirty="0">
                <a:latin typeface="Times New Roman"/>
                <a:cs typeface="Times New Roman"/>
              </a:rPr>
              <a:t>d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13" dirty="0">
                <a:latin typeface="Times New Roman"/>
                <a:cs typeface="Times New Roman"/>
              </a:rPr>
              <a:t>i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no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14" dirty="0">
                <a:latin typeface="Times New Roman"/>
                <a:cs typeface="Times New Roman"/>
              </a:rPr>
              <a:t>c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14" dirty="0">
                <a:latin typeface="Times New Roman"/>
                <a:cs typeface="Times New Roman"/>
              </a:rPr>
              <a:t>m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133" dirty="0">
                <a:latin typeface="Times New Roman"/>
                <a:cs typeface="Times New Roman"/>
              </a:rPr>
              <a:t> 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-9" dirty="0">
                <a:latin typeface="Times New Roman"/>
                <a:cs typeface="Times New Roman"/>
              </a:rPr>
              <a:t>n</a:t>
            </a:r>
            <a:r>
              <a:rPr sz="1800" spc="9" dirty="0">
                <a:latin typeface="Times New Roman"/>
                <a:cs typeface="Times New Roman"/>
              </a:rPr>
              <a:t>d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endParaRPr sz="1800" dirty="0">
              <a:latin typeface="Times New Roman"/>
              <a:cs typeface="Times New Roman"/>
            </a:endParaRPr>
          </a:p>
          <a:p>
            <a:pPr marL="25856">
              <a:lnSpc>
                <a:spcPct val="95825"/>
              </a:lnSpc>
              <a:spcBef>
                <a:spcPts val="90"/>
              </a:spcBef>
            </a:pPr>
            <a:r>
              <a:rPr sz="1800" spc="-84" dirty="0">
                <a:latin typeface="Times New Roman"/>
                <a:cs typeface="Times New Roman"/>
              </a:rPr>
              <a:t>V</a:t>
            </a:r>
            <a:r>
              <a:rPr sz="1800" spc="4" dirty="0">
                <a:latin typeface="Times New Roman"/>
                <a:cs typeface="Times New Roman"/>
              </a:rPr>
              <a:t>er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9" dirty="0">
                <a:latin typeface="Times New Roman"/>
                <a:cs typeface="Times New Roman"/>
              </a:rPr>
              <a:t>f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19" dirty="0">
                <a:latin typeface="Times New Roman"/>
                <a:cs typeface="Times New Roman"/>
              </a:rPr>
              <a:t>c</a:t>
            </a:r>
            <a:r>
              <a:rPr sz="1800" spc="-14" dirty="0">
                <a:latin typeface="Times New Roman"/>
                <a:cs typeface="Times New Roman"/>
              </a:rPr>
              <a:t>a</a:t>
            </a:r>
            <a:r>
              <a:rPr sz="1800" spc="9" dirty="0">
                <a:latin typeface="Times New Roman"/>
                <a:cs typeface="Times New Roman"/>
              </a:rPr>
              <a:t>t</a:t>
            </a:r>
            <a:r>
              <a:rPr sz="1800" spc="-14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5747" y="4687823"/>
            <a:ext cx="4354512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7"/>
              </a:spcBef>
            </a:pPr>
            <a:endParaRPr sz="900" dirty="0"/>
          </a:p>
          <a:p>
            <a:pPr marL="346355">
              <a:lnSpc>
                <a:spcPct val="95825"/>
              </a:lnSpc>
            </a:pP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-50" dirty="0">
                <a:latin typeface="Times New Roman"/>
                <a:cs typeface="Times New Roman"/>
              </a:rPr>
              <a:t>x</a:t>
            </a:r>
            <a:r>
              <a:rPr sz="1800" spc="14" dirty="0">
                <a:latin typeface="Times New Roman"/>
                <a:cs typeface="Times New Roman"/>
              </a:rPr>
              <a:t>e</a:t>
            </a:r>
            <a:r>
              <a:rPr sz="1800" spc="4" dirty="0">
                <a:latin typeface="Times New Roman"/>
                <a:cs typeface="Times New Roman"/>
              </a:rPr>
              <a:t>cu</a:t>
            </a:r>
            <a:r>
              <a:rPr sz="1800" spc="-9" dirty="0">
                <a:latin typeface="Times New Roman"/>
                <a:cs typeface="Times New Roman"/>
              </a:rPr>
              <a:t>t</a:t>
            </a:r>
            <a:r>
              <a:rPr sz="1800" spc="9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r>
              <a:rPr sz="1800" spc="-94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f</a:t>
            </a:r>
            <a:r>
              <a:rPr sz="1800" spc="-53" dirty="0">
                <a:latin typeface="Times New Roman"/>
                <a:cs typeface="Times New Roman"/>
              </a:rPr>
              <a:t> </a:t>
            </a:r>
            <a:r>
              <a:rPr sz="1800" spc="-19" dirty="0">
                <a:latin typeface="Times New Roman"/>
                <a:cs typeface="Times New Roman"/>
              </a:rPr>
              <a:t>c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9" dirty="0">
                <a:latin typeface="Times New Roman"/>
                <a:cs typeface="Times New Roman"/>
              </a:rPr>
              <a:t>d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13" dirty="0">
                <a:latin typeface="Times New Roman"/>
                <a:cs typeface="Times New Roman"/>
              </a:rPr>
              <a:t>i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4" dirty="0">
                <a:latin typeface="Times New Roman"/>
                <a:cs typeface="Times New Roman"/>
              </a:rPr>
              <a:t>c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14" dirty="0">
                <a:latin typeface="Times New Roman"/>
                <a:cs typeface="Times New Roman"/>
              </a:rPr>
              <a:t>m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118" dirty="0">
                <a:latin typeface="Times New Roman"/>
                <a:cs typeface="Times New Roman"/>
              </a:rPr>
              <a:t> 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-9" dirty="0">
                <a:latin typeface="Times New Roman"/>
                <a:cs typeface="Times New Roman"/>
              </a:rPr>
              <a:t>n</a:t>
            </a:r>
            <a:r>
              <a:rPr sz="1800" spc="9" dirty="0">
                <a:latin typeface="Times New Roman"/>
                <a:cs typeface="Times New Roman"/>
              </a:rPr>
              <a:t>d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endParaRPr sz="1800" dirty="0">
              <a:latin typeface="Times New Roman"/>
              <a:cs typeface="Times New Roman"/>
            </a:endParaRPr>
          </a:p>
          <a:p>
            <a:pPr marL="346355">
              <a:lnSpc>
                <a:spcPct val="95825"/>
              </a:lnSpc>
              <a:spcBef>
                <a:spcPts val="90"/>
              </a:spcBef>
            </a:pPr>
            <a:r>
              <a:rPr sz="1800" spc="-104" dirty="0">
                <a:latin typeface="Times New Roman"/>
                <a:cs typeface="Times New Roman"/>
              </a:rPr>
              <a:t>V</a:t>
            </a:r>
            <a:r>
              <a:rPr sz="1800" spc="0" dirty="0">
                <a:latin typeface="Times New Roman"/>
                <a:cs typeface="Times New Roman"/>
              </a:rPr>
              <a:t>ali</a:t>
            </a:r>
            <a:r>
              <a:rPr sz="1800" spc="-9" dirty="0">
                <a:latin typeface="Times New Roman"/>
                <a:cs typeface="Times New Roman"/>
              </a:rPr>
              <a:t>d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1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5449824"/>
            <a:ext cx="4278947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7"/>
              </a:spcBef>
            </a:pPr>
            <a:endParaRPr sz="900"/>
          </a:p>
          <a:p>
            <a:pPr marR="309247">
              <a:lnSpc>
                <a:spcPct val="100041"/>
              </a:lnSpc>
            </a:pP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x</a:t>
            </a:r>
            <a:r>
              <a:rPr sz="1800" spc="-9" dirty="0">
                <a:latin typeface="Times New Roman"/>
                <a:cs typeface="Times New Roman"/>
              </a:rPr>
              <a:t>p</a:t>
            </a:r>
            <a:r>
              <a:rPr sz="1800" spc="9" dirty="0">
                <a:latin typeface="Times New Roman"/>
                <a:cs typeface="Times New Roman"/>
              </a:rPr>
              <a:t>l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-9" dirty="0">
                <a:latin typeface="Times New Roman"/>
                <a:cs typeface="Times New Roman"/>
              </a:rPr>
              <a:t>in</a:t>
            </a:r>
            <a:r>
              <a:rPr sz="1800" spc="0" dirty="0">
                <a:latin typeface="Times New Roman"/>
                <a:cs typeface="Times New Roman"/>
              </a:rPr>
              <a:t>s    </a:t>
            </a:r>
            <a:r>
              <a:rPr sz="1800" spc="-225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w</a:t>
            </a:r>
            <a:r>
              <a:rPr sz="1800" spc="9" dirty="0">
                <a:latin typeface="Times New Roman"/>
                <a:cs typeface="Times New Roman"/>
              </a:rPr>
              <a:t>h</a:t>
            </a:r>
            <a:r>
              <a:rPr sz="1800" spc="-14" dirty="0">
                <a:latin typeface="Times New Roman"/>
                <a:cs typeface="Times New Roman"/>
              </a:rPr>
              <a:t>e</a:t>
            </a:r>
            <a:r>
              <a:rPr sz="1800" spc="9" dirty="0">
                <a:latin typeface="Times New Roman"/>
                <a:cs typeface="Times New Roman"/>
              </a:rPr>
              <a:t>t</a:t>
            </a:r>
            <a:r>
              <a:rPr sz="1800" spc="-9" dirty="0">
                <a:latin typeface="Times New Roman"/>
                <a:cs typeface="Times New Roman"/>
              </a:rPr>
              <a:t>h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r    </a:t>
            </a:r>
            <a:r>
              <a:rPr sz="1800" spc="148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e   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ou</a:t>
            </a:r>
            <a:r>
              <a:rPr sz="1800" spc="-9" dirty="0">
                <a:latin typeface="Times New Roman"/>
                <a:cs typeface="Times New Roman"/>
              </a:rPr>
              <a:t>tp</a:t>
            </a:r>
            <a:r>
              <a:rPr sz="1800" spc="4" dirty="0">
                <a:latin typeface="Times New Roman"/>
                <a:cs typeface="Times New Roman"/>
              </a:rPr>
              <a:t>ut</a:t>
            </a:r>
            <a:r>
              <a:rPr sz="1800" spc="0" dirty="0">
                <a:latin typeface="Times New Roman"/>
                <a:cs typeface="Times New Roman"/>
              </a:rPr>
              <a:t>s    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e 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cco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d</a:t>
            </a:r>
            <a:r>
              <a:rPr sz="1800" spc="-9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n</a:t>
            </a:r>
            <a:r>
              <a:rPr sz="1800" spc="0" dirty="0">
                <a:latin typeface="Times New Roman"/>
                <a:cs typeface="Times New Roman"/>
              </a:rPr>
              <a:t>g</a:t>
            </a:r>
            <a:r>
              <a:rPr sz="1800" spc="58" dirty="0">
                <a:latin typeface="Times New Roman"/>
                <a:cs typeface="Times New Roman"/>
              </a:rPr>
              <a:t> </a:t>
            </a:r>
            <a:r>
              <a:rPr sz="1800" spc="-9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o</a:t>
            </a:r>
            <a:r>
              <a:rPr sz="1800" spc="97" dirty="0">
                <a:latin typeface="Times New Roman"/>
                <a:cs typeface="Times New Roman"/>
              </a:rPr>
              <a:t> </a:t>
            </a:r>
            <a:r>
              <a:rPr sz="1800" spc="-9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nput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187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38" dirty="0">
                <a:latin typeface="Times New Roman"/>
                <a:cs typeface="Times New Roman"/>
              </a:rPr>
              <a:t> </a:t>
            </a:r>
            <a:r>
              <a:rPr sz="1800" spc="-9" dirty="0">
                <a:latin typeface="Times New Roman"/>
                <a:cs typeface="Times New Roman"/>
              </a:rPr>
              <a:t>n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5747" y="5449824"/>
            <a:ext cx="4354512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7"/>
              </a:spcBef>
            </a:pPr>
            <a:endParaRPr sz="900" dirty="0"/>
          </a:p>
          <a:p>
            <a:pPr marL="346355">
              <a:lnSpc>
                <a:spcPct val="95825"/>
              </a:lnSpc>
            </a:pPr>
            <a:r>
              <a:rPr sz="1800" spc="0" dirty="0">
                <a:latin typeface="Times New Roman"/>
                <a:cs typeface="Times New Roman"/>
              </a:rPr>
              <a:t>D</a:t>
            </a:r>
            <a:r>
              <a:rPr sz="1800" spc="14" dirty="0">
                <a:latin typeface="Times New Roman"/>
                <a:cs typeface="Times New Roman"/>
              </a:rPr>
              <a:t>e</a:t>
            </a:r>
            <a:r>
              <a:rPr sz="1800" spc="4" dirty="0">
                <a:latin typeface="Times New Roman"/>
                <a:cs typeface="Times New Roman"/>
              </a:rPr>
              <a:t>sc</a:t>
            </a:r>
            <a:r>
              <a:rPr sz="1800" spc="-9" dirty="0">
                <a:latin typeface="Times New Roman"/>
                <a:cs typeface="Times New Roman"/>
              </a:rPr>
              <a:t>r</a:t>
            </a:r>
            <a:r>
              <a:rPr sz="1800" spc="9" dirty="0">
                <a:latin typeface="Times New Roman"/>
                <a:cs typeface="Times New Roman"/>
              </a:rPr>
              <a:t>i</a:t>
            </a:r>
            <a:r>
              <a:rPr sz="1800" spc="-9" dirty="0">
                <a:latin typeface="Times New Roman"/>
                <a:cs typeface="Times New Roman"/>
              </a:rPr>
              <a:t>b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-22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w</a:t>
            </a:r>
            <a:r>
              <a:rPr sz="1800" spc="9" dirty="0">
                <a:latin typeface="Times New Roman"/>
                <a:cs typeface="Times New Roman"/>
              </a:rPr>
              <a:t>h</a:t>
            </a:r>
            <a:r>
              <a:rPr sz="1800" spc="-14" dirty="0">
                <a:latin typeface="Times New Roman"/>
                <a:cs typeface="Times New Roman"/>
              </a:rPr>
              <a:t>e</a:t>
            </a:r>
            <a:r>
              <a:rPr sz="1800" spc="9" dirty="0">
                <a:latin typeface="Times New Roman"/>
                <a:cs typeface="Times New Roman"/>
              </a:rPr>
              <a:t>t</a:t>
            </a:r>
            <a:r>
              <a:rPr sz="1800" spc="-9" dirty="0">
                <a:latin typeface="Times New Roman"/>
                <a:cs typeface="Times New Roman"/>
              </a:rPr>
              <a:t>h</a:t>
            </a:r>
            <a:r>
              <a:rPr sz="1800" spc="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364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205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so</a:t>
            </a:r>
            <a:r>
              <a:rPr sz="1800" spc="-9" dirty="0">
                <a:latin typeface="Times New Roman"/>
                <a:cs typeface="Times New Roman"/>
              </a:rPr>
              <a:t>f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-25" dirty="0">
                <a:latin typeface="Times New Roman"/>
                <a:cs typeface="Times New Roman"/>
              </a:rPr>
              <a:t>w</a:t>
            </a:r>
            <a:r>
              <a:rPr sz="1800" spc="14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371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is</a:t>
            </a:r>
            <a:endParaRPr sz="1800" dirty="0">
              <a:latin typeface="Times New Roman"/>
              <a:cs typeface="Times New Roman"/>
            </a:endParaRPr>
          </a:p>
          <a:p>
            <a:pPr marL="346355">
              <a:lnSpc>
                <a:spcPct val="95825"/>
              </a:lnSpc>
              <a:spcBef>
                <a:spcPts val="90"/>
              </a:spcBef>
            </a:pP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4" dirty="0">
                <a:latin typeface="Times New Roman"/>
                <a:cs typeface="Times New Roman"/>
              </a:rPr>
              <a:t>cc</a:t>
            </a:r>
            <a:r>
              <a:rPr sz="1800" spc="14" dirty="0">
                <a:latin typeface="Times New Roman"/>
                <a:cs typeface="Times New Roman"/>
              </a:rPr>
              <a:t>e</a:t>
            </a:r>
            <a:r>
              <a:rPr sz="1800" spc="-9" dirty="0">
                <a:latin typeface="Times New Roman"/>
                <a:cs typeface="Times New Roman"/>
              </a:rPr>
              <a:t>pt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d</a:t>
            </a:r>
            <a:r>
              <a:rPr sz="1800" spc="359" dirty="0">
                <a:latin typeface="Times New Roman"/>
                <a:cs typeface="Times New Roman"/>
              </a:rPr>
              <a:t> </a:t>
            </a:r>
            <a:r>
              <a:rPr sz="1800" spc="-9" dirty="0">
                <a:latin typeface="Times New Roman"/>
                <a:cs typeface="Times New Roman"/>
              </a:rPr>
              <a:t>b</a:t>
            </a:r>
            <a:r>
              <a:rPr sz="1800" spc="0" dirty="0">
                <a:latin typeface="Times New Roman"/>
                <a:cs typeface="Times New Roman"/>
              </a:rPr>
              <a:t>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4" dirty="0">
                <a:latin typeface="Times New Roman"/>
                <a:cs typeface="Times New Roman"/>
              </a:rPr>
              <a:t>t</a:t>
            </a:r>
            <a:r>
              <a:rPr sz="1800" spc="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e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us</a:t>
            </a:r>
            <a:r>
              <a:rPr sz="1800" spc="14" dirty="0">
                <a:latin typeface="Times New Roman"/>
                <a:cs typeface="Times New Roman"/>
              </a:rPr>
              <a:t>e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141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r>
              <a:rPr sz="1800" spc="18" dirty="0">
                <a:latin typeface="Times New Roman"/>
                <a:cs typeface="Times New Roman"/>
              </a:rPr>
              <a:t> </a:t>
            </a:r>
            <a:r>
              <a:rPr sz="1800" spc="9" dirty="0">
                <a:latin typeface="Times New Roman"/>
                <a:cs typeface="Times New Roman"/>
              </a:rPr>
              <a:t>n</a:t>
            </a:r>
            <a:r>
              <a:rPr sz="1800" spc="-1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6211824"/>
            <a:ext cx="4278947" cy="463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3"/>
              </a:spcBef>
            </a:pPr>
            <a:endParaRPr sz="650" dirty="0"/>
          </a:p>
          <a:p>
            <a:pPr marL="25856">
              <a:lnSpc>
                <a:spcPct val="95825"/>
              </a:lnSpc>
            </a:pP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-29" dirty="0"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-44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f</a:t>
            </a:r>
            <a:r>
              <a:rPr sz="1800" spc="-53" dirty="0">
                <a:latin typeface="Times New Roman"/>
                <a:cs typeface="Times New Roman"/>
              </a:rPr>
              <a:t> </a:t>
            </a:r>
            <a:r>
              <a:rPr sz="1800" spc="14" dirty="0">
                <a:latin typeface="Times New Roman"/>
                <a:cs typeface="Times New Roman"/>
              </a:rPr>
              <a:t>e</a:t>
            </a:r>
            <a:r>
              <a:rPr sz="1800" spc="-9" dirty="0">
                <a:latin typeface="Times New Roman"/>
                <a:cs typeface="Times New Roman"/>
              </a:rPr>
              <a:t>r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238" dirty="0">
                <a:latin typeface="Times New Roman"/>
                <a:cs typeface="Times New Roman"/>
              </a:rPr>
              <a:t> </a:t>
            </a:r>
            <a:r>
              <a:rPr sz="1800" spc="-19" dirty="0">
                <a:latin typeface="Times New Roman"/>
                <a:cs typeface="Times New Roman"/>
              </a:rPr>
              <a:t>c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g</a:t>
            </a:r>
            <a:r>
              <a:rPr sz="1800" spc="-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is</a:t>
            </a:r>
            <a:r>
              <a:rPr sz="1800" spc="2" dirty="0">
                <a:latin typeface="Times New Roman"/>
                <a:cs typeface="Times New Roman"/>
              </a:rPr>
              <a:t> </a:t>
            </a:r>
            <a:r>
              <a:rPr sz="1800" spc="9" dirty="0">
                <a:latin typeface="Times New Roman"/>
                <a:cs typeface="Times New Roman"/>
              </a:rPr>
              <a:t>l</a:t>
            </a:r>
            <a:r>
              <a:rPr sz="1800" spc="-4" dirty="0">
                <a:latin typeface="Times New Roman"/>
                <a:cs typeface="Times New Roman"/>
              </a:rPr>
              <a:t>e</a:t>
            </a:r>
            <a:r>
              <a:rPr sz="1800" spc="4" dirty="0"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5747" y="6211824"/>
            <a:ext cx="4354512" cy="463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3"/>
              </a:spcBef>
            </a:pPr>
            <a:endParaRPr sz="1100" dirty="0"/>
          </a:p>
          <a:p>
            <a:pPr marL="334188">
              <a:lnSpc>
                <a:spcPct val="95825"/>
              </a:lnSpc>
            </a:pP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-29" dirty="0">
                <a:latin typeface="Times New Roman"/>
                <a:cs typeface="Times New Roman"/>
              </a:rPr>
              <a:t>s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-44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f</a:t>
            </a:r>
            <a:r>
              <a:rPr sz="1800" spc="-53" dirty="0">
                <a:latin typeface="Times New Roman"/>
                <a:cs typeface="Times New Roman"/>
              </a:rPr>
              <a:t> </a:t>
            </a:r>
            <a:r>
              <a:rPr sz="1800" spc="14" dirty="0">
                <a:latin typeface="Times New Roman"/>
                <a:cs typeface="Times New Roman"/>
              </a:rPr>
              <a:t>e</a:t>
            </a:r>
            <a:r>
              <a:rPr sz="1800" spc="-9" dirty="0">
                <a:latin typeface="Times New Roman"/>
                <a:cs typeface="Times New Roman"/>
              </a:rPr>
              <a:t>r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0" dirty="0">
                <a:latin typeface="Times New Roman"/>
                <a:cs typeface="Times New Roman"/>
              </a:rPr>
              <a:t>s</a:t>
            </a:r>
            <a:r>
              <a:rPr sz="1800" spc="238" dirty="0">
                <a:latin typeface="Times New Roman"/>
                <a:cs typeface="Times New Roman"/>
              </a:rPr>
              <a:t> </a:t>
            </a:r>
            <a:r>
              <a:rPr sz="1800" spc="-19" dirty="0">
                <a:latin typeface="Times New Roman"/>
                <a:cs typeface="Times New Roman"/>
              </a:rPr>
              <a:t>c</a:t>
            </a:r>
            <a:r>
              <a:rPr sz="1800" spc="0" dirty="0">
                <a:latin typeface="Times New Roman"/>
                <a:cs typeface="Times New Roman"/>
              </a:rPr>
              <a:t>a</a:t>
            </a:r>
            <a:r>
              <a:rPr sz="1800" spc="9" dirty="0">
                <a:latin typeface="Times New Roman"/>
                <a:cs typeface="Times New Roman"/>
              </a:rPr>
              <a:t>u</a:t>
            </a:r>
            <a:r>
              <a:rPr sz="1800" spc="0" dirty="0">
                <a:latin typeface="Times New Roman"/>
                <a:cs typeface="Times New Roman"/>
              </a:rPr>
              <a:t>g</a:t>
            </a:r>
            <a:r>
              <a:rPr sz="1800" spc="-9" dirty="0">
                <a:latin typeface="Times New Roman"/>
                <a:cs typeface="Times New Roman"/>
              </a:rPr>
              <a:t>h</a:t>
            </a:r>
            <a:r>
              <a:rPr sz="1800" spc="0" dirty="0">
                <a:latin typeface="Times New Roman"/>
                <a:cs typeface="Times New Roman"/>
              </a:rPr>
              <a:t>t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is</a:t>
            </a:r>
            <a:r>
              <a:rPr sz="1800" spc="7" dirty="0">
                <a:latin typeface="Times New Roman"/>
                <a:cs typeface="Times New Roman"/>
              </a:rPr>
              <a:t> </a:t>
            </a:r>
            <a:r>
              <a:rPr sz="1800" spc="4" dirty="0">
                <a:latin typeface="Times New Roman"/>
                <a:cs typeface="Times New Roman"/>
              </a:rPr>
              <a:t>h</a:t>
            </a:r>
            <a:r>
              <a:rPr sz="1800" spc="9" dirty="0">
                <a:latin typeface="Times New Roman"/>
                <a:cs typeface="Times New Roman"/>
              </a:rPr>
              <a:t>i</a:t>
            </a:r>
            <a:r>
              <a:rPr sz="1800" spc="-4" dirty="0">
                <a:latin typeface="Times New Roman"/>
                <a:cs typeface="Times New Roman"/>
              </a:rPr>
              <a:t>g</a:t>
            </a:r>
            <a:r>
              <a:rPr sz="1800" spc="0" dirty="0">
                <a:latin typeface="Times New Roman"/>
                <a:cs typeface="Times New Roman"/>
              </a:rPr>
              <a:t>h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08C8AAE9-EF57-0A47-8F5F-E67EC3FB08A7}"/>
              </a:ext>
            </a:extLst>
          </p:cNvPr>
          <p:cNvSpPr txBox="1">
            <a:spLocks/>
          </p:cNvSpPr>
          <p:nvPr/>
        </p:nvSpPr>
        <p:spPr>
          <a:xfrm>
            <a:off x="1536700" y="7254875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42" name="Object 4">
            <a:extLst>
              <a:ext uri="{FF2B5EF4-FFF2-40B4-BE49-F238E27FC236}">
                <a16:creationId xmlns:a16="http://schemas.microsoft.com/office/drawing/2014/main" id="{980AE59F-D32F-7143-B385-54DC9F63F9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219888"/>
              </p:ext>
            </p:extLst>
          </p:nvPr>
        </p:nvGraphicFramePr>
        <p:xfrm>
          <a:off x="8324740" y="32067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A9A0C513-0AB4-E840-9ECA-12F45AEF2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740" y="32067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9075" y="1481328"/>
            <a:ext cx="1470659" cy="1168908"/>
          </a:xfrm>
          <a:custGeom>
            <a:avLst/>
            <a:gdLst/>
            <a:ahLst/>
            <a:cxnLst/>
            <a:rect l="l" t="t" r="r" b="b"/>
            <a:pathLst>
              <a:path w="1470659" h="1168908">
                <a:moveTo>
                  <a:pt x="204216" y="1168908"/>
                </a:moveTo>
                <a:lnTo>
                  <a:pt x="1453895" y="1153668"/>
                </a:lnTo>
                <a:lnTo>
                  <a:pt x="1451397" y="1168908"/>
                </a:lnTo>
                <a:lnTo>
                  <a:pt x="204216" y="1168908"/>
                </a:lnTo>
                <a:close/>
              </a:path>
              <a:path w="1470659" h="1168908">
                <a:moveTo>
                  <a:pt x="1467612" y="1168908"/>
                </a:moveTo>
                <a:lnTo>
                  <a:pt x="1467612" y="1142999"/>
                </a:lnTo>
                <a:lnTo>
                  <a:pt x="1470659" y="1142999"/>
                </a:lnTo>
                <a:lnTo>
                  <a:pt x="1467612" y="1168908"/>
                </a:lnTo>
                <a:close/>
              </a:path>
              <a:path w="1470659" h="1168908">
                <a:moveTo>
                  <a:pt x="77724" y="1091184"/>
                </a:moveTo>
                <a:lnTo>
                  <a:pt x="118872" y="1121664"/>
                </a:lnTo>
                <a:lnTo>
                  <a:pt x="167640" y="1139951"/>
                </a:lnTo>
                <a:lnTo>
                  <a:pt x="184404" y="1142999"/>
                </a:lnTo>
                <a:lnTo>
                  <a:pt x="1467612" y="1142999"/>
                </a:lnTo>
                <a:lnTo>
                  <a:pt x="1467612" y="1168908"/>
                </a:lnTo>
                <a:lnTo>
                  <a:pt x="1470659" y="1142999"/>
                </a:lnTo>
                <a:lnTo>
                  <a:pt x="1473708" y="1144524"/>
                </a:lnTo>
                <a:lnTo>
                  <a:pt x="1476755" y="1147572"/>
                </a:lnTo>
                <a:lnTo>
                  <a:pt x="1479804" y="1150620"/>
                </a:lnTo>
                <a:lnTo>
                  <a:pt x="1479804" y="1158240"/>
                </a:lnTo>
                <a:lnTo>
                  <a:pt x="1405000" y="1605594"/>
                </a:lnTo>
                <a:lnTo>
                  <a:pt x="1386840" y="1609344"/>
                </a:lnTo>
                <a:lnTo>
                  <a:pt x="1388363" y="1635252"/>
                </a:lnTo>
                <a:lnTo>
                  <a:pt x="1383791" y="1633728"/>
                </a:lnTo>
                <a:lnTo>
                  <a:pt x="1380744" y="1630679"/>
                </a:lnTo>
                <a:lnTo>
                  <a:pt x="1377695" y="1627632"/>
                </a:lnTo>
                <a:lnTo>
                  <a:pt x="1376171" y="1623060"/>
                </a:lnTo>
                <a:lnTo>
                  <a:pt x="1377695" y="1618487"/>
                </a:lnTo>
                <a:lnTo>
                  <a:pt x="1451397" y="1168908"/>
                </a:lnTo>
                <a:lnTo>
                  <a:pt x="1453895" y="1153668"/>
                </a:lnTo>
                <a:lnTo>
                  <a:pt x="204216" y="1168908"/>
                </a:lnTo>
                <a:lnTo>
                  <a:pt x="182880" y="1167384"/>
                </a:lnTo>
                <a:lnTo>
                  <a:pt x="163068" y="1164336"/>
                </a:lnTo>
                <a:lnTo>
                  <a:pt x="143256" y="1159764"/>
                </a:lnTo>
                <a:lnTo>
                  <a:pt x="124968" y="1152143"/>
                </a:lnTo>
                <a:lnTo>
                  <a:pt x="106679" y="1144524"/>
                </a:lnTo>
                <a:lnTo>
                  <a:pt x="89916" y="1133855"/>
                </a:lnTo>
                <a:lnTo>
                  <a:pt x="74676" y="1123188"/>
                </a:lnTo>
                <a:lnTo>
                  <a:pt x="59436" y="1109472"/>
                </a:lnTo>
                <a:lnTo>
                  <a:pt x="47244" y="1095755"/>
                </a:lnTo>
                <a:lnTo>
                  <a:pt x="39624" y="1034795"/>
                </a:lnTo>
                <a:lnTo>
                  <a:pt x="47244" y="1050036"/>
                </a:lnTo>
                <a:lnTo>
                  <a:pt x="56387" y="1063751"/>
                </a:lnTo>
                <a:lnTo>
                  <a:pt x="65532" y="1077468"/>
                </a:lnTo>
                <a:lnTo>
                  <a:pt x="77724" y="1091184"/>
                </a:lnTo>
                <a:close/>
              </a:path>
              <a:path w="1470659" h="1168908">
                <a:moveTo>
                  <a:pt x="25908" y="982980"/>
                </a:moveTo>
                <a:lnTo>
                  <a:pt x="28956" y="1001268"/>
                </a:lnTo>
                <a:lnTo>
                  <a:pt x="33528" y="1018032"/>
                </a:lnTo>
                <a:lnTo>
                  <a:pt x="39624" y="1034795"/>
                </a:lnTo>
                <a:lnTo>
                  <a:pt x="47244" y="1095755"/>
                </a:lnTo>
                <a:lnTo>
                  <a:pt x="24384" y="1062228"/>
                </a:lnTo>
                <a:lnTo>
                  <a:pt x="9144" y="1027176"/>
                </a:lnTo>
                <a:lnTo>
                  <a:pt x="1524" y="987551"/>
                </a:lnTo>
                <a:lnTo>
                  <a:pt x="0" y="966216"/>
                </a:lnTo>
                <a:lnTo>
                  <a:pt x="0" y="204216"/>
                </a:lnTo>
                <a:lnTo>
                  <a:pt x="4572" y="163068"/>
                </a:lnTo>
                <a:lnTo>
                  <a:pt x="15240" y="124968"/>
                </a:lnTo>
                <a:lnTo>
                  <a:pt x="35052" y="89916"/>
                </a:lnTo>
                <a:lnTo>
                  <a:pt x="59436" y="59436"/>
                </a:lnTo>
                <a:lnTo>
                  <a:pt x="89916" y="35052"/>
                </a:lnTo>
                <a:lnTo>
                  <a:pt x="123444" y="16764"/>
                </a:lnTo>
                <a:lnTo>
                  <a:pt x="161543" y="4572"/>
                </a:lnTo>
                <a:lnTo>
                  <a:pt x="202692" y="0"/>
                </a:lnTo>
                <a:lnTo>
                  <a:pt x="8546592" y="0"/>
                </a:lnTo>
                <a:lnTo>
                  <a:pt x="8587739" y="4572"/>
                </a:lnTo>
                <a:lnTo>
                  <a:pt x="8625839" y="15240"/>
                </a:lnTo>
                <a:lnTo>
                  <a:pt x="8660892" y="35052"/>
                </a:lnTo>
                <a:lnTo>
                  <a:pt x="8703564" y="73152"/>
                </a:lnTo>
                <a:lnTo>
                  <a:pt x="8726423" y="106680"/>
                </a:lnTo>
                <a:lnTo>
                  <a:pt x="8741664" y="141732"/>
                </a:lnTo>
                <a:lnTo>
                  <a:pt x="8749283" y="181356"/>
                </a:lnTo>
                <a:lnTo>
                  <a:pt x="8750807" y="202692"/>
                </a:lnTo>
                <a:lnTo>
                  <a:pt x="8750807" y="964691"/>
                </a:lnTo>
                <a:lnTo>
                  <a:pt x="8746235" y="1005840"/>
                </a:lnTo>
                <a:lnTo>
                  <a:pt x="8734044" y="1043940"/>
                </a:lnTo>
                <a:lnTo>
                  <a:pt x="8715755" y="1078991"/>
                </a:lnTo>
                <a:lnTo>
                  <a:pt x="8691371" y="1107947"/>
                </a:lnTo>
                <a:lnTo>
                  <a:pt x="8677655" y="1121664"/>
                </a:lnTo>
                <a:lnTo>
                  <a:pt x="8644128" y="1144524"/>
                </a:lnTo>
                <a:lnTo>
                  <a:pt x="8609076" y="1159764"/>
                </a:lnTo>
                <a:lnTo>
                  <a:pt x="8569451" y="1167384"/>
                </a:lnTo>
                <a:lnTo>
                  <a:pt x="8548116" y="1168908"/>
                </a:lnTo>
                <a:lnTo>
                  <a:pt x="3651503" y="1168908"/>
                </a:lnTo>
                <a:lnTo>
                  <a:pt x="1391412" y="1633728"/>
                </a:lnTo>
                <a:lnTo>
                  <a:pt x="1388363" y="1635252"/>
                </a:lnTo>
                <a:lnTo>
                  <a:pt x="1386840" y="1609344"/>
                </a:lnTo>
                <a:lnTo>
                  <a:pt x="1405000" y="1605594"/>
                </a:lnTo>
                <a:lnTo>
                  <a:pt x="1402079" y="1623060"/>
                </a:lnTo>
                <a:lnTo>
                  <a:pt x="1405000" y="1605594"/>
                </a:lnTo>
                <a:lnTo>
                  <a:pt x="3645408" y="1142999"/>
                </a:lnTo>
                <a:lnTo>
                  <a:pt x="3648456" y="1168908"/>
                </a:lnTo>
                <a:lnTo>
                  <a:pt x="3645408" y="1142999"/>
                </a:lnTo>
                <a:lnTo>
                  <a:pt x="8564880" y="1142999"/>
                </a:lnTo>
                <a:lnTo>
                  <a:pt x="8583167" y="1139951"/>
                </a:lnTo>
                <a:lnTo>
                  <a:pt x="8631935" y="1121664"/>
                </a:lnTo>
                <a:lnTo>
                  <a:pt x="8673083" y="1091184"/>
                </a:lnTo>
                <a:lnTo>
                  <a:pt x="8703564" y="1050036"/>
                </a:lnTo>
                <a:lnTo>
                  <a:pt x="8721851" y="1001268"/>
                </a:lnTo>
                <a:lnTo>
                  <a:pt x="8724900" y="984503"/>
                </a:lnTo>
                <a:lnTo>
                  <a:pt x="8724900" y="185928"/>
                </a:lnTo>
                <a:lnTo>
                  <a:pt x="8711183" y="134112"/>
                </a:lnTo>
                <a:lnTo>
                  <a:pt x="8694419" y="105156"/>
                </a:lnTo>
                <a:lnTo>
                  <a:pt x="8685276" y="91440"/>
                </a:lnTo>
                <a:lnTo>
                  <a:pt x="8647176" y="56388"/>
                </a:lnTo>
                <a:lnTo>
                  <a:pt x="8601455" y="33528"/>
                </a:lnTo>
                <a:lnTo>
                  <a:pt x="8566403" y="25908"/>
                </a:lnTo>
                <a:lnTo>
                  <a:pt x="185928" y="25908"/>
                </a:lnTo>
                <a:lnTo>
                  <a:pt x="134112" y="39624"/>
                </a:lnTo>
                <a:lnTo>
                  <a:pt x="91439" y="65532"/>
                </a:lnTo>
                <a:lnTo>
                  <a:pt x="56387" y="103632"/>
                </a:lnTo>
                <a:lnTo>
                  <a:pt x="33528" y="149352"/>
                </a:lnTo>
                <a:lnTo>
                  <a:pt x="25908" y="184404"/>
                </a:lnTo>
                <a:lnTo>
                  <a:pt x="25908" y="98298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06067" y="3169919"/>
            <a:ext cx="1690116" cy="620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16267" y="3336036"/>
            <a:ext cx="2327148" cy="449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06067" y="3770375"/>
            <a:ext cx="1690116" cy="6949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16267" y="3774947"/>
            <a:ext cx="2327148" cy="11475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268" y="4666487"/>
            <a:ext cx="8724900" cy="1780031"/>
          </a:xfrm>
          <a:custGeom>
            <a:avLst/>
            <a:gdLst/>
            <a:ahLst/>
            <a:cxnLst/>
            <a:rect l="l" t="t" r="r" b="b"/>
            <a:pathLst>
              <a:path w="8724900" h="1780031">
                <a:moveTo>
                  <a:pt x="631" y="811915"/>
                </a:moveTo>
                <a:lnTo>
                  <a:pt x="9717" y="767340"/>
                </a:lnTo>
                <a:lnTo>
                  <a:pt x="28554" y="727208"/>
                </a:lnTo>
                <a:lnTo>
                  <a:pt x="55816" y="692848"/>
                </a:lnTo>
                <a:lnTo>
                  <a:pt x="90176" y="665586"/>
                </a:lnTo>
                <a:lnTo>
                  <a:pt x="130308" y="646748"/>
                </a:lnTo>
                <a:lnTo>
                  <a:pt x="174883" y="637663"/>
                </a:lnTo>
                <a:lnTo>
                  <a:pt x="190500" y="637031"/>
                </a:lnTo>
                <a:lnTo>
                  <a:pt x="5090160" y="637031"/>
                </a:lnTo>
                <a:lnTo>
                  <a:pt x="7295387" y="0"/>
                </a:lnTo>
                <a:lnTo>
                  <a:pt x="7271003" y="637031"/>
                </a:lnTo>
                <a:lnTo>
                  <a:pt x="8534400" y="637031"/>
                </a:lnTo>
                <a:lnTo>
                  <a:pt x="8550222" y="637663"/>
                </a:lnTo>
                <a:lnTo>
                  <a:pt x="8595177" y="646748"/>
                </a:lnTo>
                <a:lnTo>
                  <a:pt x="8635399" y="665586"/>
                </a:lnTo>
                <a:lnTo>
                  <a:pt x="8669655" y="692848"/>
                </a:lnTo>
                <a:lnTo>
                  <a:pt x="8696709" y="727208"/>
                </a:lnTo>
                <a:lnTo>
                  <a:pt x="8715329" y="767340"/>
                </a:lnTo>
                <a:lnTo>
                  <a:pt x="8724278" y="811915"/>
                </a:lnTo>
                <a:lnTo>
                  <a:pt x="8724900" y="827531"/>
                </a:lnTo>
                <a:lnTo>
                  <a:pt x="8724900" y="1589531"/>
                </a:lnTo>
                <a:lnTo>
                  <a:pt x="8719447" y="1635789"/>
                </a:lnTo>
                <a:lnTo>
                  <a:pt x="8703914" y="1677725"/>
                </a:lnTo>
                <a:lnTo>
                  <a:pt x="8679534" y="1714107"/>
                </a:lnTo>
                <a:lnTo>
                  <a:pt x="8647541" y="1743699"/>
                </a:lnTo>
                <a:lnTo>
                  <a:pt x="8609171" y="1765268"/>
                </a:lnTo>
                <a:lnTo>
                  <a:pt x="8565657" y="1777578"/>
                </a:lnTo>
                <a:lnTo>
                  <a:pt x="8534400" y="1780031"/>
                </a:lnTo>
                <a:lnTo>
                  <a:pt x="190500" y="1780031"/>
                </a:lnTo>
                <a:lnTo>
                  <a:pt x="144738" y="1774579"/>
                </a:lnTo>
                <a:lnTo>
                  <a:pt x="102978" y="1759046"/>
                </a:lnTo>
                <a:lnTo>
                  <a:pt x="66546" y="1734666"/>
                </a:lnTo>
                <a:lnTo>
                  <a:pt x="36771" y="1702673"/>
                </a:lnTo>
                <a:lnTo>
                  <a:pt x="14978" y="1664303"/>
                </a:lnTo>
                <a:lnTo>
                  <a:pt x="2494" y="1620789"/>
                </a:lnTo>
                <a:lnTo>
                  <a:pt x="0" y="1589531"/>
                </a:lnTo>
                <a:lnTo>
                  <a:pt x="0" y="827531"/>
                </a:lnTo>
                <a:lnTo>
                  <a:pt x="631" y="8119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9075" y="4652772"/>
            <a:ext cx="8750808" cy="1807464"/>
          </a:xfrm>
          <a:custGeom>
            <a:avLst/>
            <a:gdLst/>
            <a:ahLst/>
            <a:cxnLst/>
            <a:rect l="l" t="t" r="r" b="b"/>
            <a:pathLst>
              <a:path w="8750808" h="1807464">
                <a:moveTo>
                  <a:pt x="8546591" y="664464"/>
                </a:moveTo>
                <a:lnTo>
                  <a:pt x="7296911" y="652272"/>
                </a:lnTo>
                <a:lnTo>
                  <a:pt x="7297402" y="638556"/>
                </a:lnTo>
                <a:lnTo>
                  <a:pt x="8546591" y="638556"/>
                </a:lnTo>
                <a:lnTo>
                  <a:pt x="8587740" y="643128"/>
                </a:lnTo>
                <a:lnTo>
                  <a:pt x="8625840" y="653796"/>
                </a:lnTo>
                <a:lnTo>
                  <a:pt x="8660891" y="673608"/>
                </a:lnTo>
                <a:lnTo>
                  <a:pt x="8703563" y="711708"/>
                </a:lnTo>
                <a:lnTo>
                  <a:pt x="8726424" y="745236"/>
                </a:lnTo>
                <a:lnTo>
                  <a:pt x="8741663" y="780288"/>
                </a:lnTo>
                <a:lnTo>
                  <a:pt x="8749284" y="819912"/>
                </a:lnTo>
                <a:lnTo>
                  <a:pt x="8750339" y="834683"/>
                </a:lnTo>
                <a:lnTo>
                  <a:pt x="8744711" y="829056"/>
                </a:lnTo>
                <a:lnTo>
                  <a:pt x="8730995" y="829056"/>
                </a:lnTo>
                <a:lnTo>
                  <a:pt x="8724900" y="841248"/>
                </a:lnTo>
                <a:lnTo>
                  <a:pt x="8724900" y="824484"/>
                </a:lnTo>
                <a:lnTo>
                  <a:pt x="8721852" y="806196"/>
                </a:lnTo>
                <a:lnTo>
                  <a:pt x="8717279" y="789432"/>
                </a:lnTo>
                <a:lnTo>
                  <a:pt x="8711184" y="772668"/>
                </a:lnTo>
                <a:lnTo>
                  <a:pt x="8703563" y="757428"/>
                </a:lnTo>
                <a:lnTo>
                  <a:pt x="8694420" y="743712"/>
                </a:lnTo>
                <a:lnTo>
                  <a:pt x="8685275" y="729996"/>
                </a:lnTo>
                <a:lnTo>
                  <a:pt x="8673084" y="716280"/>
                </a:lnTo>
                <a:lnTo>
                  <a:pt x="8660891" y="705612"/>
                </a:lnTo>
                <a:lnTo>
                  <a:pt x="8647175" y="694944"/>
                </a:lnTo>
                <a:lnTo>
                  <a:pt x="8631936" y="685800"/>
                </a:lnTo>
                <a:lnTo>
                  <a:pt x="8616695" y="678180"/>
                </a:lnTo>
                <a:lnTo>
                  <a:pt x="8601456" y="672084"/>
                </a:lnTo>
                <a:lnTo>
                  <a:pt x="8583168" y="667512"/>
                </a:lnTo>
                <a:lnTo>
                  <a:pt x="8566404" y="664464"/>
                </a:lnTo>
                <a:lnTo>
                  <a:pt x="8546591" y="664464"/>
                </a:lnTo>
                <a:close/>
              </a:path>
              <a:path w="8750808" h="1807464">
                <a:moveTo>
                  <a:pt x="7280147" y="664464"/>
                </a:moveTo>
                <a:lnTo>
                  <a:pt x="7277100" y="662940"/>
                </a:lnTo>
                <a:lnTo>
                  <a:pt x="7274052" y="659892"/>
                </a:lnTo>
                <a:lnTo>
                  <a:pt x="7272527" y="658368"/>
                </a:lnTo>
                <a:lnTo>
                  <a:pt x="7271004" y="653796"/>
                </a:lnTo>
                <a:lnTo>
                  <a:pt x="7271004" y="650748"/>
                </a:lnTo>
                <a:lnTo>
                  <a:pt x="7293192" y="30944"/>
                </a:lnTo>
                <a:lnTo>
                  <a:pt x="7283195" y="638556"/>
                </a:lnTo>
                <a:lnTo>
                  <a:pt x="7283195" y="664464"/>
                </a:lnTo>
                <a:lnTo>
                  <a:pt x="7280147" y="664464"/>
                </a:lnTo>
                <a:close/>
              </a:path>
              <a:path w="8750808" h="1807464">
                <a:moveTo>
                  <a:pt x="7319772" y="13716"/>
                </a:moveTo>
                <a:lnTo>
                  <a:pt x="7297402" y="638556"/>
                </a:lnTo>
                <a:lnTo>
                  <a:pt x="7310627" y="25908"/>
                </a:lnTo>
                <a:lnTo>
                  <a:pt x="7312152" y="0"/>
                </a:lnTo>
                <a:lnTo>
                  <a:pt x="7315200" y="3047"/>
                </a:lnTo>
                <a:lnTo>
                  <a:pt x="7318247" y="6096"/>
                </a:lnTo>
                <a:lnTo>
                  <a:pt x="7319772" y="9144"/>
                </a:lnTo>
                <a:lnTo>
                  <a:pt x="7319772" y="13716"/>
                </a:lnTo>
                <a:close/>
              </a:path>
              <a:path w="8750808" h="1807464">
                <a:moveTo>
                  <a:pt x="25908" y="841248"/>
                </a:moveTo>
                <a:lnTo>
                  <a:pt x="25171" y="836689"/>
                </a:lnTo>
                <a:lnTo>
                  <a:pt x="25908" y="822960"/>
                </a:lnTo>
                <a:lnTo>
                  <a:pt x="25908" y="841248"/>
                </a:lnTo>
                <a:close/>
              </a:path>
              <a:path w="8750808" h="1807464">
                <a:moveTo>
                  <a:pt x="7303008" y="1524"/>
                </a:moveTo>
                <a:lnTo>
                  <a:pt x="5102352" y="638556"/>
                </a:lnTo>
                <a:lnTo>
                  <a:pt x="5099304" y="638556"/>
                </a:lnTo>
                <a:lnTo>
                  <a:pt x="7303008" y="1524"/>
                </a:lnTo>
                <a:close/>
              </a:path>
              <a:path w="8750808" h="1807464">
                <a:moveTo>
                  <a:pt x="5105400" y="662940"/>
                </a:moveTo>
                <a:lnTo>
                  <a:pt x="7293863" y="12192"/>
                </a:lnTo>
                <a:lnTo>
                  <a:pt x="7293192" y="30944"/>
                </a:lnTo>
                <a:lnTo>
                  <a:pt x="5105400" y="662940"/>
                </a:lnTo>
                <a:close/>
              </a:path>
              <a:path w="8750808" h="1807464">
                <a:moveTo>
                  <a:pt x="33528" y="787908"/>
                </a:moveTo>
                <a:lnTo>
                  <a:pt x="28956" y="806196"/>
                </a:lnTo>
                <a:lnTo>
                  <a:pt x="25908" y="822960"/>
                </a:lnTo>
                <a:lnTo>
                  <a:pt x="25171" y="836689"/>
                </a:lnTo>
                <a:lnTo>
                  <a:pt x="25908" y="841248"/>
                </a:lnTo>
                <a:lnTo>
                  <a:pt x="25908" y="848868"/>
                </a:lnTo>
                <a:lnTo>
                  <a:pt x="19812" y="854964"/>
                </a:lnTo>
                <a:lnTo>
                  <a:pt x="6096" y="854964"/>
                </a:lnTo>
                <a:lnTo>
                  <a:pt x="0" y="848868"/>
                </a:lnTo>
                <a:lnTo>
                  <a:pt x="0" y="841248"/>
                </a:lnTo>
                <a:lnTo>
                  <a:pt x="1524" y="821436"/>
                </a:lnTo>
                <a:lnTo>
                  <a:pt x="5587" y="830692"/>
                </a:lnTo>
                <a:lnTo>
                  <a:pt x="16768" y="829172"/>
                </a:lnTo>
                <a:lnTo>
                  <a:pt x="24384" y="745236"/>
                </a:lnTo>
                <a:lnTo>
                  <a:pt x="45720" y="713232"/>
                </a:lnTo>
                <a:lnTo>
                  <a:pt x="73152" y="685800"/>
                </a:lnTo>
                <a:lnTo>
                  <a:pt x="106680" y="662940"/>
                </a:lnTo>
                <a:lnTo>
                  <a:pt x="141732" y="647700"/>
                </a:lnTo>
                <a:lnTo>
                  <a:pt x="181356" y="640080"/>
                </a:lnTo>
                <a:lnTo>
                  <a:pt x="202691" y="638556"/>
                </a:lnTo>
                <a:lnTo>
                  <a:pt x="5102352" y="638556"/>
                </a:lnTo>
                <a:lnTo>
                  <a:pt x="7303008" y="1524"/>
                </a:lnTo>
                <a:lnTo>
                  <a:pt x="7307579" y="0"/>
                </a:lnTo>
                <a:lnTo>
                  <a:pt x="7312152" y="0"/>
                </a:lnTo>
                <a:lnTo>
                  <a:pt x="7310627" y="25908"/>
                </a:lnTo>
                <a:lnTo>
                  <a:pt x="7297402" y="638556"/>
                </a:lnTo>
                <a:lnTo>
                  <a:pt x="7296911" y="652272"/>
                </a:lnTo>
                <a:lnTo>
                  <a:pt x="8546591" y="664464"/>
                </a:lnTo>
                <a:lnTo>
                  <a:pt x="7283195" y="664464"/>
                </a:lnTo>
                <a:lnTo>
                  <a:pt x="7283195" y="638556"/>
                </a:lnTo>
                <a:lnTo>
                  <a:pt x="7293192" y="30944"/>
                </a:lnTo>
                <a:lnTo>
                  <a:pt x="7293863" y="12192"/>
                </a:lnTo>
                <a:lnTo>
                  <a:pt x="5105400" y="662940"/>
                </a:lnTo>
                <a:lnTo>
                  <a:pt x="5102352" y="664464"/>
                </a:lnTo>
                <a:lnTo>
                  <a:pt x="185927" y="664464"/>
                </a:lnTo>
                <a:lnTo>
                  <a:pt x="167640" y="667512"/>
                </a:lnTo>
                <a:lnTo>
                  <a:pt x="150876" y="672084"/>
                </a:lnTo>
                <a:lnTo>
                  <a:pt x="134112" y="678180"/>
                </a:lnTo>
                <a:lnTo>
                  <a:pt x="118872" y="685800"/>
                </a:lnTo>
                <a:lnTo>
                  <a:pt x="105156" y="694944"/>
                </a:lnTo>
                <a:lnTo>
                  <a:pt x="91440" y="704088"/>
                </a:lnTo>
                <a:lnTo>
                  <a:pt x="77724" y="716280"/>
                </a:lnTo>
                <a:lnTo>
                  <a:pt x="67056" y="728472"/>
                </a:lnTo>
                <a:lnTo>
                  <a:pt x="56388" y="742188"/>
                </a:lnTo>
                <a:lnTo>
                  <a:pt x="47244" y="757428"/>
                </a:lnTo>
                <a:lnTo>
                  <a:pt x="39624" y="772668"/>
                </a:lnTo>
                <a:lnTo>
                  <a:pt x="33528" y="787908"/>
                </a:lnTo>
                <a:close/>
              </a:path>
              <a:path w="8750808" h="1807464">
                <a:moveTo>
                  <a:pt x="1524" y="821436"/>
                </a:moveTo>
                <a:lnTo>
                  <a:pt x="4572" y="801624"/>
                </a:lnTo>
                <a:lnTo>
                  <a:pt x="9144" y="781812"/>
                </a:lnTo>
                <a:lnTo>
                  <a:pt x="15240" y="763524"/>
                </a:lnTo>
                <a:lnTo>
                  <a:pt x="24384" y="745236"/>
                </a:lnTo>
                <a:lnTo>
                  <a:pt x="16768" y="829172"/>
                </a:lnTo>
                <a:lnTo>
                  <a:pt x="5587" y="830692"/>
                </a:lnTo>
                <a:lnTo>
                  <a:pt x="1524" y="821436"/>
                </a:lnTo>
                <a:close/>
              </a:path>
              <a:path w="8750808" h="1807464">
                <a:moveTo>
                  <a:pt x="8750808" y="841248"/>
                </a:moveTo>
                <a:lnTo>
                  <a:pt x="8750808" y="848868"/>
                </a:lnTo>
                <a:lnTo>
                  <a:pt x="8744711" y="854964"/>
                </a:lnTo>
                <a:lnTo>
                  <a:pt x="8730995" y="854964"/>
                </a:lnTo>
                <a:lnTo>
                  <a:pt x="8724900" y="1623060"/>
                </a:lnTo>
                <a:lnTo>
                  <a:pt x="8724900" y="841248"/>
                </a:lnTo>
                <a:lnTo>
                  <a:pt x="8730995" y="829056"/>
                </a:lnTo>
                <a:lnTo>
                  <a:pt x="8744711" y="829056"/>
                </a:lnTo>
                <a:lnTo>
                  <a:pt x="8750339" y="834683"/>
                </a:lnTo>
                <a:lnTo>
                  <a:pt x="8750808" y="835152"/>
                </a:lnTo>
                <a:lnTo>
                  <a:pt x="8750808" y="841248"/>
                </a:lnTo>
                <a:close/>
              </a:path>
              <a:path w="8750808" h="1807464">
                <a:moveTo>
                  <a:pt x="6096" y="854964"/>
                </a:moveTo>
                <a:lnTo>
                  <a:pt x="19812" y="854964"/>
                </a:lnTo>
                <a:lnTo>
                  <a:pt x="25908" y="848868"/>
                </a:lnTo>
                <a:lnTo>
                  <a:pt x="25908" y="1621536"/>
                </a:lnTo>
                <a:lnTo>
                  <a:pt x="28956" y="1639824"/>
                </a:lnTo>
                <a:lnTo>
                  <a:pt x="33528" y="1656588"/>
                </a:lnTo>
                <a:lnTo>
                  <a:pt x="39624" y="1673352"/>
                </a:lnTo>
                <a:lnTo>
                  <a:pt x="47244" y="1688592"/>
                </a:lnTo>
                <a:lnTo>
                  <a:pt x="56388" y="1702308"/>
                </a:lnTo>
                <a:lnTo>
                  <a:pt x="65532" y="1716024"/>
                </a:lnTo>
                <a:lnTo>
                  <a:pt x="103632" y="1751076"/>
                </a:lnTo>
                <a:lnTo>
                  <a:pt x="149352" y="1773936"/>
                </a:lnTo>
                <a:lnTo>
                  <a:pt x="184403" y="1781556"/>
                </a:lnTo>
                <a:lnTo>
                  <a:pt x="8564879" y="1781556"/>
                </a:lnTo>
                <a:lnTo>
                  <a:pt x="8616695" y="1767840"/>
                </a:lnTo>
                <a:lnTo>
                  <a:pt x="8645652" y="1751076"/>
                </a:lnTo>
                <a:lnTo>
                  <a:pt x="8659368" y="1741932"/>
                </a:lnTo>
                <a:lnTo>
                  <a:pt x="8683752" y="1717547"/>
                </a:lnTo>
                <a:lnTo>
                  <a:pt x="8703563" y="1688592"/>
                </a:lnTo>
                <a:lnTo>
                  <a:pt x="8717279" y="1658112"/>
                </a:lnTo>
                <a:lnTo>
                  <a:pt x="8724900" y="1623060"/>
                </a:lnTo>
                <a:lnTo>
                  <a:pt x="8730995" y="854964"/>
                </a:lnTo>
                <a:lnTo>
                  <a:pt x="8744711" y="854964"/>
                </a:lnTo>
                <a:lnTo>
                  <a:pt x="8750808" y="848868"/>
                </a:lnTo>
                <a:lnTo>
                  <a:pt x="8750808" y="1603247"/>
                </a:lnTo>
                <a:lnTo>
                  <a:pt x="8746236" y="1644396"/>
                </a:lnTo>
                <a:lnTo>
                  <a:pt x="8734043" y="1682496"/>
                </a:lnTo>
                <a:lnTo>
                  <a:pt x="8715756" y="1717547"/>
                </a:lnTo>
                <a:lnTo>
                  <a:pt x="8691372" y="1746503"/>
                </a:lnTo>
                <a:lnTo>
                  <a:pt x="8677656" y="1760220"/>
                </a:lnTo>
                <a:lnTo>
                  <a:pt x="8644127" y="1783080"/>
                </a:lnTo>
                <a:lnTo>
                  <a:pt x="8609075" y="1798320"/>
                </a:lnTo>
                <a:lnTo>
                  <a:pt x="8569452" y="1805940"/>
                </a:lnTo>
                <a:lnTo>
                  <a:pt x="8548115" y="1807464"/>
                </a:lnTo>
                <a:lnTo>
                  <a:pt x="204215" y="1807464"/>
                </a:lnTo>
                <a:lnTo>
                  <a:pt x="182880" y="1805940"/>
                </a:lnTo>
                <a:lnTo>
                  <a:pt x="163068" y="1802892"/>
                </a:lnTo>
                <a:lnTo>
                  <a:pt x="143256" y="1798320"/>
                </a:lnTo>
                <a:lnTo>
                  <a:pt x="124968" y="1790700"/>
                </a:lnTo>
                <a:lnTo>
                  <a:pt x="106680" y="1783080"/>
                </a:lnTo>
                <a:lnTo>
                  <a:pt x="74676" y="1761744"/>
                </a:lnTo>
                <a:lnTo>
                  <a:pt x="47244" y="1734312"/>
                </a:lnTo>
                <a:lnTo>
                  <a:pt x="24384" y="1700784"/>
                </a:lnTo>
                <a:lnTo>
                  <a:pt x="9144" y="1665732"/>
                </a:lnTo>
                <a:lnTo>
                  <a:pt x="1524" y="1626108"/>
                </a:lnTo>
                <a:lnTo>
                  <a:pt x="0" y="1604772"/>
                </a:lnTo>
                <a:lnTo>
                  <a:pt x="0" y="848868"/>
                </a:lnTo>
                <a:lnTo>
                  <a:pt x="6096" y="854964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42009" y="585668"/>
            <a:ext cx="385665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f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59" dirty="0">
                <a:latin typeface="Times New Roman"/>
                <a:cs typeface="Times New Roman"/>
              </a:rPr>
              <a:t>w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34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-425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08319" y="1726207"/>
            <a:ext cx="1212897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0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6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396675" marR="3119">
              <a:lnSpc>
                <a:spcPct val="95825"/>
              </a:lnSpc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6848" y="1726207"/>
            <a:ext cx="654857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23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53" dirty="0">
                <a:latin typeface="Times New Roman"/>
                <a:cs typeface="Times New Roman"/>
              </a:rPr>
              <a:t>x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3" dirty="0">
                <a:latin typeface="Times New Roman"/>
                <a:cs typeface="Times New Roman"/>
              </a:rPr>
              <a:t>r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isi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48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am</a:t>
            </a:r>
            <a:r>
              <a:rPr sz="2400" spc="169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w</a:t>
            </a:r>
            <a:r>
              <a:rPr sz="2400" spc="-19" dirty="0">
                <a:latin typeface="Times New Roman"/>
                <a:cs typeface="Times New Roman"/>
              </a:rPr>
              <a:t>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5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ic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8300" y="2092026"/>
            <a:ext cx="33202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7484" y="2092026"/>
            <a:ext cx="94711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95409" y="2092026"/>
            <a:ext cx="82946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9885" y="2092026"/>
            <a:ext cx="67401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29" dirty="0">
                <a:latin typeface="Times New Roman"/>
                <a:cs typeface="Times New Roman"/>
              </a:rPr>
              <a:t>r</a:t>
            </a:r>
            <a:r>
              <a:rPr sz="2400" spc="-19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93491" y="2092026"/>
            <a:ext cx="32928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9626" y="2092026"/>
            <a:ext cx="105623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li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er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1184" y="2092026"/>
            <a:ext cx="3323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0367" y="2092026"/>
            <a:ext cx="4847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84998" y="2092026"/>
            <a:ext cx="54203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4492" y="2092026"/>
            <a:ext cx="65389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3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1873" y="5536197"/>
            <a:ext cx="631197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’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-2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35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“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26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5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”</a:t>
            </a:r>
            <a:r>
              <a:rPr sz="2400" spc="31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8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ill</a:t>
            </a:r>
            <a:r>
              <a:rPr sz="2400" spc="36" dirty="0"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68258" y="5536197"/>
            <a:ext cx="174263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all</a:t>
            </a:r>
            <a:r>
              <a:rPr sz="2400" spc="-1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er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233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th</a:t>
            </a:r>
            <a:r>
              <a:rPr sz="2400" spc="0" dirty="0">
                <a:latin typeface="Times New Roman"/>
                <a:cs typeface="Times New Roman"/>
              </a:rPr>
              <a:t>at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2197" y="5902016"/>
            <a:ext cx="712783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19" dirty="0">
                <a:latin typeface="Times New Roman"/>
                <a:cs typeface="Times New Roman"/>
              </a:rPr>
              <a:t>cc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205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se</a:t>
            </a:r>
            <a:r>
              <a:rPr sz="2400" spc="342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ak</a:t>
            </a:r>
            <a:r>
              <a:rPr sz="2400" spc="-1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66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eer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A0F42F3A-A561-8742-9132-CB583E72E9B7}"/>
              </a:ext>
            </a:extLst>
          </p:cNvPr>
          <p:cNvSpPr txBox="1">
            <a:spLocks/>
          </p:cNvSpPr>
          <p:nvPr/>
        </p:nvSpPr>
        <p:spPr>
          <a:xfrm>
            <a:off x="1536700" y="7254875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33" name="Object 4">
            <a:extLst>
              <a:ext uri="{FF2B5EF4-FFF2-40B4-BE49-F238E27FC236}">
                <a16:creationId xmlns:a16="http://schemas.microsoft.com/office/drawing/2014/main" id="{6C9348EC-F59C-1144-A987-5828ACF89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219888"/>
              </p:ext>
            </p:extLst>
          </p:nvPr>
        </p:nvGraphicFramePr>
        <p:xfrm>
          <a:off x="8324740" y="32067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7" imgW="13937020" imgH="5409524" progId="">
                  <p:embed/>
                </p:oleObj>
              </mc:Choice>
              <mc:Fallback>
                <p:oleObj r:id="rId7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A9A0C513-0AB4-E840-9ECA-12F45AEF2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740" y="32067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0620" y="1341120"/>
            <a:ext cx="8389619" cy="2447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0620" y="3771900"/>
            <a:ext cx="8389619" cy="2999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2009" y="585668"/>
            <a:ext cx="520011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f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59" dirty="0">
                <a:latin typeface="Times New Roman"/>
                <a:cs typeface="Times New Roman"/>
              </a:rPr>
              <a:t>w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34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-425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ACB6FB4-C416-7445-B0D8-C2AAF8C6033E}"/>
              </a:ext>
            </a:extLst>
          </p:cNvPr>
          <p:cNvSpPr txBox="1">
            <a:spLocks/>
          </p:cNvSpPr>
          <p:nvPr/>
        </p:nvSpPr>
        <p:spPr>
          <a:xfrm>
            <a:off x="1536700" y="7254875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0C4C0BB3-F5A2-854A-8836-4B9BAC67F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219888"/>
              </p:ext>
            </p:extLst>
          </p:nvPr>
        </p:nvGraphicFramePr>
        <p:xfrm>
          <a:off x="8324740" y="32067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5" imgW="13937020" imgH="5409524" progId="">
                  <p:embed/>
                </p:oleObj>
              </mc:Choice>
              <mc:Fallback>
                <p:oleObj r:id="rId5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A9A0C513-0AB4-E840-9ECA-12F45AEF2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740" y="32067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1268" y="1481328"/>
            <a:ext cx="533399" cy="2298191"/>
          </a:xfrm>
          <a:custGeom>
            <a:avLst/>
            <a:gdLst/>
            <a:ahLst/>
            <a:cxnLst/>
            <a:rect l="l" t="t" r="r" b="b"/>
            <a:pathLst>
              <a:path w="533399" h="2298191">
                <a:moveTo>
                  <a:pt x="0" y="0"/>
                </a:moveTo>
                <a:lnTo>
                  <a:pt x="533399" y="0"/>
                </a:lnTo>
                <a:lnTo>
                  <a:pt x="533399" y="2298191"/>
                </a:lnTo>
                <a:lnTo>
                  <a:pt x="0" y="2298191"/>
                </a:lnTo>
                <a:lnTo>
                  <a:pt x="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9076" y="1469135"/>
            <a:ext cx="559307" cy="2500883"/>
          </a:xfrm>
          <a:custGeom>
            <a:avLst/>
            <a:gdLst/>
            <a:ahLst/>
            <a:cxnLst/>
            <a:rect l="l" t="t" r="r" b="b"/>
            <a:pathLst>
              <a:path w="559307" h="2500883">
                <a:moveTo>
                  <a:pt x="25908" y="25907"/>
                </a:moveTo>
                <a:lnTo>
                  <a:pt x="13121" y="2310383"/>
                </a:lnTo>
                <a:lnTo>
                  <a:pt x="25907" y="2310383"/>
                </a:lnTo>
                <a:lnTo>
                  <a:pt x="25908" y="25907"/>
                </a:lnTo>
                <a:close/>
              </a:path>
              <a:path w="559307" h="2500883">
                <a:moveTo>
                  <a:pt x="545591" y="25908"/>
                </a:moveTo>
                <a:lnTo>
                  <a:pt x="533400" y="12191"/>
                </a:lnTo>
                <a:lnTo>
                  <a:pt x="545591" y="0"/>
                </a:lnTo>
                <a:lnTo>
                  <a:pt x="6095" y="0"/>
                </a:lnTo>
                <a:lnTo>
                  <a:pt x="0" y="6095"/>
                </a:lnTo>
                <a:lnTo>
                  <a:pt x="0" y="2310383"/>
                </a:lnTo>
                <a:lnTo>
                  <a:pt x="13121" y="2310383"/>
                </a:lnTo>
                <a:lnTo>
                  <a:pt x="25908" y="25907"/>
                </a:lnTo>
                <a:lnTo>
                  <a:pt x="533400" y="25908"/>
                </a:lnTo>
                <a:lnTo>
                  <a:pt x="533400" y="2310383"/>
                </a:lnTo>
                <a:lnTo>
                  <a:pt x="545591" y="2310383"/>
                </a:lnTo>
                <a:lnTo>
                  <a:pt x="545591" y="25908"/>
                </a:lnTo>
                <a:close/>
              </a:path>
              <a:path w="559307" h="2500883">
                <a:moveTo>
                  <a:pt x="559307" y="6095"/>
                </a:moveTo>
                <a:lnTo>
                  <a:pt x="553211" y="0"/>
                </a:lnTo>
                <a:lnTo>
                  <a:pt x="545591" y="0"/>
                </a:lnTo>
                <a:lnTo>
                  <a:pt x="533400" y="12191"/>
                </a:lnTo>
                <a:lnTo>
                  <a:pt x="545591" y="25908"/>
                </a:lnTo>
                <a:lnTo>
                  <a:pt x="545591" y="2310383"/>
                </a:lnTo>
                <a:lnTo>
                  <a:pt x="559307" y="2310383"/>
                </a:lnTo>
                <a:lnTo>
                  <a:pt x="559307" y="6095"/>
                </a:lnTo>
                <a:close/>
              </a:path>
            </a:pathLst>
          </a:custGeom>
          <a:solidFill>
            <a:srgbClr val="347C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92767" y="1481328"/>
            <a:ext cx="533400" cy="2298191"/>
          </a:xfrm>
          <a:custGeom>
            <a:avLst/>
            <a:gdLst/>
            <a:ahLst/>
            <a:cxnLst/>
            <a:rect l="l" t="t" r="r" b="b"/>
            <a:pathLst>
              <a:path w="533400" h="2298191">
                <a:moveTo>
                  <a:pt x="0" y="0"/>
                </a:moveTo>
                <a:lnTo>
                  <a:pt x="533400" y="0"/>
                </a:lnTo>
                <a:lnTo>
                  <a:pt x="533400" y="2298191"/>
                </a:lnTo>
                <a:lnTo>
                  <a:pt x="0" y="2298191"/>
                </a:lnTo>
                <a:lnTo>
                  <a:pt x="0" y="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80576" y="1469136"/>
            <a:ext cx="559308" cy="2500883"/>
          </a:xfrm>
          <a:custGeom>
            <a:avLst/>
            <a:gdLst/>
            <a:ahLst/>
            <a:cxnLst/>
            <a:rect l="l" t="t" r="r" b="b"/>
            <a:pathLst>
              <a:path w="559308" h="2500883">
                <a:moveTo>
                  <a:pt x="25907" y="25908"/>
                </a:moveTo>
                <a:lnTo>
                  <a:pt x="13121" y="2310383"/>
                </a:lnTo>
                <a:lnTo>
                  <a:pt x="25908" y="2310383"/>
                </a:lnTo>
                <a:lnTo>
                  <a:pt x="25907" y="25908"/>
                </a:lnTo>
                <a:close/>
              </a:path>
              <a:path w="559308" h="2500883">
                <a:moveTo>
                  <a:pt x="545591" y="25907"/>
                </a:moveTo>
                <a:lnTo>
                  <a:pt x="533400" y="12191"/>
                </a:lnTo>
                <a:lnTo>
                  <a:pt x="545591" y="0"/>
                </a:lnTo>
                <a:lnTo>
                  <a:pt x="6095" y="0"/>
                </a:lnTo>
                <a:lnTo>
                  <a:pt x="0" y="6095"/>
                </a:lnTo>
                <a:lnTo>
                  <a:pt x="0" y="2310383"/>
                </a:lnTo>
                <a:lnTo>
                  <a:pt x="13121" y="2310383"/>
                </a:lnTo>
                <a:lnTo>
                  <a:pt x="25907" y="25908"/>
                </a:lnTo>
                <a:lnTo>
                  <a:pt x="533400" y="25908"/>
                </a:lnTo>
                <a:lnTo>
                  <a:pt x="533400" y="2310383"/>
                </a:lnTo>
                <a:lnTo>
                  <a:pt x="545591" y="2310383"/>
                </a:lnTo>
                <a:lnTo>
                  <a:pt x="545591" y="25907"/>
                </a:lnTo>
                <a:close/>
              </a:path>
              <a:path w="559308" h="2500883">
                <a:moveTo>
                  <a:pt x="559308" y="6095"/>
                </a:moveTo>
                <a:lnTo>
                  <a:pt x="553212" y="0"/>
                </a:lnTo>
                <a:lnTo>
                  <a:pt x="545591" y="0"/>
                </a:lnTo>
                <a:lnTo>
                  <a:pt x="533400" y="12191"/>
                </a:lnTo>
                <a:lnTo>
                  <a:pt x="545591" y="25907"/>
                </a:lnTo>
                <a:lnTo>
                  <a:pt x="545591" y="2310383"/>
                </a:lnTo>
                <a:lnTo>
                  <a:pt x="559308" y="2310383"/>
                </a:lnTo>
                <a:lnTo>
                  <a:pt x="559308" y="6095"/>
                </a:lnTo>
                <a:close/>
              </a:path>
            </a:pathLst>
          </a:custGeom>
          <a:solidFill>
            <a:srgbClr val="8C3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44639" y="3779520"/>
            <a:ext cx="2474975" cy="182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50848" y="3779520"/>
            <a:ext cx="2535935" cy="243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01268" y="3779519"/>
            <a:ext cx="533399" cy="178308"/>
          </a:xfrm>
          <a:custGeom>
            <a:avLst/>
            <a:gdLst/>
            <a:ahLst/>
            <a:cxnLst/>
            <a:rect l="l" t="t" r="r" b="b"/>
            <a:pathLst>
              <a:path w="533399" h="178308">
                <a:moveTo>
                  <a:pt x="0" y="0"/>
                </a:moveTo>
                <a:lnTo>
                  <a:pt x="533399" y="0"/>
                </a:lnTo>
                <a:lnTo>
                  <a:pt x="533399" y="178308"/>
                </a:lnTo>
                <a:lnTo>
                  <a:pt x="0" y="178308"/>
                </a:lnTo>
                <a:lnTo>
                  <a:pt x="0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89076" y="1469135"/>
            <a:ext cx="559307" cy="2500883"/>
          </a:xfrm>
          <a:custGeom>
            <a:avLst/>
            <a:gdLst/>
            <a:ahLst/>
            <a:cxnLst/>
            <a:rect l="l" t="t" r="r" b="b"/>
            <a:pathLst>
              <a:path w="559307" h="2500883">
                <a:moveTo>
                  <a:pt x="533400" y="2476499"/>
                </a:moveTo>
                <a:lnTo>
                  <a:pt x="25907" y="2476499"/>
                </a:lnTo>
                <a:lnTo>
                  <a:pt x="25907" y="2310383"/>
                </a:lnTo>
                <a:lnTo>
                  <a:pt x="13121" y="2310383"/>
                </a:lnTo>
                <a:lnTo>
                  <a:pt x="12191" y="2476499"/>
                </a:lnTo>
                <a:lnTo>
                  <a:pt x="25907" y="2488691"/>
                </a:lnTo>
                <a:lnTo>
                  <a:pt x="533400" y="2488691"/>
                </a:lnTo>
                <a:lnTo>
                  <a:pt x="533400" y="2476499"/>
                </a:lnTo>
                <a:close/>
              </a:path>
              <a:path w="559307" h="2500883">
                <a:moveTo>
                  <a:pt x="545591" y="2310383"/>
                </a:moveTo>
                <a:lnTo>
                  <a:pt x="533400" y="2310383"/>
                </a:lnTo>
                <a:lnTo>
                  <a:pt x="533400" y="2488691"/>
                </a:lnTo>
                <a:lnTo>
                  <a:pt x="25907" y="2488691"/>
                </a:lnTo>
                <a:lnTo>
                  <a:pt x="12191" y="2476499"/>
                </a:lnTo>
                <a:lnTo>
                  <a:pt x="13121" y="2310383"/>
                </a:lnTo>
                <a:lnTo>
                  <a:pt x="0" y="2310383"/>
                </a:lnTo>
                <a:lnTo>
                  <a:pt x="0" y="2496311"/>
                </a:lnTo>
                <a:lnTo>
                  <a:pt x="6095" y="2500883"/>
                </a:lnTo>
                <a:lnTo>
                  <a:pt x="545591" y="2500883"/>
                </a:lnTo>
                <a:lnTo>
                  <a:pt x="545591" y="2310383"/>
                </a:lnTo>
                <a:close/>
              </a:path>
              <a:path w="559307" h="2500883">
                <a:moveTo>
                  <a:pt x="559307" y="2496311"/>
                </a:moveTo>
                <a:lnTo>
                  <a:pt x="559307" y="2310383"/>
                </a:lnTo>
                <a:lnTo>
                  <a:pt x="545591" y="2310383"/>
                </a:lnTo>
                <a:lnTo>
                  <a:pt x="545591" y="2500883"/>
                </a:lnTo>
                <a:lnTo>
                  <a:pt x="553211" y="2500883"/>
                </a:lnTo>
                <a:lnTo>
                  <a:pt x="559307" y="2496311"/>
                </a:lnTo>
                <a:close/>
              </a:path>
            </a:pathLst>
          </a:custGeom>
          <a:solidFill>
            <a:srgbClr val="347C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92767" y="3779519"/>
            <a:ext cx="533400" cy="178308"/>
          </a:xfrm>
          <a:custGeom>
            <a:avLst/>
            <a:gdLst/>
            <a:ahLst/>
            <a:cxnLst/>
            <a:rect l="l" t="t" r="r" b="b"/>
            <a:pathLst>
              <a:path w="533400" h="178308">
                <a:moveTo>
                  <a:pt x="0" y="0"/>
                </a:moveTo>
                <a:lnTo>
                  <a:pt x="533400" y="0"/>
                </a:lnTo>
                <a:lnTo>
                  <a:pt x="533400" y="178308"/>
                </a:lnTo>
                <a:lnTo>
                  <a:pt x="0" y="178308"/>
                </a:lnTo>
                <a:lnTo>
                  <a:pt x="0" y="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80576" y="1469136"/>
            <a:ext cx="559308" cy="2500883"/>
          </a:xfrm>
          <a:custGeom>
            <a:avLst/>
            <a:gdLst/>
            <a:ahLst/>
            <a:cxnLst/>
            <a:rect l="l" t="t" r="r" b="b"/>
            <a:pathLst>
              <a:path w="559308" h="2500883">
                <a:moveTo>
                  <a:pt x="533400" y="2476500"/>
                </a:moveTo>
                <a:lnTo>
                  <a:pt x="25908" y="2476500"/>
                </a:lnTo>
                <a:lnTo>
                  <a:pt x="25908" y="2310383"/>
                </a:lnTo>
                <a:lnTo>
                  <a:pt x="13121" y="2310383"/>
                </a:lnTo>
                <a:lnTo>
                  <a:pt x="12192" y="2476500"/>
                </a:lnTo>
                <a:lnTo>
                  <a:pt x="25908" y="2488691"/>
                </a:lnTo>
                <a:lnTo>
                  <a:pt x="533400" y="2488691"/>
                </a:lnTo>
                <a:lnTo>
                  <a:pt x="533400" y="2476500"/>
                </a:lnTo>
                <a:close/>
              </a:path>
              <a:path w="559308" h="2500883">
                <a:moveTo>
                  <a:pt x="545591" y="2310383"/>
                </a:moveTo>
                <a:lnTo>
                  <a:pt x="533400" y="2310383"/>
                </a:lnTo>
                <a:lnTo>
                  <a:pt x="533400" y="2488691"/>
                </a:lnTo>
                <a:lnTo>
                  <a:pt x="25908" y="2488691"/>
                </a:lnTo>
                <a:lnTo>
                  <a:pt x="12192" y="2476500"/>
                </a:lnTo>
                <a:lnTo>
                  <a:pt x="13121" y="2310383"/>
                </a:lnTo>
                <a:lnTo>
                  <a:pt x="0" y="2310383"/>
                </a:lnTo>
                <a:lnTo>
                  <a:pt x="0" y="2496311"/>
                </a:lnTo>
                <a:lnTo>
                  <a:pt x="6096" y="2500883"/>
                </a:lnTo>
                <a:lnTo>
                  <a:pt x="545591" y="2500883"/>
                </a:lnTo>
                <a:lnTo>
                  <a:pt x="545591" y="2310383"/>
                </a:lnTo>
                <a:close/>
              </a:path>
              <a:path w="559308" h="2500883">
                <a:moveTo>
                  <a:pt x="559308" y="2496311"/>
                </a:moveTo>
                <a:lnTo>
                  <a:pt x="559308" y="2310383"/>
                </a:lnTo>
                <a:lnTo>
                  <a:pt x="545591" y="2310383"/>
                </a:lnTo>
                <a:lnTo>
                  <a:pt x="545591" y="2500883"/>
                </a:lnTo>
                <a:lnTo>
                  <a:pt x="553212" y="2500883"/>
                </a:lnTo>
                <a:lnTo>
                  <a:pt x="559308" y="2496311"/>
                </a:lnTo>
                <a:close/>
              </a:path>
            </a:pathLst>
          </a:custGeom>
          <a:solidFill>
            <a:srgbClr val="8C3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63168" y="4084319"/>
            <a:ext cx="4305299" cy="1219200"/>
          </a:xfrm>
          <a:custGeom>
            <a:avLst/>
            <a:gdLst/>
            <a:ahLst/>
            <a:cxnLst/>
            <a:rect l="l" t="t" r="r" b="b"/>
            <a:pathLst>
              <a:path w="4305299" h="1219200">
                <a:moveTo>
                  <a:pt x="0" y="0"/>
                </a:moveTo>
                <a:lnTo>
                  <a:pt x="4305299" y="0"/>
                </a:lnTo>
                <a:lnTo>
                  <a:pt x="4305299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50975" y="4072127"/>
            <a:ext cx="4331208" cy="1245108"/>
          </a:xfrm>
          <a:custGeom>
            <a:avLst/>
            <a:gdLst/>
            <a:ahLst/>
            <a:cxnLst/>
            <a:rect l="l" t="t" r="r" b="b"/>
            <a:pathLst>
              <a:path w="4331208" h="1245108">
                <a:moveTo>
                  <a:pt x="25907" y="1219199"/>
                </a:moveTo>
                <a:lnTo>
                  <a:pt x="4305299" y="1219199"/>
                </a:lnTo>
                <a:lnTo>
                  <a:pt x="4305300" y="1231391"/>
                </a:lnTo>
                <a:lnTo>
                  <a:pt x="25908" y="1231391"/>
                </a:lnTo>
                <a:lnTo>
                  <a:pt x="12192" y="1219200"/>
                </a:lnTo>
                <a:lnTo>
                  <a:pt x="25907" y="25908"/>
                </a:lnTo>
                <a:lnTo>
                  <a:pt x="25907" y="1219199"/>
                </a:lnTo>
                <a:close/>
              </a:path>
              <a:path w="4331208" h="1245108">
                <a:moveTo>
                  <a:pt x="6096" y="0"/>
                </a:moveTo>
                <a:lnTo>
                  <a:pt x="4317491" y="0"/>
                </a:lnTo>
                <a:lnTo>
                  <a:pt x="4305300" y="12191"/>
                </a:lnTo>
                <a:lnTo>
                  <a:pt x="4317491" y="25907"/>
                </a:lnTo>
                <a:lnTo>
                  <a:pt x="4317491" y="1245108"/>
                </a:lnTo>
                <a:lnTo>
                  <a:pt x="12192" y="1245108"/>
                </a:lnTo>
                <a:lnTo>
                  <a:pt x="12192" y="25907"/>
                </a:lnTo>
                <a:lnTo>
                  <a:pt x="25908" y="12191"/>
                </a:lnTo>
                <a:lnTo>
                  <a:pt x="25907" y="25908"/>
                </a:lnTo>
                <a:lnTo>
                  <a:pt x="12192" y="1219200"/>
                </a:lnTo>
                <a:lnTo>
                  <a:pt x="25908" y="1231391"/>
                </a:lnTo>
                <a:lnTo>
                  <a:pt x="4305300" y="1231391"/>
                </a:lnTo>
                <a:lnTo>
                  <a:pt x="4305299" y="25908"/>
                </a:lnTo>
                <a:lnTo>
                  <a:pt x="25907" y="25908"/>
                </a:lnTo>
                <a:lnTo>
                  <a:pt x="25908" y="12191"/>
                </a:lnTo>
                <a:lnTo>
                  <a:pt x="12192" y="25907"/>
                </a:lnTo>
                <a:lnTo>
                  <a:pt x="12192" y="1245108"/>
                </a:lnTo>
                <a:lnTo>
                  <a:pt x="6096" y="1245108"/>
                </a:lnTo>
                <a:lnTo>
                  <a:pt x="0" y="1239012"/>
                </a:lnTo>
                <a:lnTo>
                  <a:pt x="0" y="6095"/>
                </a:lnTo>
                <a:lnTo>
                  <a:pt x="6096" y="0"/>
                </a:lnTo>
                <a:close/>
              </a:path>
              <a:path w="4331208" h="1245108">
                <a:moveTo>
                  <a:pt x="4317491" y="1245108"/>
                </a:moveTo>
                <a:lnTo>
                  <a:pt x="4317491" y="25907"/>
                </a:lnTo>
                <a:lnTo>
                  <a:pt x="4305300" y="12191"/>
                </a:lnTo>
                <a:lnTo>
                  <a:pt x="4317491" y="0"/>
                </a:lnTo>
                <a:lnTo>
                  <a:pt x="4325111" y="0"/>
                </a:lnTo>
                <a:lnTo>
                  <a:pt x="4331208" y="6095"/>
                </a:lnTo>
                <a:lnTo>
                  <a:pt x="4331208" y="1239012"/>
                </a:lnTo>
                <a:lnTo>
                  <a:pt x="4325111" y="1245108"/>
                </a:lnTo>
                <a:lnTo>
                  <a:pt x="4317491" y="1245108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97067" y="4084319"/>
            <a:ext cx="4229100" cy="1219200"/>
          </a:xfrm>
          <a:custGeom>
            <a:avLst/>
            <a:gdLst/>
            <a:ahLst/>
            <a:cxnLst/>
            <a:rect l="l" t="t" r="r" b="b"/>
            <a:pathLst>
              <a:path w="4229100" h="1219200">
                <a:moveTo>
                  <a:pt x="0" y="0"/>
                </a:moveTo>
                <a:lnTo>
                  <a:pt x="4229100" y="0"/>
                </a:lnTo>
                <a:lnTo>
                  <a:pt x="42291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84876" y="4072127"/>
            <a:ext cx="4255008" cy="1245108"/>
          </a:xfrm>
          <a:custGeom>
            <a:avLst/>
            <a:gdLst/>
            <a:ahLst/>
            <a:cxnLst/>
            <a:rect l="l" t="t" r="r" b="b"/>
            <a:pathLst>
              <a:path w="4255008" h="1245108">
                <a:moveTo>
                  <a:pt x="25907" y="1219199"/>
                </a:moveTo>
                <a:lnTo>
                  <a:pt x="4229100" y="1219200"/>
                </a:lnTo>
                <a:lnTo>
                  <a:pt x="4229100" y="1231391"/>
                </a:lnTo>
                <a:lnTo>
                  <a:pt x="25908" y="1231391"/>
                </a:lnTo>
                <a:lnTo>
                  <a:pt x="12192" y="1219200"/>
                </a:lnTo>
                <a:lnTo>
                  <a:pt x="25907" y="25908"/>
                </a:lnTo>
                <a:lnTo>
                  <a:pt x="25907" y="1219199"/>
                </a:lnTo>
                <a:close/>
              </a:path>
              <a:path w="4255008" h="1245108">
                <a:moveTo>
                  <a:pt x="6096" y="0"/>
                </a:moveTo>
                <a:lnTo>
                  <a:pt x="4241291" y="0"/>
                </a:lnTo>
                <a:lnTo>
                  <a:pt x="4229100" y="12191"/>
                </a:lnTo>
                <a:lnTo>
                  <a:pt x="4241291" y="25907"/>
                </a:lnTo>
                <a:lnTo>
                  <a:pt x="4241291" y="1245108"/>
                </a:lnTo>
                <a:lnTo>
                  <a:pt x="12192" y="1245108"/>
                </a:lnTo>
                <a:lnTo>
                  <a:pt x="12192" y="25907"/>
                </a:lnTo>
                <a:lnTo>
                  <a:pt x="25908" y="12191"/>
                </a:lnTo>
                <a:lnTo>
                  <a:pt x="25907" y="25908"/>
                </a:lnTo>
                <a:lnTo>
                  <a:pt x="12192" y="1219200"/>
                </a:lnTo>
                <a:lnTo>
                  <a:pt x="25908" y="1231391"/>
                </a:lnTo>
                <a:lnTo>
                  <a:pt x="4229100" y="1231391"/>
                </a:lnTo>
                <a:lnTo>
                  <a:pt x="4229099" y="25908"/>
                </a:lnTo>
                <a:lnTo>
                  <a:pt x="25907" y="25908"/>
                </a:lnTo>
                <a:lnTo>
                  <a:pt x="25908" y="12191"/>
                </a:lnTo>
                <a:lnTo>
                  <a:pt x="12192" y="25907"/>
                </a:lnTo>
                <a:lnTo>
                  <a:pt x="12192" y="1245108"/>
                </a:lnTo>
                <a:lnTo>
                  <a:pt x="6096" y="1245108"/>
                </a:lnTo>
                <a:lnTo>
                  <a:pt x="0" y="1239012"/>
                </a:lnTo>
                <a:lnTo>
                  <a:pt x="0" y="6095"/>
                </a:lnTo>
                <a:lnTo>
                  <a:pt x="6096" y="0"/>
                </a:lnTo>
                <a:close/>
              </a:path>
              <a:path w="4255008" h="1245108">
                <a:moveTo>
                  <a:pt x="4241291" y="1245108"/>
                </a:moveTo>
                <a:lnTo>
                  <a:pt x="4241291" y="25907"/>
                </a:lnTo>
                <a:lnTo>
                  <a:pt x="4229100" y="12191"/>
                </a:lnTo>
                <a:lnTo>
                  <a:pt x="4241291" y="0"/>
                </a:lnTo>
                <a:lnTo>
                  <a:pt x="4248911" y="0"/>
                </a:lnTo>
                <a:lnTo>
                  <a:pt x="4255008" y="6095"/>
                </a:lnTo>
                <a:lnTo>
                  <a:pt x="4255008" y="1239012"/>
                </a:lnTo>
                <a:lnTo>
                  <a:pt x="4248911" y="1245108"/>
                </a:lnTo>
                <a:lnTo>
                  <a:pt x="4241291" y="1245108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01268" y="5408675"/>
            <a:ext cx="4293108" cy="1266443"/>
          </a:xfrm>
          <a:custGeom>
            <a:avLst/>
            <a:gdLst/>
            <a:ahLst/>
            <a:cxnLst/>
            <a:rect l="l" t="t" r="r" b="b"/>
            <a:pathLst>
              <a:path w="4293108" h="1266443">
                <a:moveTo>
                  <a:pt x="631" y="298327"/>
                </a:moveTo>
                <a:lnTo>
                  <a:pt x="9717" y="253752"/>
                </a:lnTo>
                <a:lnTo>
                  <a:pt x="28554" y="213620"/>
                </a:lnTo>
                <a:lnTo>
                  <a:pt x="55816" y="179260"/>
                </a:lnTo>
                <a:lnTo>
                  <a:pt x="90176" y="151998"/>
                </a:lnTo>
                <a:lnTo>
                  <a:pt x="130308" y="133161"/>
                </a:lnTo>
                <a:lnTo>
                  <a:pt x="174883" y="124075"/>
                </a:lnTo>
                <a:lnTo>
                  <a:pt x="190500" y="123443"/>
                </a:lnTo>
                <a:lnTo>
                  <a:pt x="2490216" y="123443"/>
                </a:lnTo>
                <a:lnTo>
                  <a:pt x="4293108" y="0"/>
                </a:lnTo>
                <a:lnTo>
                  <a:pt x="3557016" y="123443"/>
                </a:lnTo>
                <a:lnTo>
                  <a:pt x="4076700" y="123443"/>
                </a:lnTo>
                <a:lnTo>
                  <a:pt x="4092522" y="124075"/>
                </a:lnTo>
                <a:lnTo>
                  <a:pt x="4137477" y="133161"/>
                </a:lnTo>
                <a:lnTo>
                  <a:pt x="4177699" y="151998"/>
                </a:lnTo>
                <a:lnTo>
                  <a:pt x="4211955" y="179260"/>
                </a:lnTo>
                <a:lnTo>
                  <a:pt x="4239009" y="213620"/>
                </a:lnTo>
                <a:lnTo>
                  <a:pt x="4257629" y="253752"/>
                </a:lnTo>
                <a:lnTo>
                  <a:pt x="4266578" y="298327"/>
                </a:lnTo>
                <a:lnTo>
                  <a:pt x="4267200" y="313943"/>
                </a:lnTo>
                <a:lnTo>
                  <a:pt x="4267200" y="1075943"/>
                </a:lnTo>
                <a:lnTo>
                  <a:pt x="4261747" y="1122201"/>
                </a:lnTo>
                <a:lnTo>
                  <a:pt x="4246214" y="1164137"/>
                </a:lnTo>
                <a:lnTo>
                  <a:pt x="4221834" y="1200519"/>
                </a:lnTo>
                <a:lnTo>
                  <a:pt x="4189841" y="1230111"/>
                </a:lnTo>
                <a:lnTo>
                  <a:pt x="4151471" y="1251680"/>
                </a:lnTo>
                <a:lnTo>
                  <a:pt x="4107957" y="1263990"/>
                </a:lnTo>
                <a:lnTo>
                  <a:pt x="4076700" y="1266443"/>
                </a:lnTo>
                <a:lnTo>
                  <a:pt x="190500" y="1266443"/>
                </a:lnTo>
                <a:lnTo>
                  <a:pt x="144738" y="1260991"/>
                </a:lnTo>
                <a:lnTo>
                  <a:pt x="102978" y="1245458"/>
                </a:lnTo>
                <a:lnTo>
                  <a:pt x="66546" y="1221078"/>
                </a:lnTo>
                <a:lnTo>
                  <a:pt x="36771" y="1189085"/>
                </a:lnTo>
                <a:lnTo>
                  <a:pt x="14978" y="1150715"/>
                </a:lnTo>
                <a:lnTo>
                  <a:pt x="2494" y="1107201"/>
                </a:lnTo>
                <a:lnTo>
                  <a:pt x="0" y="1075943"/>
                </a:lnTo>
                <a:lnTo>
                  <a:pt x="0" y="313943"/>
                </a:lnTo>
                <a:lnTo>
                  <a:pt x="631" y="29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89075" y="5519928"/>
            <a:ext cx="4293108" cy="1292352"/>
          </a:xfrm>
          <a:custGeom>
            <a:avLst/>
            <a:gdLst/>
            <a:ahLst/>
            <a:cxnLst/>
            <a:rect l="l" t="t" r="r" b="b"/>
            <a:pathLst>
              <a:path w="4293108" h="1292352">
                <a:moveTo>
                  <a:pt x="1524" y="182880"/>
                </a:moveTo>
                <a:lnTo>
                  <a:pt x="4572" y="163068"/>
                </a:lnTo>
                <a:lnTo>
                  <a:pt x="9144" y="143256"/>
                </a:lnTo>
                <a:lnTo>
                  <a:pt x="15240" y="124968"/>
                </a:lnTo>
                <a:lnTo>
                  <a:pt x="24384" y="106680"/>
                </a:lnTo>
                <a:lnTo>
                  <a:pt x="16768" y="190616"/>
                </a:lnTo>
                <a:lnTo>
                  <a:pt x="5587" y="192136"/>
                </a:lnTo>
                <a:lnTo>
                  <a:pt x="1524" y="182880"/>
                </a:lnTo>
                <a:close/>
              </a:path>
              <a:path w="4293108" h="1292352">
                <a:moveTo>
                  <a:pt x="4039821" y="-79269"/>
                </a:moveTo>
                <a:lnTo>
                  <a:pt x="2502408" y="25908"/>
                </a:lnTo>
                <a:lnTo>
                  <a:pt x="185927" y="25908"/>
                </a:lnTo>
                <a:lnTo>
                  <a:pt x="167640" y="28956"/>
                </a:lnTo>
                <a:lnTo>
                  <a:pt x="150876" y="33528"/>
                </a:lnTo>
                <a:lnTo>
                  <a:pt x="134112" y="39624"/>
                </a:lnTo>
                <a:lnTo>
                  <a:pt x="118872" y="47244"/>
                </a:lnTo>
                <a:lnTo>
                  <a:pt x="105156" y="56388"/>
                </a:lnTo>
                <a:lnTo>
                  <a:pt x="91440" y="65532"/>
                </a:lnTo>
                <a:lnTo>
                  <a:pt x="77724" y="77724"/>
                </a:lnTo>
                <a:lnTo>
                  <a:pt x="67056" y="89916"/>
                </a:lnTo>
                <a:lnTo>
                  <a:pt x="56388" y="103632"/>
                </a:lnTo>
                <a:lnTo>
                  <a:pt x="47244" y="118872"/>
                </a:lnTo>
                <a:lnTo>
                  <a:pt x="39624" y="134112"/>
                </a:lnTo>
                <a:lnTo>
                  <a:pt x="33528" y="149352"/>
                </a:lnTo>
                <a:lnTo>
                  <a:pt x="28956" y="167640"/>
                </a:lnTo>
                <a:lnTo>
                  <a:pt x="25908" y="184404"/>
                </a:lnTo>
                <a:lnTo>
                  <a:pt x="25171" y="198133"/>
                </a:lnTo>
                <a:lnTo>
                  <a:pt x="25908" y="202692"/>
                </a:lnTo>
                <a:lnTo>
                  <a:pt x="25908" y="210312"/>
                </a:lnTo>
                <a:lnTo>
                  <a:pt x="19812" y="216408"/>
                </a:lnTo>
                <a:lnTo>
                  <a:pt x="6096" y="216408"/>
                </a:lnTo>
                <a:lnTo>
                  <a:pt x="0" y="210312"/>
                </a:lnTo>
                <a:lnTo>
                  <a:pt x="0" y="202692"/>
                </a:lnTo>
                <a:lnTo>
                  <a:pt x="1524" y="182880"/>
                </a:lnTo>
                <a:lnTo>
                  <a:pt x="5587" y="192136"/>
                </a:lnTo>
                <a:lnTo>
                  <a:pt x="16768" y="190616"/>
                </a:lnTo>
                <a:lnTo>
                  <a:pt x="24384" y="106680"/>
                </a:lnTo>
                <a:lnTo>
                  <a:pt x="45720" y="74676"/>
                </a:lnTo>
                <a:lnTo>
                  <a:pt x="73152" y="47244"/>
                </a:lnTo>
                <a:lnTo>
                  <a:pt x="106680" y="24384"/>
                </a:lnTo>
                <a:lnTo>
                  <a:pt x="141732" y="9144"/>
                </a:lnTo>
                <a:lnTo>
                  <a:pt x="181356" y="1524"/>
                </a:lnTo>
                <a:lnTo>
                  <a:pt x="202691" y="0"/>
                </a:lnTo>
                <a:lnTo>
                  <a:pt x="2502408" y="0"/>
                </a:lnTo>
                <a:lnTo>
                  <a:pt x="4302720" y="-123267"/>
                </a:lnTo>
                <a:lnTo>
                  <a:pt x="4303775" y="-123444"/>
                </a:lnTo>
                <a:lnTo>
                  <a:pt x="4305299" y="-123444"/>
                </a:lnTo>
                <a:lnTo>
                  <a:pt x="4311396" y="-123444"/>
                </a:lnTo>
                <a:lnTo>
                  <a:pt x="4317491" y="-118871"/>
                </a:lnTo>
                <a:lnTo>
                  <a:pt x="4317491" y="-112775"/>
                </a:lnTo>
                <a:lnTo>
                  <a:pt x="4319016" y="-105155"/>
                </a:lnTo>
                <a:lnTo>
                  <a:pt x="4314443" y="-99059"/>
                </a:lnTo>
                <a:lnTo>
                  <a:pt x="4308348" y="-99059"/>
                </a:lnTo>
                <a:lnTo>
                  <a:pt x="4306678" y="-98777"/>
                </a:lnTo>
                <a:lnTo>
                  <a:pt x="4306824" y="-97535"/>
                </a:lnTo>
                <a:lnTo>
                  <a:pt x="4294292" y="-96678"/>
                </a:lnTo>
                <a:lnTo>
                  <a:pt x="3723652" y="0"/>
                </a:lnTo>
                <a:lnTo>
                  <a:pt x="3566159" y="0"/>
                </a:lnTo>
                <a:lnTo>
                  <a:pt x="4039821" y="-79269"/>
                </a:lnTo>
                <a:close/>
              </a:path>
              <a:path w="4293108" h="1292352">
                <a:moveTo>
                  <a:pt x="25908" y="202692"/>
                </a:moveTo>
                <a:lnTo>
                  <a:pt x="25171" y="198133"/>
                </a:lnTo>
                <a:lnTo>
                  <a:pt x="25908" y="184404"/>
                </a:lnTo>
                <a:lnTo>
                  <a:pt x="25908" y="202692"/>
                </a:lnTo>
                <a:close/>
              </a:path>
              <a:path w="4293108" h="1292352">
                <a:moveTo>
                  <a:pt x="4293108" y="202692"/>
                </a:moveTo>
                <a:lnTo>
                  <a:pt x="4293108" y="210312"/>
                </a:lnTo>
                <a:lnTo>
                  <a:pt x="4287011" y="216408"/>
                </a:lnTo>
                <a:lnTo>
                  <a:pt x="4273296" y="216408"/>
                </a:lnTo>
                <a:lnTo>
                  <a:pt x="4267199" y="984503"/>
                </a:lnTo>
                <a:lnTo>
                  <a:pt x="4267199" y="202692"/>
                </a:lnTo>
                <a:lnTo>
                  <a:pt x="4273296" y="190500"/>
                </a:lnTo>
                <a:lnTo>
                  <a:pt x="4287011" y="190500"/>
                </a:lnTo>
                <a:lnTo>
                  <a:pt x="4292639" y="196127"/>
                </a:lnTo>
                <a:lnTo>
                  <a:pt x="4293108" y="196596"/>
                </a:lnTo>
                <a:lnTo>
                  <a:pt x="4293108" y="202692"/>
                </a:lnTo>
                <a:close/>
              </a:path>
              <a:path w="4293108" h="1292352">
                <a:moveTo>
                  <a:pt x="6096" y="216408"/>
                </a:moveTo>
                <a:lnTo>
                  <a:pt x="19812" y="216408"/>
                </a:lnTo>
                <a:lnTo>
                  <a:pt x="25908" y="210312"/>
                </a:lnTo>
                <a:lnTo>
                  <a:pt x="25908" y="982980"/>
                </a:lnTo>
                <a:lnTo>
                  <a:pt x="28956" y="1001268"/>
                </a:lnTo>
                <a:lnTo>
                  <a:pt x="33528" y="1018032"/>
                </a:lnTo>
                <a:lnTo>
                  <a:pt x="39624" y="1034795"/>
                </a:lnTo>
                <a:lnTo>
                  <a:pt x="47244" y="1050036"/>
                </a:lnTo>
                <a:lnTo>
                  <a:pt x="56388" y="1063751"/>
                </a:lnTo>
                <a:lnTo>
                  <a:pt x="65532" y="1077468"/>
                </a:lnTo>
                <a:lnTo>
                  <a:pt x="103632" y="1112520"/>
                </a:lnTo>
                <a:lnTo>
                  <a:pt x="149352" y="1135380"/>
                </a:lnTo>
                <a:lnTo>
                  <a:pt x="184403" y="1142999"/>
                </a:lnTo>
                <a:lnTo>
                  <a:pt x="4107180" y="1142999"/>
                </a:lnTo>
                <a:lnTo>
                  <a:pt x="4158996" y="1129284"/>
                </a:lnTo>
                <a:lnTo>
                  <a:pt x="4187951" y="1112520"/>
                </a:lnTo>
                <a:lnTo>
                  <a:pt x="4201667" y="1103376"/>
                </a:lnTo>
                <a:lnTo>
                  <a:pt x="4226051" y="1078991"/>
                </a:lnTo>
                <a:lnTo>
                  <a:pt x="4245864" y="1050036"/>
                </a:lnTo>
                <a:lnTo>
                  <a:pt x="4259580" y="1019555"/>
                </a:lnTo>
                <a:lnTo>
                  <a:pt x="4267199" y="984503"/>
                </a:lnTo>
                <a:lnTo>
                  <a:pt x="4273296" y="216408"/>
                </a:lnTo>
                <a:lnTo>
                  <a:pt x="4287011" y="216408"/>
                </a:lnTo>
                <a:lnTo>
                  <a:pt x="4293108" y="210312"/>
                </a:lnTo>
                <a:lnTo>
                  <a:pt x="4293108" y="964691"/>
                </a:lnTo>
                <a:lnTo>
                  <a:pt x="4291583" y="986028"/>
                </a:lnTo>
                <a:lnTo>
                  <a:pt x="4288535" y="1005840"/>
                </a:lnTo>
                <a:lnTo>
                  <a:pt x="4283964" y="1025651"/>
                </a:lnTo>
                <a:lnTo>
                  <a:pt x="4276343" y="1043940"/>
                </a:lnTo>
                <a:lnTo>
                  <a:pt x="4268724" y="1062228"/>
                </a:lnTo>
                <a:lnTo>
                  <a:pt x="4258056" y="1078991"/>
                </a:lnTo>
                <a:lnTo>
                  <a:pt x="4247388" y="1094232"/>
                </a:lnTo>
                <a:lnTo>
                  <a:pt x="4233672" y="1107947"/>
                </a:lnTo>
                <a:lnTo>
                  <a:pt x="4219956" y="1121664"/>
                </a:lnTo>
                <a:lnTo>
                  <a:pt x="4186427" y="1144524"/>
                </a:lnTo>
                <a:lnTo>
                  <a:pt x="4151375" y="1159764"/>
                </a:lnTo>
                <a:lnTo>
                  <a:pt x="4111751" y="1167384"/>
                </a:lnTo>
                <a:lnTo>
                  <a:pt x="4090416" y="1168908"/>
                </a:lnTo>
                <a:lnTo>
                  <a:pt x="204215" y="1168908"/>
                </a:lnTo>
                <a:lnTo>
                  <a:pt x="182880" y="1167384"/>
                </a:lnTo>
                <a:lnTo>
                  <a:pt x="163068" y="1164336"/>
                </a:lnTo>
                <a:lnTo>
                  <a:pt x="143256" y="1159764"/>
                </a:lnTo>
                <a:lnTo>
                  <a:pt x="124968" y="1152143"/>
                </a:lnTo>
                <a:lnTo>
                  <a:pt x="106680" y="1144524"/>
                </a:lnTo>
                <a:lnTo>
                  <a:pt x="74676" y="1123188"/>
                </a:lnTo>
                <a:lnTo>
                  <a:pt x="47244" y="1095755"/>
                </a:lnTo>
                <a:lnTo>
                  <a:pt x="24384" y="1062228"/>
                </a:lnTo>
                <a:lnTo>
                  <a:pt x="9144" y="1027176"/>
                </a:lnTo>
                <a:lnTo>
                  <a:pt x="1524" y="987551"/>
                </a:lnTo>
                <a:lnTo>
                  <a:pt x="0" y="966216"/>
                </a:lnTo>
                <a:lnTo>
                  <a:pt x="0" y="210312"/>
                </a:lnTo>
                <a:lnTo>
                  <a:pt x="6096" y="216408"/>
                </a:lnTo>
                <a:close/>
              </a:path>
              <a:path w="4293108" h="1292352">
                <a:moveTo>
                  <a:pt x="4259580" y="150876"/>
                </a:moveTo>
                <a:lnTo>
                  <a:pt x="4253483" y="134112"/>
                </a:lnTo>
                <a:lnTo>
                  <a:pt x="4245864" y="118872"/>
                </a:lnTo>
                <a:lnTo>
                  <a:pt x="4236719" y="105156"/>
                </a:lnTo>
                <a:lnTo>
                  <a:pt x="4227575" y="91440"/>
                </a:lnTo>
                <a:lnTo>
                  <a:pt x="4203191" y="67056"/>
                </a:lnTo>
                <a:lnTo>
                  <a:pt x="4174235" y="47244"/>
                </a:lnTo>
                <a:lnTo>
                  <a:pt x="4143756" y="33528"/>
                </a:lnTo>
                <a:lnTo>
                  <a:pt x="4108704" y="25908"/>
                </a:lnTo>
                <a:lnTo>
                  <a:pt x="3563111" y="25908"/>
                </a:lnTo>
                <a:lnTo>
                  <a:pt x="3557016" y="19812"/>
                </a:lnTo>
                <a:lnTo>
                  <a:pt x="3557016" y="13716"/>
                </a:lnTo>
                <a:lnTo>
                  <a:pt x="3555491" y="7620"/>
                </a:lnTo>
                <a:lnTo>
                  <a:pt x="3560064" y="1524"/>
                </a:lnTo>
                <a:lnTo>
                  <a:pt x="3566159" y="0"/>
                </a:lnTo>
                <a:lnTo>
                  <a:pt x="4088891" y="0"/>
                </a:lnTo>
                <a:lnTo>
                  <a:pt x="4130040" y="4572"/>
                </a:lnTo>
                <a:lnTo>
                  <a:pt x="4168140" y="15240"/>
                </a:lnTo>
                <a:lnTo>
                  <a:pt x="4203191" y="35052"/>
                </a:lnTo>
                <a:lnTo>
                  <a:pt x="4232148" y="59436"/>
                </a:lnTo>
                <a:lnTo>
                  <a:pt x="4258056" y="89916"/>
                </a:lnTo>
                <a:lnTo>
                  <a:pt x="4276343" y="123444"/>
                </a:lnTo>
                <a:lnTo>
                  <a:pt x="4288535" y="161544"/>
                </a:lnTo>
                <a:lnTo>
                  <a:pt x="4292639" y="196127"/>
                </a:lnTo>
                <a:lnTo>
                  <a:pt x="4287011" y="190500"/>
                </a:lnTo>
                <a:lnTo>
                  <a:pt x="4273296" y="190500"/>
                </a:lnTo>
                <a:lnTo>
                  <a:pt x="4267199" y="202692"/>
                </a:lnTo>
                <a:lnTo>
                  <a:pt x="4267199" y="185928"/>
                </a:lnTo>
                <a:lnTo>
                  <a:pt x="4264151" y="167640"/>
                </a:lnTo>
                <a:lnTo>
                  <a:pt x="4259580" y="150876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70575" y="5396483"/>
            <a:ext cx="4355592" cy="1278636"/>
          </a:xfrm>
          <a:custGeom>
            <a:avLst/>
            <a:gdLst/>
            <a:ahLst/>
            <a:cxnLst/>
            <a:rect l="l" t="t" r="r" b="b"/>
            <a:pathLst>
              <a:path w="4355592" h="1278636">
                <a:moveTo>
                  <a:pt x="4225283" y="145353"/>
                </a:moveTo>
                <a:lnTo>
                  <a:pt x="4265415" y="164190"/>
                </a:lnTo>
                <a:lnTo>
                  <a:pt x="4299775" y="191452"/>
                </a:lnTo>
                <a:lnTo>
                  <a:pt x="4327037" y="225812"/>
                </a:lnTo>
                <a:lnTo>
                  <a:pt x="4345874" y="265944"/>
                </a:lnTo>
                <a:lnTo>
                  <a:pt x="4354960" y="310519"/>
                </a:lnTo>
                <a:lnTo>
                  <a:pt x="4355592" y="326136"/>
                </a:lnTo>
                <a:lnTo>
                  <a:pt x="4355592" y="1088136"/>
                </a:lnTo>
                <a:lnTo>
                  <a:pt x="4350052" y="1134393"/>
                </a:lnTo>
                <a:lnTo>
                  <a:pt x="4334318" y="1176329"/>
                </a:lnTo>
                <a:lnTo>
                  <a:pt x="4309717" y="1212711"/>
                </a:lnTo>
                <a:lnTo>
                  <a:pt x="4277575" y="1242303"/>
                </a:lnTo>
                <a:lnTo>
                  <a:pt x="4239220" y="1263872"/>
                </a:lnTo>
                <a:lnTo>
                  <a:pt x="4195978" y="1276182"/>
                </a:lnTo>
                <a:lnTo>
                  <a:pt x="4165091" y="1278636"/>
                </a:lnTo>
                <a:lnTo>
                  <a:pt x="278891" y="1278636"/>
                </a:lnTo>
                <a:lnTo>
                  <a:pt x="233130" y="1273183"/>
                </a:lnTo>
                <a:lnTo>
                  <a:pt x="191370" y="1257650"/>
                </a:lnTo>
                <a:lnTo>
                  <a:pt x="154938" y="1233270"/>
                </a:lnTo>
                <a:lnTo>
                  <a:pt x="125163" y="1201277"/>
                </a:lnTo>
                <a:lnTo>
                  <a:pt x="103370" y="1162907"/>
                </a:lnTo>
                <a:lnTo>
                  <a:pt x="90886" y="1119393"/>
                </a:lnTo>
                <a:lnTo>
                  <a:pt x="88391" y="1088136"/>
                </a:lnTo>
                <a:lnTo>
                  <a:pt x="88391" y="326136"/>
                </a:lnTo>
                <a:lnTo>
                  <a:pt x="93931" y="280374"/>
                </a:lnTo>
                <a:lnTo>
                  <a:pt x="109665" y="238614"/>
                </a:lnTo>
                <a:lnTo>
                  <a:pt x="134266" y="202182"/>
                </a:lnTo>
                <a:lnTo>
                  <a:pt x="166408" y="172407"/>
                </a:lnTo>
                <a:lnTo>
                  <a:pt x="204763" y="150614"/>
                </a:lnTo>
                <a:lnTo>
                  <a:pt x="248005" y="138130"/>
                </a:lnTo>
                <a:lnTo>
                  <a:pt x="278891" y="135636"/>
                </a:lnTo>
                <a:lnTo>
                  <a:pt x="800100" y="135636"/>
                </a:lnTo>
                <a:lnTo>
                  <a:pt x="0" y="0"/>
                </a:lnTo>
                <a:lnTo>
                  <a:pt x="1866900" y="135636"/>
                </a:lnTo>
                <a:lnTo>
                  <a:pt x="4165091" y="135636"/>
                </a:lnTo>
                <a:lnTo>
                  <a:pt x="4180708" y="136267"/>
                </a:lnTo>
                <a:lnTo>
                  <a:pt x="4195978" y="138130"/>
                </a:lnTo>
                <a:lnTo>
                  <a:pt x="4210853" y="141175"/>
                </a:lnTo>
                <a:lnTo>
                  <a:pt x="4225283" y="145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56859" y="5382768"/>
            <a:ext cx="4383024" cy="1306067"/>
          </a:xfrm>
          <a:custGeom>
            <a:avLst/>
            <a:gdLst/>
            <a:ahLst/>
            <a:cxnLst/>
            <a:rect l="l" t="t" r="r" b="b"/>
            <a:pathLst>
              <a:path w="4383024" h="1306067">
                <a:moveTo>
                  <a:pt x="115824" y="339851"/>
                </a:moveTo>
                <a:lnTo>
                  <a:pt x="115087" y="335293"/>
                </a:lnTo>
                <a:lnTo>
                  <a:pt x="115824" y="321563"/>
                </a:lnTo>
                <a:lnTo>
                  <a:pt x="115824" y="339851"/>
                </a:lnTo>
                <a:close/>
              </a:path>
              <a:path w="4383024" h="1306067">
                <a:moveTo>
                  <a:pt x="149352" y="196595"/>
                </a:moveTo>
                <a:lnTo>
                  <a:pt x="178308" y="172211"/>
                </a:lnTo>
                <a:lnTo>
                  <a:pt x="213360" y="153923"/>
                </a:lnTo>
                <a:lnTo>
                  <a:pt x="251460" y="141732"/>
                </a:lnTo>
                <a:lnTo>
                  <a:pt x="292607" y="137159"/>
                </a:lnTo>
                <a:lnTo>
                  <a:pt x="815340" y="137159"/>
                </a:lnTo>
                <a:lnTo>
                  <a:pt x="822959" y="138683"/>
                </a:lnTo>
                <a:lnTo>
                  <a:pt x="827532" y="144780"/>
                </a:lnTo>
                <a:lnTo>
                  <a:pt x="826007" y="150875"/>
                </a:lnTo>
                <a:lnTo>
                  <a:pt x="826007" y="156971"/>
                </a:lnTo>
                <a:lnTo>
                  <a:pt x="819911" y="163068"/>
                </a:lnTo>
                <a:lnTo>
                  <a:pt x="275843" y="163068"/>
                </a:lnTo>
                <a:lnTo>
                  <a:pt x="257556" y="166115"/>
                </a:lnTo>
                <a:lnTo>
                  <a:pt x="240792" y="170687"/>
                </a:lnTo>
                <a:lnTo>
                  <a:pt x="224028" y="176783"/>
                </a:lnTo>
                <a:lnTo>
                  <a:pt x="208788" y="184403"/>
                </a:lnTo>
                <a:lnTo>
                  <a:pt x="193548" y="193547"/>
                </a:lnTo>
                <a:lnTo>
                  <a:pt x="179832" y="202691"/>
                </a:lnTo>
                <a:lnTo>
                  <a:pt x="167640" y="214883"/>
                </a:lnTo>
                <a:lnTo>
                  <a:pt x="156972" y="227075"/>
                </a:lnTo>
                <a:lnTo>
                  <a:pt x="146304" y="240791"/>
                </a:lnTo>
                <a:lnTo>
                  <a:pt x="137160" y="256031"/>
                </a:lnTo>
                <a:lnTo>
                  <a:pt x="129540" y="271271"/>
                </a:lnTo>
                <a:lnTo>
                  <a:pt x="123444" y="286511"/>
                </a:lnTo>
                <a:lnTo>
                  <a:pt x="118872" y="304799"/>
                </a:lnTo>
                <a:lnTo>
                  <a:pt x="115824" y="321563"/>
                </a:lnTo>
                <a:lnTo>
                  <a:pt x="115087" y="335293"/>
                </a:lnTo>
                <a:lnTo>
                  <a:pt x="115824" y="339851"/>
                </a:lnTo>
                <a:lnTo>
                  <a:pt x="115824" y="341375"/>
                </a:lnTo>
                <a:lnTo>
                  <a:pt x="96012" y="353567"/>
                </a:lnTo>
                <a:lnTo>
                  <a:pt x="99060" y="1164336"/>
                </a:lnTo>
                <a:lnTo>
                  <a:pt x="94488" y="1144523"/>
                </a:lnTo>
                <a:lnTo>
                  <a:pt x="91440" y="1124711"/>
                </a:lnTo>
                <a:lnTo>
                  <a:pt x="89916" y="1103376"/>
                </a:lnTo>
                <a:lnTo>
                  <a:pt x="89916" y="339851"/>
                </a:lnTo>
                <a:lnTo>
                  <a:pt x="95503" y="329296"/>
                </a:lnTo>
                <a:lnTo>
                  <a:pt x="106684" y="327776"/>
                </a:lnTo>
                <a:lnTo>
                  <a:pt x="114300" y="243839"/>
                </a:lnTo>
                <a:lnTo>
                  <a:pt x="124968" y="227075"/>
                </a:lnTo>
                <a:lnTo>
                  <a:pt x="135636" y="211835"/>
                </a:lnTo>
                <a:lnTo>
                  <a:pt x="149352" y="196595"/>
                </a:lnTo>
                <a:close/>
              </a:path>
              <a:path w="4383024" h="1306067">
                <a:moveTo>
                  <a:pt x="91440" y="320039"/>
                </a:moveTo>
                <a:lnTo>
                  <a:pt x="94488" y="300227"/>
                </a:lnTo>
                <a:lnTo>
                  <a:pt x="99060" y="280415"/>
                </a:lnTo>
                <a:lnTo>
                  <a:pt x="105156" y="262127"/>
                </a:lnTo>
                <a:lnTo>
                  <a:pt x="114300" y="243839"/>
                </a:lnTo>
                <a:lnTo>
                  <a:pt x="106684" y="327776"/>
                </a:lnTo>
                <a:lnTo>
                  <a:pt x="95503" y="329296"/>
                </a:lnTo>
                <a:lnTo>
                  <a:pt x="89916" y="339851"/>
                </a:lnTo>
                <a:lnTo>
                  <a:pt x="91440" y="320039"/>
                </a:lnTo>
                <a:close/>
              </a:path>
              <a:path w="4383024" h="1306067">
                <a:moveTo>
                  <a:pt x="4357115" y="1101851"/>
                </a:moveTo>
                <a:lnTo>
                  <a:pt x="4357115" y="333755"/>
                </a:lnTo>
                <a:lnTo>
                  <a:pt x="4366259" y="260603"/>
                </a:lnTo>
                <a:lnTo>
                  <a:pt x="4372356" y="278891"/>
                </a:lnTo>
                <a:lnTo>
                  <a:pt x="4378451" y="298703"/>
                </a:lnTo>
                <a:lnTo>
                  <a:pt x="4381499" y="318515"/>
                </a:lnTo>
                <a:lnTo>
                  <a:pt x="4382555" y="333287"/>
                </a:lnTo>
                <a:lnTo>
                  <a:pt x="4376927" y="327659"/>
                </a:lnTo>
                <a:lnTo>
                  <a:pt x="4363212" y="327659"/>
                </a:lnTo>
                <a:lnTo>
                  <a:pt x="4357115" y="339851"/>
                </a:lnTo>
                <a:lnTo>
                  <a:pt x="4383024" y="339851"/>
                </a:lnTo>
                <a:lnTo>
                  <a:pt x="4383024" y="347471"/>
                </a:lnTo>
                <a:lnTo>
                  <a:pt x="4376927" y="353567"/>
                </a:lnTo>
                <a:lnTo>
                  <a:pt x="4363212" y="353567"/>
                </a:lnTo>
                <a:lnTo>
                  <a:pt x="4357115" y="1101851"/>
                </a:lnTo>
                <a:close/>
              </a:path>
              <a:path w="4383024" h="1306067">
                <a:moveTo>
                  <a:pt x="4308348" y="182880"/>
                </a:moveTo>
                <a:lnTo>
                  <a:pt x="4322064" y="196595"/>
                </a:lnTo>
                <a:lnTo>
                  <a:pt x="4335780" y="210311"/>
                </a:lnTo>
                <a:lnTo>
                  <a:pt x="4347972" y="227075"/>
                </a:lnTo>
                <a:lnTo>
                  <a:pt x="4357115" y="243839"/>
                </a:lnTo>
                <a:lnTo>
                  <a:pt x="4366259" y="260603"/>
                </a:lnTo>
                <a:lnTo>
                  <a:pt x="4357115" y="333755"/>
                </a:lnTo>
                <a:lnTo>
                  <a:pt x="4357115" y="341375"/>
                </a:lnTo>
                <a:lnTo>
                  <a:pt x="4355591" y="323087"/>
                </a:lnTo>
                <a:lnTo>
                  <a:pt x="4354067" y="304799"/>
                </a:lnTo>
                <a:lnTo>
                  <a:pt x="4349496" y="288035"/>
                </a:lnTo>
                <a:lnTo>
                  <a:pt x="4343399" y="271271"/>
                </a:lnTo>
                <a:lnTo>
                  <a:pt x="4335780" y="256031"/>
                </a:lnTo>
                <a:lnTo>
                  <a:pt x="4326635" y="242315"/>
                </a:lnTo>
                <a:lnTo>
                  <a:pt x="4317491" y="228599"/>
                </a:lnTo>
                <a:lnTo>
                  <a:pt x="4279391" y="193547"/>
                </a:lnTo>
                <a:lnTo>
                  <a:pt x="4232148" y="170687"/>
                </a:lnTo>
                <a:lnTo>
                  <a:pt x="4198620" y="163068"/>
                </a:lnTo>
                <a:lnTo>
                  <a:pt x="1879091" y="163068"/>
                </a:lnTo>
                <a:lnTo>
                  <a:pt x="271427" y="44953"/>
                </a:lnTo>
                <a:lnTo>
                  <a:pt x="815340" y="137159"/>
                </a:lnTo>
                <a:lnTo>
                  <a:pt x="661161" y="137159"/>
                </a:lnTo>
                <a:lnTo>
                  <a:pt x="12192" y="25908"/>
                </a:lnTo>
                <a:lnTo>
                  <a:pt x="4572" y="24384"/>
                </a:lnTo>
                <a:lnTo>
                  <a:pt x="0" y="18288"/>
                </a:lnTo>
                <a:lnTo>
                  <a:pt x="1524" y="12191"/>
                </a:lnTo>
                <a:lnTo>
                  <a:pt x="1524" y="4571"/>
                </a:lnTo>
                <a:lnTo>
                  <a:pt x="7620" y="0"/>
                </a:lnTo>
                <a:lnTo>
                  <a:pt x="15240" y="1523"/>
                </a:lnTo>
                <a:lnTo>
                  <a:pt x="1882140" y="137159"/>
                </a:lnTo>
                <a:lnTo>
                  <a:pt x="4178807" y="137159"/>
                </a:lnTo>
                <a:lnTo>
                  <a:pt x="4198620" y="138683"/>
                </a:lnTo>
                <a:lnTo>
                  <a:pt x="4239767" y="146303"/>
                </a:lnTo>
                <a:lnTo>
                  <a:pt x="4276343" y="161544"/>
                </a:lnTo>
                <a:lnTo>
                  <a:pt x="4291583" y="172211"/>
                </a:lnTo>
                <a:lnTo>
                  <a:pt x="4308348" y="182880"/>
                </a:lnTo>
                <a:close/>
              </a:path>
              <a:path w="4383024" h="1306067">
                <a:moveTo>
                  <a:pt x="124968" y="1216151"/>
                </a:moveTo>
                <a:lnTo>
                  <a:pt x="114300" y="1199388"/>
                </a:lnTo>
                <a:lnTo>
                  <a:pt x="109728" y="353567"/>
                </a:lnTo>
                <a:lnTo>
                  <a:pt x="102108" y="353567"/>
                </a:lnTo>
                <a:lnTo>
                  <a:pt x="99060" y="1164336"/>
                </a:lnTo>
                <a:lnTo>
                  <a:pt x="96012" y="353567"/>
                </a:lnTo>
                <a:lnTo>
                  <a:pt x="115824" y="341375"/>
                </a:lnTo>
                <a:lnTo>
                  <a:pt x="114300" y="347471"/>
                </a:lnTo>
                <a:lnTo>
                  <a:pt x="115824" y="341375"/>
                </a:lnTo>
                <a:lnTo>
                  <a:pt x="115824" y="1120140"/>
                </a:lnTo>
                <a:lnTo>
                  <a:pt x="118872" y="1138428"/>
                </a:lnTo>
                <a:lnTo>
                  <a:pt x="137160" y="1187196"/>
                </a:lnTo>
                <a:lnTo>
                  <a:pt x="167640" y="1228344"/>
                </a:lnTo>
                <a:lnTo>
                  <a:pt x="207264" y="1258823"/>
                </a:lnTo>
                <a:lnTo>
                  <a:pt x="256032" y="1277111"/>
                </a:lnTo>
                <a:lnTo>
                  <a:pt x="274319" y="1280159"/>
                </a:lnTo>
                <a:lnTo>
                  <a:pt x="4197096" y="1280159"/>
                </a:lnTo>
                <a:lnTo>
                  <a:pt x="4247388" y="1266444"/>
                </a:lnTo>
                <a:lnTo>
                  <a:pt x="4277867" y="1249680"/>
                </a:lnTo>
                <a:lnTo>
                  <a:pt x="4291583" y="1240536"/>
                </a:lnTo>
                <a:lnTo>
                  <a:pt x="4303775" y="1228344"/>
                </a:lnTo>
                <a:lnTo>
                  <a:pt x="4315967" y="1216151"/>
                </a:lnTo>
                <a:lnTo>
                  <a:pt x="4326635" y="1202436"/>
                </a:lnTo>
                <a:lnTo>
                  <a:pt x="4335780" y="1187196"/>
                </a:lnTo>
                <a:lnTo>
                  <a:pt x="4343399" y="1171955"/>
                </a:lnTo>
                <a:lnTo>
                  <a:pt x="4349496" y="1156715"/>
                </a:lnTo>
                <a:lnTo>
                  <a:pt x="4352543" y="1138428"/>
                </a:lnTo>
                <a:lnTo>
                  <a:pt x="4355591" y="1121663"/>
                </a:lnTo>
                <a:lnTo>
                  <a:pt x="4357115" y="1101851"/>
                </a:lnTo>
                <a:lnTo>
                  <a:pt x="4363212" y="353567"/>
                </a:lnTo>
                <a:lnTo>
                  <a:pt x="4376927" y="353567"/>
                </a:lnTo>
                <a:lnTo>
                  <a:pt x="4383024" y="347471"/>
                </a:lnTo>
                <a:lnTo>
                  <a:pt x="4383024" y="1101851"/>
                </a:lnTo>
                <a:lnTo>
                  <a:pt x="4381499" y="1123188"/>
                </a:lnTo>
                <a:lnTo>
                  <a:pt x="4378451" y="1143000"/>
                </a:lnTo>
                <a:lnTo>
                  <a:pt x="4373880" y="1162811"/>
                </a:lnTo>
                <a:lnTo>
                  <a:pt x="4366259" y="1181100"/>
                </a:lnTo>
                <a:lnTo>
                  <a:pt x="4358640" y="1199388"/>
                </a:lnTo>
                <a:lnTo>
                  <a:pt x="4335780" y="1231392"/>
                </a:lnTo>
                <a:lnTo>
                  <a:pt x="4308348" y="1258823"/>
                </a:lnTo>
                <a:lnTo>
                  <a:pt x="4276343" y="1281684"/>
                </a:lnTo>
                <a:lnTo>
                  <a:pt x="4239767" y="1296923"/>
                </a:lnTo>
                <a:lnTo>
                  <a:pt x="4200143" y="1304544"/>
                </a:lnTo>
                <a:lnTo>
                  <a:pt x="4180332" y="1306067"/>
                </a:lnTo>
                <a:lnTo>
                  <a:pt x="292607" y="1306067"/>
                </a:lnTo>
                <a:lnTo>
                  <a:pt x="272796" y="1304544"/>
                </a:lnTo>
                <a:lnTo>
                  <a:pt x="252984" y="1301496"/>
                </a:lnTo>
                <a:lnTo>
                  <a:pt x="233172" y="1296923"/>
                </a:lnTo>
                <a:lnTo>
                  <a:pt x="214884" y="1289303"/>
                </a:lnTo>
                <a:lnTo>
                  <a:pt x="196596" y="1281684"/>
                </a:lnTo>
                <a:lnTo>
                  <a:pt x="179832" y="1271015"/>
                </a:lnTo>
                <a:lnTo>
                  <a:pt x="164592" y="1260348"/>
                </a:lnTo>
                <a:lnTo>
                  <a:pt x="149352" y="1246632"/>
                </a:lnTo>
                <a:lnTo>
                  <a:pt x="137160" y="1232915"/>
                </a:lnTo>
                <a:lnTo>
                  <a:pt x="124968" y="1216151"/>
                </a:lnTo>
                <a:close/>
              </a:path>
              <a:path w="4383024" h="1306067">
                <a:moveTo>
                  <a:pt x="106680" y="1182623"/>
                </a:moveTo>
                <a:lnTo>
                  <a:pt x="99060" y="1164336"/>
                </a:lnTo>
                <a:lnTo>
                  <a:pt x="102108" y="353567"/>
                </a:lnTo>
                <a:lnTo>
                  <a:pt x="109728" y="353567"/>
                </a:lnTo>
                <a:lnTo>
                  <a:pt x="114300" y="1199388"/>
                </a:lnTo>
                <a:lnTo>
                  <a:pt x="106680" y="1182623"/>
                </a:lnTo>
                <a:close/>
              </a:path>
              <a:path w="4383024" h="1306067">
                <a:moveTo>
                  <a:pt x="4383024" y="339851"/>
                </a:moveTo>
                <a:lnTo>
                  <a:pt x="4357115" y="339851"/>
                </a:lnTo>
                <a:lnTo>
                  <a:pt x="4363212" y="327659"/>
                </a:lnTo>
                <a:lnTo>
                  <a:pt x="4376927" y="327659"/>
                </a:lnTo>
                <a:lnTo>
                  <a:pt x="4382555" y="333287"/>
                </a:lnTo>
                <a:lnTo>
                  <a:pt x="4383024" y="333755"/>
                </a:lnTo>
                <a:lnTo>
                  <a:pt x="4383024" y="339851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42009" y="585668"/>
            <a:ext cx="119826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W</a:t>
            </a:r>
            <a:r>
              <a:rPr sz="4400" spc="19" dirty="0">
                <a:latin typeface="Times New Roman"/>
                <a:cs typeface="Times New Roman"/>
              </a:rPr>
              <a:t>h</a:t>
            </a:r>
            <a:r>
              <a:rPr sz="4400" spc="0" dirty="0">
                <a:latin typeface="Times New Roman"/>
                <a:cs typeface="Times New Roman"/>
              </a:rPr>
              <a:t>o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55706" y="585668"/>
            <a:ext cx="100642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425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0" dirty="0">
                <a:latin typeface="Times New Roman"/>
                <a:cs typeface="Times New Roman"/>
              </a:rPr>
              <a:t>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84831" y="585668"/>
            <a:ext cx="86827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19" dirty="0">
                <a:latin typeface="Times New Roman"/>
                <a:cs typeface="Times New Roman"/>
              </a:rPr>
              <a:t>h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68537" y="585668"/>
            <a:ext cx="214908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f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59" dirty="0">
                <a:latin typeface="Times New Roman"/>
                <a:cs typeface="Times New Roman"/>
              </a:rPr>
              <a:t>w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34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1481" y="4172340"/>
            <a:ext cx="3048398" cy="695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U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33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1263894" marR="45719">
              <a:lnSpc>
                <a:spcPct val="95825"/>
              </a:lnSpc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313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"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34" dirty="0">
                <a:latin typeface="Times New Roman"/>
                <a:cs typeface="Times New Roman"/>
              </a:rPr>
              <a:t>n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"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26425" y="4172340"/>
            <a:ext cx="106750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176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25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6075" y="4172340"/>
            <a:ext cx="686509" cy="695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M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92928" marR="22895" algn="ctr">
              <a:lnSpc>
                <a:spcPct val="95825"/>
              </a:lnSpc>
            </a:pP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65741" y="4172340"/>
            <a:ext cx="3015211" cy="695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119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317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29" dirty="0">
                <a:latin typeface="Times New Roman"/>
                <a:cs typeface="Times New Roman"/>
              </a:rPr>
              <a:t>y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29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</a:pPr>
            <a:r>
              <a:rPr sz="2400" spc="13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ill</a:t>
            </a:r>
            <a:r>
              <a:rPr sz="2400" spc="14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em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28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27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ak</a:t>
            </a:r>
            <a:r>
              <a:rPr sz="2400" spc="12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4174" y="4903828"/>
            <a:ext cx="338733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12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6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"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li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er</a:t>
            </a:r>
            <a:r>
              <a:rPr sz="2400" spc="19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"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32099" y="4903828"/>
            <a:ext cx="300389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12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-18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q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ali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33405" y="5666636"/>
            <a:ext cx="3527474" cy="8895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4731" marR="556822" algn="ctr">
              <a:lnSpc>
                <a:spcPts val="2145"/>
              </a:lnSpc>
              <a:spcBef>
                <a:spcPts val="107"/>
              </a:spcBef>
            </a:pPr>
            <a:r>
              <a:rPr sz="2000" spc="-175" dirty="0">
                <a:latin typeface="Times New Roman"/>
                <a:cs typeface="Times New Roman"/>
              </a:rPr>
              <a:t>T</a:t>
            </a:r>
            <a:r>
              <a:rPr sz="2000" spc="-14" dirty="0">
                <a:latin typeface="Times New Roman"/>
                <a:cs typeface="Times New Roman"/>
              </a:rPr>
              <a:t>e</a:t>
            </a:r>
            <a:r>
              <a:rPr sz="2000" spc="-19" dirty="0">
                <a:latin typeface="Times New Roman"/>
                <a:cs typeface="Times New Roman"/>
              </a:rPr>
              <a:t>s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-59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n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-1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282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9" dirty="0">
                <a:latin typeface="Times New Roman"/>
                <a:cs typeface="Times New Roman"/>
              </a:rPr>
              <a:t>s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-34" dirty="0">
                <a:latin typeface="Times New Roman"/>
                <a:cs typeface="Times New Roman"/>
              </a:rPr>
              <a:t>r</a:t>
            </a:r>
            <a:r>
              <a:rPr sz="2000" spc="-19" dirty="0">
                <a:latin typeface="Times New Roman"/>
                <a:cs typeface="Times New Roman"/>
              </a:rPr>
              <a:t>a</a:t>
            </a:r>
            <a:r>
              <a:rPr sz="2000" spc="-29" dirty="0">
                <a:latin typeface="Times New Roman"/>
                <a:cs typeface="Times New Roman"/>
              </a:rPr>
              <a:t>t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gy</a:t>
            </a:r>
            <a:endParaRPr sz="2000">
              <a:latin typeface="Times New Roman"/>
              <a:cs typeface="Times New Roman"/>
            </a:endParaRPr>
          </a:p>
          <a:p>
            <a:pPr indent="0" algn="ctr">
              <a:lnSpc>
                <a:spcPct val="100041"/>
              </a:lnSpc>
            </a:pPr>
            <a:r>
              <a:rPr sz="2000" spc="9" dirty="0">
                <a:latin typeface="Times New Roman"/>
                <a:cs typeface="Times New Roman"/>
              </a:rPr>
              <a:t>D</a:t>
            </a:r>
            <a:r>
              <a:rPr sz="2000" spc="-13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v</a:t>
            </a:r>
            <a:r>
              <a:rPr sz="2000" spc="-22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-1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am</a:t>
            </a:r>
            <a:r>
              <a:rPr sz="2000" spc="284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n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-14" dirty="0">
                <a:latin typeface="Times New Roman"/>
                <a:cs typeface="Times New Roman"/>
              </a:rPr>
              <a:t>e</a:t>
            </a:r>
            <a:r>
              <a:rPr sz="2000" spc="9" dirty="0">
                <a:latin typeface="Times New Roman"/>
                <a:cs typeface="Times New Roman"/>
              </a:rPr>
              <a:t>d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272" dirty="0">
                <a:latin typeface="Times New Roman"/>
                <a:cs typeface="Times New Roman"/>
              </a:rPr>
              <a:t> </a:t>
            </a:r>
            <a:r>
              <a:rPr sz="2000" spc="-2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29" dirty="0">
                <a:latin typeface="Times New Roman"/>
                <a:cs typeface="Times New Roman"/>
              </a:rPr>
              <a:t>w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-1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k</a:t>
            </a:r>
            <a:r>
              <a:rPr sz="2000" spc="-62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w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94" dirty="0">
                <a:latin typeface="Times New Roman"/>
                <a:cs typeface="Times New Roman"/>
              </a:rPr>
              <a:t>T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-19" dirty="0">
                <a:latin typeface="Times New Roman"/>
                <a:cs typeface="Times New Roman"/>
              </a:rPr>
              <a:t>s</a:t>
            </a:r>
            <a:r>
              <a:rPr sz="2000" spc="0" dirty="0">
                <a:latin typeface="Times New Roman"/>
                <a:cs typeface="Times New Roman"/>
              </a:rPr>
              <a:t>t </a:t>
            </a:r>
            <a:r>
              <a:rPr sz="2000" spc="-29" dirty="0">
                <a:latin typeface="Times New Roman"/>
                <a:cs typeface="Times New Roman"/>
              </a:rPr>
              <a:t>t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4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,</a:t>
            </a:r>
            <a:r>
              <a:rPr sz="2000" spc="259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“E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-14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l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ss</a:t>
            </a:r>
            <a:r>
              <a:rPr sz="2000" spc="19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P</a:t>
            </a:r>
            <a:r>
              <a:rPr sz="2000" spc="-34" dirty="0">
                <a:latin typeface="Times New Roman"/>
                <a:cs typeface="Times New Roman"/>
              </a:rPr>
              <a:t>r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-34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-14" dirty="0">
                <a:latin typeface="Times New Roman"/>
                <a:cs typeface="Times New Roman"/>
              </a:rPr>
              <a:t>m</a:t>
            </a:r>
            <a:r>
              <a:rPr sz="2000" spc="4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9" dirty="0">
                <a:latin typeface="Times New Roman"/>
                <a:cs typeface="Times New Roman"/>
              </a:rPr>
              <a:t>n</a:t>
            </a:r>
            <a:r>
              <a:rPr sz="2000" spc="100" dirty="0">
                <a:latin typeface="Times New Roman"/>
                <a:cs typeface="Times New Roman"/>
              </a:rPr>
              <a:t>g</a:t>
            </a:r>
            <a:r>
              <a:rPr sz="2000" spc="0" dirty="0">
                <a:latin typeface="Times New Roman"/>
                <a:cs typeface="Times New Roman"/>
              </a:rPr>
              <a:t>”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063" y="5819118"/>
            <a:ext cx="3547537" cy="584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45"/>
              </a:lnSpc>
              <a:spcBef>
                <a:spcPts val="107"/>
              </a:spcBef>
            </a:pPr>
            <a:r>
              <a:rPr sz="2000" spc="-175" dirty="0">
                <a:latin typeface="Times New Roman"/>
                <a:cs typeface="Times New Roman"/>
              </a:rPr>
              <a:t>T</a:t>
            </a:r>
            <a:r>
              <a:rPr sz="2000" spc="-14" dirty="0">
                <a:latin typeface="Times New Roman"/>
                <a:cs typeface="Times New Roman"/>
              </a:rPr>
              <a:t>e</a:t>
            </a:r>
            <a:r>
              <a:rPr sz="2000" spc="-19" dirty="0">
                <a:latin typeface="Times New Roman"/>
                <a:cs typeface="Times New Roman"/>
              </a:rPr>
              <a:t>s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-59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w</a:t>
            </a:r>
            <a:r>
              <a:rPr sz="2000" spc="-19" dirty="0">
                <a:latin typeface="Times New Roman"/>
                <a:cs typeface="Times New Roman"/>
              </a:rPr>
              <a:t>i</a:t>
            </a:r>
            <a:r>
              <a:rPr sz="2000" spc="9" dirty="0">
                <a:latin typeface="Times New Roman"/>
                <a:cs typeface="Times New Roman"/>
              </a:rPr>
              <a:t>th</a:t>
            </a:r>
            <a:r>
              <a:rPr sz="2000" spc="-14" dirty="0">
                <a:latin typeface="Times New Roman"/>
                <a:cs typeface="Times New Roman"/>
              </a:rPr>
              <a:t>o</a:t>
            </a:r>
            <a:r>
              <a:rPr sz="2000" spc="9" dirty="0">
                <a:latin typeface="Times New Roman"/>
                <a:cs typeface="Times New Roman"/>
              </a:rPr>
              <a:t>u</a:t>
            </a:r>
            <a:r>
              <a:rPr sz="2000" spc="0" dirty="0">
                <a:latin typeface="Times New Roman"/>
                <a:cs typeface="Times New Roman"/>
              </a:rPr>
              <a:t>t</a:t>
            </a:r>
            <a:r>
              <a:rPr sz="2000" spc="-44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p</a:t>
            </a:r>
            <a:r>
              <a:rPr sz="2000" spc="0" dirty="0">
                <a:latin typeface="Times New Roman"/>
                <a:cs typeface="Times New Roman"/>
              </a:rPr>
              <a:t>lan</a:t>
            </a:r>
            <a:r>
              <a:rPr sz="2000" spc="-2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f</a:t>
            </a:r>
            <a:r>
              <a:rPr sz="2000" spc="-79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Times New Roman"/>
                <a:cs typeface="Times New Roman"/>
              </a:rPr>
              <a:t>p</a:t>
            </a:r>
            <a:r>
              <a:rPr sz="2000" spc="-14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467062" marR="488615" algn="ctr">
              <a:lnSpc>
                <a:spcPct val="95825"/>
              </a:lnSpc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64" dirty="0">
                <a:latin typeface="Times New Roman"/>
                <a:cs typeface="Times New Roman"/>
              </a:rPr>
              <a:t> </a:t>
            </a:r>
            <a:r>
              <a:rPr sz="2000" spc="-29" dirty="0">
                <a:latin typeface="Times New Roman"/>
                <a:cs typeface="Times New Roman"/>
              </a:rPr>
              <a:t>w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-19" dirty="0">
                <a:latin typeface="Times New Roman"/>
                <a:cs typeface="Times New Roman"/>
              </a:rPr>
              <a:t>s</a:t>
            </a:r>
            <a:r>
              <a:rPr sz="2000" spc="-29" dirty="0">
                <a:latin typeface="Times New Roman"/>
                <a:cs typeface="Times New Roman"/>
              </a:rPr>
              <a:t>t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253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4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-3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-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d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4" dirty="0">
                <a:latin typeface="Times New Roman"/>
                <a:cs typeface="Times New Roman"/>
              </a:rPr>
              <a:t>e</a:t>
            </a:r>
            <a:r>
              <a:rPr sz="2000" spc="-9" dirty="0">
                <a:latin typeface="Times New Roman"/>
                <a:cs typeface="Times New Roman"/>
              </a:rPr>
              <a:t>f</a:t>
            </a:r>
            <a:r>
              <a:rPr sz="2000" spc="-50" dirty="0">
                <a:latin typeface="Times New Roman"/>
                <a:cs typeface="Times New Roman"/>
              </a:rPr>
              <a:t>f</a:t>
            </a:r>
            <a:r>
              <a:rPr sz="2000" spc="4" dirty="0">
                <a:latin typeface="Times New Roman"/>
                <a:cs typeface="Times New Roman"/>
              </a:rPr>
              <a:t>or</a:t>
            </a:r>
            <a:r>
              <a:rPr sz="2000" spc="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 rot="5400000">
            <a:off x="9036129" y="2557622"/>
            <a:ext cx="873906" cy="32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0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spc="-39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 rot="16200000">
            <a:off x="608346" y="2556139"/>
            <a:ext cx="1383514" cy="32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FFFFFF"/>
                </a:solidFill>
                <a:latin typeface="Times New Roman"/>
                <a:cs typeface="Times New Roman"/>
              </a:rPr>
              <a:t>eve</a:t>
            </a:r>
            <a:r>
              <a:rPr sz="2400" spc="9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92767" y="1481328"/>
            <a:ext cx="533400" cy="2298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9192767" y="3779519"/>
            <a:ext cx="533400" cy="178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001268" y="1481328"/>
            <a:ext cx="533399" cy="2298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01268" y="3779519"/>
            <a:ext cx="533399" cy="178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49" name="Picture 16">
            <a:extLst>
              <a:ext uri="{FF2B5EF4-FFF2-40B4-BE49-F238E27FC236}">
                <a16:creationId xmlns:a16="http://schemas.microsoft.com/office/drawing/2014/main" id="{F1762820-8774-9C43-9688-ED349366A226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28" y="1464955"/>
            <a:ext cx="2228709" cy="231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5">
            <a:extLst>
              <a:ext uri="{FF2B5EF4-FFF2-40B4-BE49-F238E27FC236}">
                <a16:creationId xmlns:a16="http://schemas.microsoft.com/office/drawing/2014/main" id="{44207ECC-2646-5145-BEEF-9EEE7C901EF2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70" y="1422400"/>
            <a:ext cx="2340845" cy="246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8A68D353-B09D-A046-B808-198CDD85DC6D}"/>
              </a:ext>
            </a:extLst>
          </p:cNvPr>
          <p:cNvSpPr txBox="1">
            <a:spLocks/>
          </p:cNvSpPr>
          <p:nvPr/>
        </p:nvSpPr>
        <p:spPr>
          <a:xfrm>
            <a:off x="1536700" y="7254875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48" name="Object 4">
            <a:extLst>
              <a:ext uri="{FF2B5EF4-FFF2-40B4-BE49-F238E27FC236}">
                <a16:creationId xmlns:a16="http://schemas.microsoft.com/office/drawing/2014/main" id="{D222D1D4-3FCE-9941-A410-748B36EEDA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219888"/>
              </p:ext>
            </p:extLst>
          </p:nvPr>
        </p:nvGraphicFramePr>
        <p:xfrm>
          <a:off x="8324740" y="32067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7" imgW="13937020" imgH="5409524" progId="">
                  <p:embed/>
                </p:oleObj>
              </mc:Choice>
              <mc:Fallback>
                <p:oleObj r:id="rId7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A9A0C513-0AB4-E840-9ECA-12F45AEF2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740" y="32067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5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12A1A6-3BE5-0B48-8F42-B428BD359D92}"/>
              </a:ext>
            </a:extLst>
          </p:cNvPr>
          <p:cNvSpPr/>
          <p:nvPr/>
        </p:nvSpPr>
        <p:spPr>
          <a:xfrm>
            <a:off x="1231900" y="203200"/>
            <a:ext cx="64198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>
                <a:solidFill>
                  <a:srgbClr val="000000"/>
                </a:solidFill>
                <a:latin typeface="Arial" panose="020B0604020202020204" pitchFamily="34" charset="0"/>
              </a:rPr>
              <a:t>Software Testing Strategies</a:t>
            </a:r>
            <a:endParaRPr lang="en-IN" sz="4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DFA14-5E0F-D041-A4C9-8B92DE84AD0F}"/>
              </a:ext>
            </a:extLst>
          </p:cNvPr>
          <p:cNvSpPr/>
          <p:nvPr/>
        </p:nvSpPr>
        <p:spPr>
          <a:xfrm>
            <a:off x="1231900" y="1522443"/>
            <a:ext cx="8458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 strategy for software testing integrates the design of software test cases into a well-planned series of steps that result in successful development of the software</a:t>
            </a:r>
          </a:p>
          <a:p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The strategy provides a road map that describes the steps to be taken, when, and how much effort, time, and resources will be required</a:t>
            </a:r>
          </a:p>
          <a:p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The strategy incorporates test planning, test case design, test execution, and test result collection and evaluation</a:t>
            </a:r>
          </a:p>
          <a:p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Because of time pressures, progress must be measurable and problems must surface as early as possible</a:t>
            </a:r>
            <a:endParaRPr lang="en-I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42679D-70CA-1849-9865-6446BF26B420}"/>
              </a:ext>
            </a:extLst>
          </p:cNvPr>
          <p:cNvSpPr txBox="1">
            <a:spLocks/>
          </p:cNvSpPr>
          <p:nvPr/>
        </p:nvSpPr>
        <p:spPr>
          <a:xfrm>
            <a:off x="1536700" y="7254875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0F2AB7D3-9541-5B43-8416-E61524A7A3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219888"/>
              </p:ext>
            </p:extLst>
          </p:nvPr>
        </p:nvGraphicFramePr>
        <p:xfrm>
          <a:off x="8324740" y="32067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A9A0C513-0AB4-E840-9ECA-12F45AEF2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740" y="32067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877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AFBDBE-FCC5-E646-BBA5-60A205CA3CAD}"/>
              </a:ext>
            </a:extLst>
          </p:cNvPr>
          <p:cNvSpPr/>
          <p:nvPr/>
        </p:nvSpPr>
        <p:spPr>
          <a:xfrm>
            <a:off x="698500" y="395069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0000"/>
                </a:solidFill>
                <a:latin typeface="Arial" panose="020B0604020202020204" pitchFamily="34" charset="0"/>
              </a:rPr>
              <a:t>Characteristics of Strategic Testing</a:t>
            </a:r>
            <a:endParaRPr lang="en-IN" sz="36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FED5F9-3C88-E545-BF17-FA27E9770218}"/>
              </a:ext>
            </a:extLst>
          </p:cNvPr>
          <p:cNvSpPr/>
          <p:nvPr/>
        </p:nvSpPr>
        <p:spPr>
          <a:xfrm>
            <a:off x="927100" y="1270000"/>
            <a:ext cx="9220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To perform effective testing, a software team should conduct effective formal technical reviews</a:t>
            </a:r>
          </a:p>
          <a:p>
            <a:pPr algn="just"/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Testing begins at the component level and work outward toward the integration of the entire computer-based system</a:t>
            </a:r>
          </a:p>
          <a:p>
            <a:pPr algn="just"/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Different testing techniques are appropriate at different points in time</a:t>
            </a:r>
          </a:p>
          <a:p>
            <a:pPr algn="just"/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Testing is conducted by the developer of the software and by an independent test group</a:t>
            </a:r>
          </a:p>
          <a:p>
            <a:pPr algn="just"/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Testing and debugging are different activities, but debugging must be accommodated in any testing strategy</a:t>
            </a:r>
            <a:endParaRPr lang="en-IN" sz="3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9CF4C94-4132-B849-8675-542C85A14F3C}"/>
              </a:ext>
            </a:extLst>
          </p:cNvPr>
          <p:cNvSpPr txBox="1">
            <a:spLocks/>
          </p:cNvSpPr>
          <p:nvPr/>
        </p:nvSpPr>
        <p:spPr>
          <a:xfrm>
            <a:off x="1536700" y="7254875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F9738C5-2160-E04E-992C-9A1CE01940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219888"/>
              </p:ext>
            </p:extLst>
          </p:nvPr>
        </p:nvGraphicFramePr>
        <p:xfrm>
          <a:off x="8324740" y="32067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A9A0C513-0AB4-E840-9ECA-12F45AEF2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740" y="32067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29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2009" y="585668"/>
            <a:ext cx="585450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f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59" dirty="0">
                <a:latin typeface="Times New Roman"/>
                <a:cs typeface="Times New Roman"/>
              </a:rPr>
              <a:t>w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34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-425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84" dirty="0">
                <a:latin typeface="Times New Roman"/>
                <a:cs typeface="Times New Roman"/>
              </a:rPr>
              <a:t> 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-39" dirty="0">
                <a:latin typeface="Times New Roman"/>
                <a:cs typeface="Times New Roman"/>
              </a:rPr>
              <a:t>a</a:t>
            </a:r>
            <a:r>
              <a:rPr sz="4400" spc="-59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gy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grpSp>
        <p:nvGrpSpPr>
          <p:cNvPr id="9" name="Group 22">
            <a:extLst>
              <a:ext uri="{FF2B5EF4-FFF2-40B4-BE49-F238E27FC236}">
                <a16:creationId xmlns:a16="http://schemas.microsoft.com/office/drawing/2014/main" id="{28C5D1E8-6702-0948-99FE-9707B313E6CA}"/>
              </a:ext>
            </a:extLst>
          </p:cNvPr>
          <p:cNvGrpSpPr>
            <a:grpSpLocks/>
          </p:cNvGrpSpPr>
          <p:nvPr/>
        </p:nvGrpSpPr>
        <p:grpSpPr bwMode="auto">
          <a:xfrm>
            <a:off x="1308100" y="1710689"/>
            <a:ext cx="7543800" cy="4969511"/>
            <a:chOff x="1152" y="1536"/>
            <a:chExt cx="3600" cy="2208"/>
          </a:xfrm>
        </p:grpSpPr>
        <p:grpSp>
          <p:nvGrpSpPr>
            <p:cNvPr id="12" name="Group 21">
              <a:extLst>
                <a:ext uri="{FF2B5EF4-FFF2-40B4-BE49-F238E27FC236}">
                  <a16:creationId xmlns:a16="http://schemas.microsoft.com/office/drawing/2014/main" id="{0F9CF393-BDFA-5749-9102-F664F0CA55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536"/>
              <a:ext cx="3600" cy="2208"/>
              <a:chOff x="1152" y="1536"/>
              <a:chExt cx="3600" cy="2208"/>
            </a:xfrm>
          </p:grpSpPr>
          <p:sp>
            <p:nvSpPr>
              <p:cNvPr id="21" name="Oval 7">
                <a:extLst>
                  <a:ext uri="{FF2B5EF4-FFF2-40B4-BE49-F238E27FC236}">
                    <a16:creationId xmlns:a16="http://schemas.microsoft.com/office/drawing/2014/main" id="{0489D668-9D95-D243-B26E-744B7ACFE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3600" cy="2208"/>
              </a:xfrm>
              <a:prstGeom prst="ellipse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" name="Oval 6">
                <a:extLst>
                  <a:ext uri="{FF2B5EF4-FFF2-40B4-BE49-F238E27FC236}">
                    <a16:creationId xmlns:a16="http://schemas.microsoft.com/office/drawing/2014/main" id="{FDAE1F6A-7329-A543-9917-D57E7F502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776"/>
                <a:ext cx="2976" cy="168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" name="Oval 5">
                <a:extLst>
                  <a:ext uri="{FF2B5EF4-FFF2-40B4-BE49-F238E27FC236}">
                    <a16:creationId xmlns:a16="http://schemas.microsoft.com/office/drawing/2014/main" id="{D418031D-71F5-E24F-A07D-E69424A5F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2496" cy="115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" name="Oval 4">
                <a:extLst>
                  <a:ext uri="{FF2B5EF4-FFF2-40B4-BE49-F238E27FC236}">
                    <a16:creationId xmlns:a16="http://schemas.microsoft.com/office/drawing/2014/main" id="{0A12DFAB-FDE4-CA4B-9C65-E477406C8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256"/>
                <a:ext cx="1920" cy="72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u="sng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" name="Line 8">
                <a:extLst>
                  <a:ext uri="{FF2B5EF4-FFF2-40B4-BE49-F238E27FC236}">
                    <a16:creationId xmlns:a16="http://schemas.microsoft.com/office/drawing/2014/main" id="{A84BFD03-F2E7-7740-8AFE-DB212942A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35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844020A4-4C32-9C45-B9F4-F613A68F3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688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u="none"/>
                <a:t>Code</a:t>
              </a: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D4FF7A5B-DC90-1D4E-A0C8-9AB11C196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" y="2928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u="none"/>
                <a:t>Design</a:t>
              </a: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A88B845C-83C9-1D41-A1CC-500E05DDF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6" y="3216"/>
              <a:ext cx="9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u="none"/>
                <a:t>Requirements</a:t>
              </a: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9144D276-6FD1-5443-8BBE-B3B1218C9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" y="3465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u="none"/>
                <a:t>System Engineering</a:t>
              </a: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3DE0FD23-A561-BB4A-B5EC-673838FEC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" y="2352"/>
              <a:ext cx="8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u="none"/>
                <a:t>Unit Testing</a:t>
              </a: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C517C7C0-F00A-CC4B-A14D-B52C2CE55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2073"/>
              <a:ext cx="1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u="none"/>
                <a:t>Integration Testing</a:t>
              </a: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F89B7CAC-FC7F-4248-9C2A-7EBC0F009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1824"/>
              <a:ext cx="1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u="none"/>
                <a:t>Validation Testing</a:t>
              </a:r>
            </a:p>
          </p:txBody>
        </p: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E63420BA-A3F9-4D49-9CB2-FBE87DCA8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" y="1545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u="none"/>
                <a:t>System Testing</a:t>
              </a:r>
            </a:p>
          </p:txBody>
        </p:sp>
      </p:grp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1C9EA90-B35B-BE4F-A06E-92B01FEFF9D7}"/>
              </a:ext>
            </a:extLst>
          </p:cNvPr>
          <p:cNvSpPr txBox="1">
            <a:spLocks/>
          </p:cNvSpPr>
          <p:nvPr/>
        </p:nvSpPr>
        <p:spPr>
          <a:xfrm>
            <a:off x="1536700" y="7254875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7" name="Object 4">
            <a:extLst>
              <a:ext uri="{FF2B5EF4-FFF2-40B4-BE49-F238E27FC236}">
                <a16:creationId xmlns:a16="http://schemas.microsoft.com/office/drawing/2014/main" id="{70D88AEE-5246-1841-8E2E-0868349674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219888"/>
              </p:ext>
            </p:extLst>
          </p:nvPr>
        </p:nvGraphicFramePr>
        <p:xfrm>
          <a:off x="8324740" y="32067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A9A0C513-0AB4-E840-9ECA-12F45AEF2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740" y="32067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1147</Words>
  <Application>Microsoft Office PowerPoint</Application>
  <PresentationFormat>Custom</PresentationFormat>
  <Paragraphs>331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Ashwani</dc:creator>
  <cp:lastModifiedBy>sanjeev mandal</cp:lastModifiedBy>
  <cp:revision>21</cp:revision>
  <dcterms:modified xsi:type="dcterms:W3CDTF">2022-02-28T14:32:10Z</dcterms:modified>
</cp:coreProperties>
</file>