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96" r:id="rId2"/>
    <p:sldId id="257" r:id="rId3"/>
    <p:sldId id="258" r:id="rId4"/>
    <p:sldId id="494" r:id="rId5"/>
    <p:sldId id="265" r:id="rId6"/>
    <p:sldId id="259" r:id="rId7"/>
    <p:sldId id="260" r:id="rId8"/>
    <p:sldId id="262" r:id="rId9"/>
    <p:sldId id="264" r:id="rId10"/>
    <p:sldId id="266" r:id="rId11"/>
    <p:sldId id="268" r:id="rId12"/>
    <p:sldId id="270" r:id="rId13"/>
    <p:sldId id="271" r:id="rId14"/>
    <p:sldId id="275" r:id="rId15"/>
    <p:sldId id="276" r:id="rId16"/>
    <p:sldId id="277" r:id="rId17"/>
    <p:sldId id="280" r:id="rId18"/>
    <p:sldId id="281" r:id="rId19"/>
    <p:sldId id="282" r:id="rId20"/>
    <p:sldId id="497" r:id="rId21"/>
    <p:sldId id="495" r:id="rId22"/>
    <p:sldId id="409" r:id="rId23"/>
    <p:sldId id="410" r:id="rId24"/>
    <p:sldId id="498" r:id="rId25"/>
    <p:sldId id="499" r:id="rId26"/>
    <p:sldId id="500" r:id="rId27"/>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1"/>
    <p:restoredTop sz="94611"/>
  </p:normalViewPr>
  <p:slideViewPr>
    <p:cSldViewPr>
      <p:cViewPr varScale="1">
        <p:scale>
          <a:sx n="80" d="100"/>
          <a:sy n="80" d="100"/>
        </p:scale>
        <p:origin x="148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9.tiff"/><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726786" y="656044"/>
            <a:ext cx="8601006" cy="3225377"/>
          </a:xfrm>
          <a:custGeom>
            <a:avLst/>
            <a:gdLst/>
            <a:ahLst/>
            <a:cxnLst/>
            <a:rect l="l" t="t" r="r" b="b"/>
            <a:pathLst>
              <a:path w="9143999" h="3428999">
                <a:moveTo>
                  <a:pt x="0" y="0"/>
                </a:moveTo>
                <a:lnTo>
                  <a:pt x="9143999" y="0"/>
                </a:lnTo>
                <a:lnTo>
                  <a:pt x="9143999" y="3428999"/>
                </a:lnTo>
                <a:lnTo>
                  <a:pt x="0" y="3428999"/>
                </a:lnTo>
                <a:lnTo>
                  <a:pt x="0" y="0"/>
                </a:lnTo>
                <a:close/>
              </a:path>
            </a:pathLst>
          </a:custGeom>
          <a:solidFill>
            <a:srgbClr val="FF0000"/>
          </a:solidFill>
        </p:spPr>
        <p:txBody>
          <a:bodyPr wrap="square" lIns="0" tIns="0" rIns="0" bIns="0" rtlCol="0">
            <a:noAutofit/>
          </a:bodyPr>
          <a:lstStyle/>
          <a:p>
            <a:endParaRPr sz="1693"/>
          </a:p>
        </p:txBody>
      </p:sp>
      <p:sp>
        <p:nvSpPr>
          <p:cNvPr id="9" name="object 9"/>
          <p:cNvSpPr/>
          <p:nvPr/>
        </p:nvSpPr>
        <p:spPr>
          <a:xfrm>
            <a:off x="726785" y="656044"/>
            <a:ext cx="8601007" cy="3232544"/>
          </a:xfrm>
          <a:prstGeom prst="rect">
            <a:avLst/>
          </a:prstGeom>
          <a:blipFill>
            <a:blip r:embed="rId2" cstate="print"/>
            <a:stretch>
              <a:fillRect/>
            </a:stretch>
          </a:blipFill>
        </p:spPr>
        <p:txBody>
          <a:bodyPr wrap="square" lIns="0" tIns="0" rIns="0" bIns="0" rtlCol="0">
            <a:noAutofit/>
          </a:bodyPr>
          <a:lstStyle/>
          <a:p>
            <a:endParaRPr sz="1693"/>
          </a:p>
        </p:txBody>
      </p:sp>
      <p:sp>
        <p:nvSpPr>
          <p:cNvPr id="10" name="object 10"/>
          <p:cNvSpPr/>
          <p:nvPr/>
        </p:nvSpPr>
        <p:spPr>
          <a:xfrm>
            <a:off x="5432970" y="2523896"/>
            <a:ext cx="3894822" cy="2467056"/>
          </a:xfrm>
          <a:custGeom>
            <a:avLst/>
            <a:gdLst/>
            <a:ahLst/>
            <a:cxnLst/>
            <a:rect l="l" t="t" r="r" b="b"/>
            <a:pathLst>
              <a:path w="4140707" h="2622804">
                <a:moveTo>
                  <a:pt x="4140707" y="0"/>
                </a:moveTo>
                <a:lnTo>
                  <a:pt x="0" y="0"/>
                </a:lnTo>
                <a:lnTo>
                  <a:pt x="1312163" y="1312164"/>
                </a:lnTo>
                <a:lnTo>
                  <a:pt x="1180947" y="1443227"/>
                </a:lnTo>
                <a:lnTo>
                  <a:pt x="4140707" y="1443227"/>
                </a:lnTo>
                <a:lnTo>
                  <a:pt x="4140707" y="0"/>
                </a:lnTo>
                <a:close/>
              </a:path>
            </a:pathLst>
          </a:custGeom>
          <a:solidFill>
            <a:srgbClr val="EF5250"/>
          </a:solidFill>
        </p:spPr>
        <p:txBody>
          <a:bodyPr wrap="square" lIns="0" tIns="0" rIns="0" bIns="0" rtlCol="0">
            <a:noAutofit/>
          </a:bodyPr>
          <a:lstStyle/>
          <a:p>
            <a:endParaRPr sz="1693"/>
          </a:p>
        </p:txBody>
      </p:sp>
      <p:sp>
        <p:nvSpPr>
          <p:cNvPr id="11" name="object 11"/>
          <p:cNvSpPr/>
          <p:nvPr/>
        </p:nvSpPr>
        <p:spPr>
          <a:xfrm>
            <a:off x="726786" y="2306004"/>
            <a:ext cx="5402865" cy="2902840"/>
          </a:xfrm>
          <a:custGeom>
            <a:avLst/>
            <a:gdLst/>
            <a:ahLst/>
            <a:cxnLst/>
            <a:rect l="l" t="t" r="r" b="b"/>
            <a:pathLst>
              <a:path w="5743955" h="3086100">
                <a:moveTo>
                  <a:pt x="5743955" y="1543812"/>
                </a:moveTo>
                <a:lnTo>
                  <a:pt x="5743447" y="1543303"/>
                </a:lnTo>
                <a:lnTo>
                  <a:pt x="5742432" y="1545335"/>
                </a:lnTo>
                <a:lnTo>
                  <a:pt x="5743955" y="1543812"/>
                </a:lnTo>
                <a:close/>
              </a:path>
            </a:pathLst>
          </a:custGeom>
          <a:solidFill>
            <a:srgbClr val="59595B"/>
          </a:solidFill>
        </p:spPr>
        <p:txBody>
          <a:bodyPr wrap="square" lIns="0" tIns="0" rIns="0" bIns="0" rtlCol="0">
            <a:noAutofit/>
          </a:bodyPr>
          <a:lstStyle/>
          <a:p>
            <a:endParaRPr sz="1693"/>
          </a:p>
        </p:txBody>
      </p:sp>
      <p:sp>
        <p:nvSpPr>
          <p:cNvPr id="12" name="object 12"/>
          <p:cNvSpPr/>
          <p:nvPr/>
        </p:nvSpPr>
        <p:spPr>
          <a:xfrm>
            <a:off x="715317" y="2294536"/>
            <a:ext cx="5428668" cy="2927209"/>
          </a:xfrm>
          <a:custGeom>
            <a:avLst/>
            <a:gdLst/>
            <a:ahLst/>
            <a:cxnLst/>
            <a:rect l="l" t="t" r="r" b="b"/>
            <a:pathLst>
              <a:path w="5771387" h="3112008">
                <a:moveTo>
                  <a:pt x="5748528" y="1546859"/>
                </a:moveTo>
                <a:lnTo>
                  <a:pt x="5765292" y="1546859"/>
                </a:lnTo>
                <a:lnTo>
                  <a:pt x="4223003" y="3047"/>
                </a:lnTo>
                <a:lnTo>
                  <a:pt x="4219956" y="1523"/>
                </a:lnTo>
                <a:lnTo>
                  <a:pt x="4216908" y="0"/>
                </a:lnTo>
                <a:lnTo>
                  <a:pt x="4213859" y="0"/>
                </a:lnTo>
                <a:lnTo>
                  <a:pt x="25908" y="12191"/>
                </a:lnTo>
                <a:lnTo>
                  <a:pt x="4213859" y="12191"/>
                </a:lnTo>
                <a:lnTo>
                  <a:pt x="5748527" y="1546860"/>
                </a:lnTo>
                <a:close/>
              </a:path>
              <a:path w="5771387" h="3112008">
                <a:moveTo>
                  <a:pt x="5765292" y="1565147"/>
                </a:moveTo>
                <a:lnTo>
                  <a:pt x="5748528" y="1565147"/>
                </a:lnTo>
                <a:lnTo>
                  <a:pt x="5747766" y="1564385"/>
                </a:lnTo>
                <a:lnTo>
                  <a:pt x="5626608" y="1685544"/>
                </a:lnTo>
                <a:lnTo>
                  <a:pt x="5644888" y="1685551"/>
                </a:lnTo>
                <a:lnTo>
                  <a:pt x="5765292" y="1565147"/>
                </a:lnTo>
                <a:close/>
              </a:path>
              <a:path w="5771387" h="3112008">
                <a:moveTo>
                  <a:pt x="4213859" y="0"/>
                </a:moveTo>
                <a:lnTo>
                  <a:pt x="12192" y="0"/>
                </a:lnTo>
                <a:lnTo>
                  <a:pt x="12192" y="12191"/>
                </a:lnTo>
                <a:lnTo>
                  <a:pt x="25908" y="12191"/>
                </a:lnTo>
                <a:lnTo>
                  <a:pt x="4213859" y="0"/>
                </a:lnTo>
                <a:close/>
              </a:path>
              <a:path w="5771387" h="3112008">
                <a:moveTo>
                  <a:pt x="5771387" y="1559051"/>
                </a:moveTo>
                <a:lnTo>
                  <a:pt x="5771387" y="1551432"/>
                </a:lnTo>
                <a:lnTo>
                  <a:pt x="5765292" y="1546859"/>
                </a:lnTo>
                <a:lnTo>
                  <a:pt x="5748528" y="1546859"/>
                </a:lnTo>
                <a:lnTo>
                  <a:pt x="5756147" y="1554479"/>
                </a:lnTo>
                <a:lnTo>
                  <a:pt x="5754624" y="1557528"/>
                </a:lnTo>
                <a:lnTo>
                  <a:pt x="5747766" y="1564385"/>
                </a:lnTo>
                <a:lnTo>
                  <a:pt x="5748528" y="1565147"/>
                </a:lnTo>
                <a:lnTo>
                  <a:pt x="5765292" y="1565147"/>
                </a:lnTo>
                <a:lnTo>
                  <a:pt x="5771387" y="1559051"/>
                </a:lnTo>
                <a:close/>
              </a:path>
            </a:pathLst>
          </a:custGeom>
          <a:solidFill>
            <a:srgbClr val="59595B"/>
          </a:solidFill>
        </p:spPr>
        <p:txBody>
          <a:bodyPr wrap="square" lIns="0" tIns="0" rIns="0" bIns="0" rtlCol="0">
            <a:noAutofit/>
          </a:bodyPr>
          <a:lstStyle/>
          <a:p>
            <a:endParaRPr sz="1693"/>
          </a:p>
        </p:txBody>
      </p:sp>
      <p:sp>
        <p:nvSpPr>
          <p:cNvPr id="13" name="object 13"/>
          <p:cNvSpPr/>
          <p:nvPr/>
        </p:nvSpPr>
        <p:spPr>
          <a:xfrm>
            <a:off x="726786" y="2306004"/>
            <a:ext cx="5402865" cy="2902840"/>
          </a:xfrm>
          <a:custGeom>
            <a:avLst/>
            <a:gdLst/>
            <a:ahLst/>
            <a:cxnLst/>
            <a:rect l="l" t="t" r="r" b="b"/>
            <a:pathLst>
              <a:path w="5743955" h="3086100">
                <a:moveTo>
                  <a:pt x="5743955" y="1543812"/>
                </a:moveTo>
                <a:lnTo>
                  <a:pt x="4201667" y="0"/>
                </a:lnTo>
                <a:lnTo>
                  <a:pt x="0" y="0"/>
                </a:lnTo>
                <a:lnTo>
                  <a:pt x="0" y="1674875"/>
                </a:lnTo>
                <a:lnTo>
                  <a:pt x="5612891" y="1674875"/>
                </a:lnTo>
                <a:lnTo>
                  <a:pt x="5743955" y="1543812"/>
                </a:lnTo>
                <a:close/>
              </a:path>
            </a:pathLst>
          </a:custGeom>
          <a:solidFill>
            <a:srgbClr val="59595B"/>
          </a:solidFill>
        </p:spPr>
        <p:txBody>
          <a:bodyPr wrap="square" lIns="0" tIns="0" rIns="0" bIns="0" rtlCol="0">
            <a:noAutofit/>
          </a:bodyPr>
          <a:lstStyle/>
          <a:p>
            <a:endParaRPr sz="1693"/>
          </a:p>
        </p:txBody>
      </p:sp>
      <p:sp>
        <p:nvSpPr>
          <p:cNvPr id="14" name="object 14"/>
          <p:cNvSpPr/>
          <p:nvPr/>
        </p:nvSpPr>
        <p:spPr>
          <a:xfrm>
            <a:off x="715317" y="2294536"/>
            <a:ext cx="5428668" cy="2927209"/>
          </a:xfrm>
          <a:custGeom>
            <a:avLst/>
            <a:gdLst/>
            <a:ahLst/>
            <a:cxnLst/>
            <a:rect l="l" t="t" r="r" b="b"/>
            <a:pathLst>
              <a:path w="5771387" h="3112008">
                <a:moveTo>
                  <a:pt x="4213859" y="25907"/>
                </a:moveTo>
                <a:lnTo>
                  <a:pt x="4204716" y="21335"/>
                </a:lnTo>
                <a:lnTo>
                  <a:pt x="4209288" y="25908"/>
                </a:lnTo>
                <a:lnTo>
                  <a:pt x="5739379" y="1555999"/>
                </a:lnTo>
                <a:lnTo>
                  <a:pt x="4213859" y="25907"/>
                </a:lnTo>
                <a:close/>
              </a:path>
              <a:path w="5771387" h="3112008">
                <a:moveTo>
                  <a:pt x="5739379" y="1555999"/>
                </a:moveTo>
                <a:lnTo>
                  <a:pt x="5608181" y="1687067"/>
                </a:lnTo>
                <a:lnTo>
                  <a:pt x="5608703" y="1687067"/>
                </a:lnTo>
                <a:lnTo>
                  <a:pt x="5739379" y="1555999"/>
                </a:lnTo>
                <a:close/>
              </a:path>
              <a:path w="5771387" h="3112008">
                <a:moveTo>
                  <a:pt x="5748528" y="1546859"/>
                </a:moveTo>
                <a:lnTo>
                  <a:pt x="5765292" y="1546859"/>
                </a:lnTo>
                <a:lnTo>
                  <a:pt x="4223003" y="3047"/>
                </a:lnTo>
                <a:lnTo>
                  <a:pt x="4219956" y="1523"/>
                </a:lnTo>
                <a:lnTo>
                  <a:pt x="4216908" y="0"/>
                </a:lnTo>
                <a:lnTo>
                  <a:pt x="4213859" y="0"/>
                </a:lnTo>
                <a:lnTo>
                  <a:pt x="25908" y="12191"/>
                </a:lnTo>
                <a:lnTo>
                  <a:pt x="25908" y="25908"/>
                </a:lnTo>
                <a:lnTo>
                  <a:pt x="4209288" y="25908"/>
                </a:lnTo>
                <a:lnTo>
                  <a:pt x="4204716" y="21335"/>
                </a:lnTo>
                <a:lnTo>
                  <a:pt x="4213859" y="25907"/>
                </a:lnTo>
                <a:lnTo>
                  <a:pt x="5739379" y="1555999"/>
                </a:lnTo>
                <a:lnTo>
                  <a:pt x="5748528" y="1546859"/>
                </a:lnTo>
                <a:close/>
              </a:path>
              <a:path w="5771387" h="3112008">
                <a:moveTo>
                  <a:pt x="5765292" y="1565147"/>
                </a:moveTo>
                <a:lnTo>
                  <a:pt x="5748528" y="1565147"/>
                </a:lnTo>
                <a:lnTo>
                  <a:pt x="5739379" y="1555999"/>
                </a:lnTo>
                <a:lnTo>
                  <a:pt x="5608703" y="1687067"/>
                </a:lnTo>
                <a:lnTo>
                  <a:pt x="5643372" y="1687067"/>
                </a:lnTo>
                <a:lnTo>
                  <a:pt x="5765292" y="1565147"/>
                </a:lnTo>
                <a:close/>
              </a:path>
              <a:path w="5771387" h="3112008">
                <a:moveTo>
                  <a:pt x="25908" y="12191"/>
                </a:moveTo>
                <a:lnTo>
                  <a:pt x="4213859" y="0"/>
                </a:lnTo>
                <a:lnTo>
                  <a:pt x="12192" y="0"/>
                </a:lnTo>
                <a:lnTo>
                  <a:pt x="12192" y="1687067"/>
                </a:lnTo>
                <a:lnTo>
                  <a:pt x="25908" y="1687067"/>
                </a:lnTo>
                <a:lnTo>
                  <a:pt x="25908" y="12191"/>
                </a:lnTo>
                <a:close/>
              </a:path>
              <a:path w="5771387" h="3112008">
                <a:moveTo>
                  <a:pt x="5771387" y="1559051"/>
                </a:moveTo>
                <a:lnTo>
                  <a:pt x="5771387" y="1551432"/>
                </a:lnTo>
                <a:lnTo>
                  <a:pt x="5765292" y="1546859"/>
                </a:lnTo>
                <a:lnTo>
                  <a:pt x="5748528" y="1546859"/>
                </a:lnTo>
                <a:lnTo>
                  <a:pt x="5739379" y="1555999"/>
                </a:lnTo>
                <a:lnTo>
                  <a:pt x="5748528" y="1565147"/>
                </a:lnTo>
                <a:lnTo>
                  <a:pt x="5765292" y="1565147"/>
                </a:lnTo>
                <a:lnTo>
                  <a:pt x="5771387" y="1559051"/>
                </a:lnTo>
                <a:close/>
              </a:path>
            </a:pathLst>
          </a:custGeom>
          <a:solidFill>
            <a:srgbClr val="59595B"/>
          </a:solidFill>
        </p:spPr>
        <p:txBody>
          <a:bodyPr wrap="square" lIns="0" tIns="0" rIns="0" bIns="0" rtlCol="0">
            <a:noAutofit/>
          </a:bodyPr>
          <a:lstStyle/>
          <a:p>
            <a:endParaRPr sz="1693"/>
          </a:p>
        </p:txBody>
      </p:sp>
      <p:sp>
        <p:nvSpPr>
          <p:cNvPr id="15" name="object 15"/>
          <p:cNvSpPr/>
          <p:nvPr/>
        </p:nvSpPr>
        <p:spPr>
          <a:xfrm>
            <a:off x="713884" y="1795678"/>
            <a:ext cx="3775841" cy="1012051"/>
          </a:xfrm>
          <a:custGeom>
            <a:avLst/>
            <a:gdLst/>
            <a:ahLst/>
            <a:cxnLst/>
            <a:rect l="l" t="t" r="r" b="b"/>
            <a:pathLst>
              <a:path w="4014215" h="1075943">
                <a:moveTo>
                  <a:pt x="4014215" y="537971"/>
                </a:moveTo>
                <a:lnTo>
                  <a:pt x="3476244" y="0"/>
                </a:lnTo>
                <a:lnTo>
                  <a:pt x="13716" y="0"/>
                </a:lnTo>
                <a:lnTo>
                  <a:pt x="13716" y="1075943"/>
                </a:lnTo>
                <a:lnTo>
                  <a:pt x="3476244" y="1075943"/>
                </a:lnTo>
                <a:lnTo>
                  <a:pt x="4014215" y="537971"/>
                </a:lnTo>
                <a:close/>
              </a:path>
            </a:pathLst>
          </a:custGeom>
          <a:solidFill>
            <a:srgbClr val="EF5250"/>
          </a:solidFill>
        </p:spPr>
        <p:txBody>
          <a:bodyPr wrap="square" lIns="0" tIns="0" rIns="0" bIns="0" rtlCol="0">
            <a:noAutofit/>
          </a:bodyPr>
          <a:lstStyle/>
          <a:p>
            <a:endParaRPr sz="1693"/>
          </a:p>
        </p:txBody>
      </p:sp>
      <p:sp>
        <p:nvSpPr>
          <p:cNvPr id="16" name="object 16"/>
          <p:cNvSpPr/>
          <p:nvPr/>
        </p:nvSpPr>
        <p:spPr>
          <a:xfrm>
            <a:off x="5103263" y="2306004"/>
            <a:ext cx="1572551" cy="2902840"/>
          </a:xfrm>
          <a:custGeom>
            <a:avLst/>
            <a:gdLst/>
            <a:ahLst/>
            <a:cxnLst/>
            <a:rect l="l" t="t" r="r" b="b"/>
            <a:pathLst>
              <a:path w="1671828" h="3086100">
                <a:moveTo>
                  <a:pt x="1671828" y="1543812"/>
                </a:moveTo>
                <a:lnTo>
                  <a:pt x="129540" y="0"/>
                </a:lnTo>
                <a:lnTo>
                  <a:pt x="0" y="0"/>
                </a:lnTo>
                <a:lnTo>
                  <a:pt x="1543812" y="1543812"/>
                </a:lnTo>
                <a:lnTo>
                  <a:pt x="1412618" y="1674875"/>
                </a:lnTo>
                <a:lnTo>
                  <a:pt x="1540764" y="1674875"/>
                </a:lnTo>
                <a:lnTo>
                  <a:pt x="1671828" y="1543812"/>
                </a:lnTo>
                <a:close/>
              </a:path>
            </a:pathLst>
          </a:custGeom>
          <a:solidFill>
            <a:srgbClr val="A1A5A8"/>
          </a:solidFill>
        </p:spPr>
        <p:txBody>
          <a:bodyPr wrap="square" lIns="0" tIns="0" rIns="0" bIns="0" rtlCol="0">
            <a:noAutofit/>
          </a:bodyPr>
          <a:lstStyle/>
          <a:p>
            <a:endParaRPr sz="1693"/>
          </a:p>
        </p:txBody>
      </p:sp>
      <p:sp>
        <p:nvSpPr>
          <p:cNvPr id="17" name="object 17"/>
          <p:cNvSpPr/>
          <p:nvPr/>
        </p:nvSpPr>
        <p:spPr>
          <a:xfrm>
            <a:off x="6629943" y="3092996"/>
            <a:ext cx="2532997" cy="794159"/>
          </a:xfrm>
          <a:prstGeom prst="rect">
            <a:avLst/>
          </a:prstGeom>
          <a:blipFill>
            <a:blip r:embed="rId3" cstate="print"/>
            <a:stretch>
              <a:fillRect/>
            </a:stretch>
          </a:blipFill>
        </p:spPr>
        <p:txBody>
          <a:bodyPr wrap="square" lIns="0" tIns="0" rIns="0" bIns="0" rtlCol="0">
            <a:noAutofit/>
          </a:bodyPr>
          <a:lstStyle/>
          <a:p>
            <a:endParaRPr sz="1693"/>
          </a:p>
        </p:txBody>
      </p:sp>
      <p:sp>
        <p:nvSpPr>
          <p:cNvPr id="18" name="object 18"/>
          <p:cNvSpPr/>
          <p:nvPr/>
        </p:nvSpPr>
        <p:spPr>
          <a:xfrm>
            <a:off x="6566870" y="829498"/>
            <a:ext cx="2171753" cy="1707299"/>
          </a:xfrm>
          <a:prstGeom prst="rect">
            <a:avLst/>
          </a:prstGeom>
          <a:blipFill>
            <a:blip r:embed="rId4" cstate="print"/>
            <a:stretch>
              <a:fillRect/>
            </a:stretch>
          </a:blipFill>
        </p:spPr>
        <p:txBody>
          <a:bodyPr wrap="square" lIns="0" tIns="0" rIns="0" bIns="0" rtlCol="0">
            <a:noAutofit/>
          </a:bodyPr>
          <a:lstStyle/>
          <a:p>
            <a:endParaRPr sz="1693"/>
          </a:p>
        </p:txBody>
      </p:sp>
      <p:sp>
        <p:nvSpPr>
          <p:cNvPr id="19" name="object 19"/>
          <p:cNvSpPr/>
          <p:nvPr/>
        </p:nvSpPr>
        <p:spPr>
          <a:xfrm>
            <a:off x="726786" y="3881421"/>
            <a:ext cx="8601006" cy="3225378"/>
          </a:xfrm>
          <a:custGeom>
            <a:avLst/>
            <a:gdLst/>
            <a:ahLst/>
            <a:cxnLst/>
            <a:rect l="l" t="t" r="r" b="b"/>
            <a:pathLst>
              <a:path w="9143999" h="3429000">
                <a:moveTo>
                  <a:pt x="0" y="0"/>
                </a:moveTo>
                <a:lnTo>
                  <a:pt x="9143999" y="0"/>
                </a:lnTo>
                <a:lnTo>
                  <a:pt x="9143999" y="3429000"/>
                </a:lnTo>
                <a:lnTo>
                  <a:pt x="0" y="3429000"/>
                </a:lnTo>
                <a:lnTo>
                  <a:pt x="0" y="0"/>
                </a:lnTo>
                <a:close/>
              </a:path>
            </a:pathLst>
          </a:custGeom>
          <a:solidFill>
            <a:srgbClr val="FF0000"/>
          </a:solidFill>
        </p:spPr>
        <p:txBody>
          <a:bodyPr wrap="square" lIns="0" tIns="0" rIns="0" bIns="0" rtlCol="0">
            <a:noAutofit/>
          </a:bodyPr>
          <a:lstStyle/>
          <a:p>
            <a:endParaRPr sz="1693"/>
          </a:p>
        </p:txBody>
      </p:sp>
      <p:sp>
        <p:nvSpPr>
          <p:cNvPr id="20" name="object 20"/>
          <p:cNvSpPr/>
          <p:nvPr/>
        </p:nvSpPr>
        <p:spPr>
          <a:xfrm>
            <a:off x="726785" y="3875687"/>
            <a:ext cx="8601007" cy="3231112"/>
          </a:xfrm>
          <a:prstGeom prst="rect">
            <a:avLst/>
          </a:prstGeom>
          <a:blipFill>
            <a:blip r:embed="rId5" cstate="print"/>
            <a:stretch>
              <a:fillRect/>
            </a:stretch>
          </a:blipFill>
        </p:spPr>
        <p:txBody>
          <a:bodyPr wrap="square" lIns="0" tIns="0" rIns="0" bIns="0" rtlCol="0">
            <a:noAutofit/>
          </a:bodyPr>
          <a:lstStyle/>
          <a:p>
            <a:endParaRPr sz="1693"/>
          </a:p>
        </p:txBody>
      </p:sp>
      <p:sp>
        <p:nvSpPr>
          <p:cNvPr id="32" name="object 32"/>
          <p:cNvSpPr/>
          <p:nvPr/>
        </p:nvSpPr>
        <p:spPr>
          <a:xfrm>
            <a:off x="5432970" y="2523896"/>
            <a:ext cx="3894822" cy="2467056"/>
          </a:xfrm>
          <a:custGeom>
            <a:avLst/>
            <a:gdLst/>
            <a:ahLst/>
            <a:cxnLst/>
            <a:rect l="l" t="t" r="r" b="b"/>
            <a:pathLst>
              <a:path w="4140707" h="2622804">
                <a:moveTo>
                  <a:pt x="4140707" y="1443227"/>
                </a:moveTo>
                <a:lnTo>
                  <a:pt x="1180947" y="1443227"/>
                </a:lnTo>
                <a:lnTo>
                  <a:pt x="0" y="2622804"/>
                </a:lnTo>
                <a:lnTo>
                  <a:pt x="4140707" y="2622804"/>
                </a:lnTo>
                <a:lnTo>
                  <a:pt x="4140707" y="1443227"/>
                </a:lnTo>
                <a:close/>
              </a:path>
            </a:pathLst>
          </a:custGeom>
          <a:solidFill>
            <a:srgbClr val="EF5250"/>
          </a:solidFill>
        </p:spPr>
        <p:txBody>
          <a:bodyPr wrap="square" lIns="0" tIns="0" rIns="0" bIns="0" rtlCol="0">
            <a:noAutofit/>
          </a:bodyPr>
          <a:lstStyle/>
          <a:p>
            <a:endParaRPr sz="1693"/>
          </a:p>
        </p:txBody>
      </p:sp>
      <p:sp>
        <p:nvSpPr>
          <p:cNvPr id="33" name="object 33"/>
          <p:cNvSpPr/>
          <p:nvPr/>
        </p:nvSpPr>
        <p:spPr>
          <a:xfrm>
            <a:off x="726786" y="2306004"/>
            <a:ext cx="5402865" cy="2902840"/>
          </a:xfrm>
          <a:custGeom>
            <a:avLst/>
            <a:gdLst/>
            <a:ahLst/>
            <a:cxnLst/>
            <a:rect l="l" t="t" r="r" b="b"/>
            <a:pathLst>
              <a:path w="5743955" h="3086100">
                <a:moveTo>
                  <a:pt x="4203192" y="3084575"/>
                </a:moveTo>
                <a:lnTo>
                  <a:pt x="0" y="3086100"/>
                </a:lnTo>
                <a:lnTo>
                  <a:pt x="4201667" y="3086100"/>
                </a:lnTo>
                <a:lnTo>
                  <a:pt x="4203192" y="3084575"/>
                </a:lnTo>
                <a:close/>
              </a:path>
              <a:path w="5743955" h="3086100">
                <a:moveTo>
                  <a:pt x="5611543" y="1676224"/>
                </a:moveTo>
                <a:lnTo>
                  <a:pt x="5611367" y="1676399"/>
                </a:lnTo>
                <a:lnTo>
                  <a:pt x="4214762" y="3073005"/>
                </a:lnTo>
                <a:lnTo>
                  <a:pt x="5611543" y="1676224"/>
                </a:lnTo>
                <a:close/>
              </a:path>
            </a:pathLst>
          </a:custGeom>
          <a:solidFill>
            <a:srgbClr val="59595B"/>
          </a:solidFill>
        </p:spPr>
        <p:txBody>
          <a:bodyPr wrap="square" lIns="0" tIns="0" rIns="0" bIns="0" rtlCol="0">
            <a:noAutofit/>
          </a:bodyPr>
          <a:lstStyle/>
          <a:p>
            <a:endParaRPr sz="1693"/>
          </a:p>
        </p:txBody>
      </p:sp>
      <p:sp>
        <p:nvSpPr>
          <p:cNvPr id="34" name="object 34"/>
          <p:cNvSpPr/>
          <p:nvPr/>
        </p:nvSpPr>
        <p:spPr>
          <a:xfrm>
            <a:off x="715317" y="2294536"/>
            <a:ext cx="5428668" cy="2927209"/>
          </a:xfrm>
          <a:custGeom>
            <a:avLst/>
            <a:gdLst/>
            <a:ahLst/>
            <a:cxnLst/>
            <a:rect l="l" t="t" r="r" b="b"/>
            <a:pathLst>
              <a:path w="5771387" h="3112008">
                <a:moveTo>
                  <a:pt x="4207765" y="3096770"/>
                </a:moveTo>
                <a:lnTo>
                  <a:pt x="28554" y="3098286"/>
                </a:lnTo>
                <a:lnTo>
                  <a:pt x="25908" y="3098291"/>
                </a:lnTo>
                <a:lnTo>
                  <a:pt x="12192" y="3098292"/>
                </a:lnTo>
                <a:lnTo>
                  <a:pt x="12192" y="3112008"/>
                </a:lnTo>
                <a:lnTo>
                  <a:pt x="4213859" y="3112008"/>
                </a:lnTo>
                <a:lnTo>
                  <a:pt x="4207765" y="3096770"/>
                </a:lnTo>
                <a:close/>
              </a:path>
              <a:path w="5771387" h="3112008">
                <a:moveTo>
                  <a:pt x="28554" y="3098286"/>
                </a:moveTo>
                <a:lnTo>
                  <a:pt x="25902" y="3098287"/>
                </a:lnTo>
                <a:lnTo>
                  <a:pt x="28554" y="3098286"/>
                </a:lnTo>
                <a:close/>
              </a:path>
              <a:path w="5771387" h="3112008">
                <a:moveTo>
                  <a:pt x="4219956" y="3110483"/>
                </a:moveTo>
                <a:lnTo>
                  <a:pt x="4223003" y="3107435"/>
                </a:lnTo>
                <a:lnTo>
                  <a:pt x="5643372" y="1687067"/>
                </a:lnTo>
                <a:lnTo>
                  <a:pt x="5625084" y="1687067"/>
                </a:lnTo>
                <a:lnTo>
                  <a:pt x="5623559" y="1688591"/>
                </a:lnTo>
                <a:lnTo>
                  <a:pt x="4215384" y="3096767"/>
                </a:lnTo>
                <a:lnTo>
                  <a:pt x="4207765" y="3096770"/>
                </a:lnTo>
                <a:lnTo>
                  <a:pt x="4213859" y="3112008"/>
                </a:lnTo>
                <a:lnTo>
                  <a:pt x="4216908" y="3112008"/>
                </a:lnTo>
                <a:lnTo>
                  <a:pt x="4219956" y="3110483"/>
                </a:lnTo>
                <a:close/>
              </a:path>
            </a:pathLst>
          </a:custGeom>
          <a:solidFill>
            <a:srgbClr val="59595B"/>
          </a:solidFill>
        </p:spPr>
        <p:txBody>
          <a:bodyPr wrap="square" lIns="0" tIns="0" rIns="0" bIns="0" rtlCol="0">
            <a:noAutofit/>
          </a:bodyPr>
          <a:lstStyle/>
          <a:p>
            <a:endParaRPr sz="1693"/>
          </a:p>
        </p:txBody>
      </p:sp>
      <p:sp>
        <p:nvSpPr>
          <p:cNvPr id="35" name="object 35"/>
          <p:cNvSpPr/>
          <p:nvPr/>
        </p:nvSpPr>
        <p:spPr>
          <a:xfrm>
            <a:off x="726786" y="2306004"/>
            <a:ext cx="5402865" cy="2902840"/>
          </a:xfrm>
          <a:custGeom>
            <a:avLst/>
            <a:gdLst/>
            <a:ahLst/>
            <a:cxnLst/>
            <a:rect l="l" t="t" r="r" b="b"/>
            <a:pathLst>
              <a:path w="5743955" h="3086100">
                <a:moveTo>
                  <a:pt x="5612891" y="1674875"/>
                </a:moveTo>
                <a:lnTo>
                  <a:pt x="0" y="1674875"/>
                </a:lnTo>
                <a:lnTo>
                  <a:pt x="0" y="3086100"/>
                </a:lnTo>
                <a:lnTo>
                  <a:pt x="4201667" y="3086100"/>
                </a:lnTo>
                <a:lnTo>
                  <a:pt x="5612891" y="1674875"/>
                </a:lnTo>
                <a:close/>
              </a:path>
            </a:pathLst>
          </a:custGeom>
          <a:solidFill>
            <a:srgbClr val="59595B"/>
          </a:solidFill>
        </p:spPr>
        <p:txBody>
          <a:bodyPr wrap="square" lIns="0" tIns="0" rIns="0" bIns="0" rtlCol="0">
            <a:noAutofit/>
          </a:bodyPr>
          <a:lstStyle/>
          <a:p>
            <a:endParaRPr sz="1693"/>
          </a:p>
        </p:txBody>
      </p:sp>
      <p:sp>
        <p:nvSpPr>
          <p:cNvPr id="36" name="object 36"/>
          <p:cNvSpPr/>
          <p:nvPr/>
        </p:nvSpPr>
        <p:spPr>
          <a:xfrm>
            <a:off x="715317" y="2294536"/>
            <a:ext cx="5428668" cy="2927209"/>
          </a:xfrm>
          <a:custGeom>
            <a:avLst/>
            <a:gdLst/>
            <a:ahLst/>
            <a:cxnLst/>
            <a:rect l="l" t="t" r="r" b="b"/>
            <a:pathLst>
              <a:path w="5771387" h="3112008">
                <a:moveTo>
                  <a:pt x="4213859" y="3086100"/>
                </a:moveTo>
                <a:lnTo>
                  <a:pt x="5608703" y="1687067"/>
                </a:lnTo>
                <a:lnTo>
                  <a:pt x="5608181" y="1687067"/>
                </a:lnTo>
                <a:lnTo>
                  <a:pt x="4207767" y="3086100"/>
                </a:lnTo>
                <a:lnTo>
                  <a:pt x="4213859" y="3086100"/>
                </a:lnTo>
                <a:close/>
              </a:path>
              <a:path w="5771387" h="3112008">
                <a:moveTo>
                  <a:pt x="4204716" y="3089148"/>
                </a:moveTo>
                <a:lnTo>
                  <a:pt x="25908" y="3098291"/>
                </a:lnTo>
                <a:lnTo>
                  <a:pt x="12192" y="3086100"/>
                </a:lnTo>
                <a:lnTo>
                  <a:pt x="12192" y="3112008"/>
                </a:lnTo>
                <a:lnTo>
                  <a:pt x="4213859" y="3112008"/>
                </a:lnTo>
                <a:lnTo>
                  <a:pt x="4204716" y="3089148"/>
                </a:lnTo>
                <a:close/>
              </a:path>
              <a:path w="5771387" h="3112008">
                <a:moveTo>
                  <a:pt x="4219956" y="3110483"/>
                </a:moveTo>
                <a:lnTo>
                  <a:pt x="4223003" y="3107435"/>
                </a:lnTo>
                <a:lnTo>
                  <a:pt x="5643372" y="1687067"/>
                </a:lnTo>
                <a:lnTo>
                  <a:pt x="5608703" y="1687067"/>
                </a:lnTo>
                <a:lnTo>
                  <a:pt x="4213859" y="3086100"/>
                </a:lnTo>
                <a:lnTo>
                  <a:pt x="25908" y="3086100"/>
                </a:lnTo>
                <a:lnTo>
                  <a:pt x="25908" y="1687067"/>
                </a:lnTo>
                <a:lnTo>
                  <a:pt x="12192" y="1687067"/>
                </a:lnTo>
                <a:lnTo>
                  <a:pt x="12192" y="3086100"/>
                </a:lnTo>
                <a:lnTo>
                  <a:pt x="25908" y="3098291"/>
                </a:lnTo>
                <a:lnTo>
                  <a:pt x="4204716" y="3089148"/>
                </a:lnTo>
                <a:lnTo>
                  <a:pt x="4213859" y="3112008"/>
                </a:lnTo>
                <a:lnTo>
                  <a:pt x="4216908" y="3112008"/>
                </a:lnTo>
                <a:lnTo>
                  <a:pt x="4219956" y="3110483"/>
                </a:lnTo>
                <a:close/>
              </a:path>
            </a:pathLst>
          </a:custGeom>
          <a:solidFill>
            <a:srgbClr val="59595B"/>
          </a:solidFill>
        </p:spPr>
        <p:txBody>
          <a:bodyPr wrap="square" lIns="0" tIns="0" rIns="0" bIns="0" rtlCol="0">
            <a:noAutofit/>
          </a:bodyPr>
          <a:lstStyle/>
          <a:p>
            <a:endParaRPr sz="1693"/>
          </a:p>
        </p:txBody>
      </p:sp>
      <p:sp>
        <p:nvSpPr>
          <p:cNvPr id="37" name="object 37"/>
          <p:cNvSpPr/>
          <p:nvPr/>
        </p:nvSpPr>
        <p:spPr>
          <a:xfrm>
            <a:off x="5103263" y="2306004"/>
            <a:ext cx="1572551" cy="2902840"/>
          </a:xfrm>
          <a:custGeom>
            <a:avLst/>
            <a:gdLst/>
            <a:ahLst/>
            <a:cxnLst/>
            <a:rect l="l" t="t" r="r" b="b"/>
            <a:pathLst>
              <a:path w="1671828" h="3086100">
                <a:moveTo>
                  <a:pt x="1540764" y="1674875"/>
                </a:moveTo>
                <a:lnTo>
                  <a:pt x="1412618" y="1674875"/>
                </a:lnTo>
                <a:lnTo>
                  <a:pt x="0" y="3086100"/>
                </a:lnTo>
                <a:lnTo>
                  <a:pt x="129540" y="3086100"/>
                </a:lnTo>
                <a:lnTo>
                  <a:pt x="1540764" y="1674875"/>
                </a:lnTo>
                <a:close/>
              </a:path>
            </a:pathLst>
          </a:custGeom>
          <a:solidFill>
            <a:srgbClr val="A1A5A8"/>
          </a:solidFill>
        </p:spPr>
        <p:txBody>
          <a:bodyPr wrap="square" lIns="0" tIns="0" rIns="0" bIns="0" rtlCol="0">
            <a:noAutofit/>
          </a:bodyPr>
          <a:lstStyle/>
          <a:p>
            <a:endParaRPr sz="1693"/>
          </a:p>
        </p:txBody>
      </p:sp>
      <p:sp>
        <p:nvSpPr>
          <p:cNvPr id="38" name="object 38"/>
          <p:cNvSpPr/>
          <p:nvPr/>
        </p:nvSpPr>
        <p:spPr>
          <a:xfrm>
            <a:off x="6629943" y="3877120"/>
            <a:ext cx="2532997" cy="603504"/>
          </a:xfrm>
          <a:prstGeom prst="rect">
            <a:avLst/>
          </a:prstGeom>
          <a:blipFill>
            <a:blip r:embed="rId6" cstate="print"/>
            <a:stretch>
              <a:fillRect/>
            </a:stretch>
          </a:blipFill>
        </p:spPr>
        <p:txBody>
          <a:bodyPr wrap="square" lIns="0" tIns="0" rIns="0" bIns="0" rtlCol="0">
            <a:noAutofit/>
          </a:bodyPr>
          <a:lstStyle/>
          <a:p>
            <a:endParaRPr sz="1693"/>
          </a:p>
        </p:txBody>
      </p:sp>
      <p:sp>
        <p:nvSpPr>
          <p:cNvPr id="7" name="object 7"/>
          <p:cNvSpPr txBox="1"/>
          <p:nvPr/>
        </p:nvSpPr>
        <p:spPr>
          <a:xfrm>
            <a:off x="969947" y="2033994"/>
            <a:ext cx="2181795" cy="550022"/>
          </a:xfrm>
          <a:prstGeom prst="rect">
            <a:avLst/>
          </a:prstGeom>
        </p:spPr>
        <p:txBody>
          <a:bodyPr wrap="square" lIns="0" tIns="0" rIns="0" bIns="0" rtlCol="0">
            <a:noAutofit/>
          </a:bodyPr>
          <a:lstStyle/>
          <a:p>
            <a:pPr marL="11946" marR="35908">
              <a:lnSpc>
                <a:spcPts val="2018"/>
              </a:lnSpc>
              <a:spcBef>
                <a:spcPts val="101"/>
              </a:spcBef>
            </a:pPr>
            <a:r>
              <a:rPr lang="en-GB" sz="1881" spc="9" dirty="0">
                <a:solidFill>
                  <a:srgbClr val="FFFFFF"/>
                </a:solidFill>
                <a:latin typeface="Times New Roman"/>
                <a:cs typeface="Times New Roman"/>
              </a:rPr>
              <a:t>Unit 5.2</a:t>
            </a:r>
            <a:endParaRPr sz="1881" dirty="0">
              <a:latin typeface="Times New Roman"/>
              <a:cs typeface="Times New Roman"/>
            </a:endParaRPr>
          </a:p>
          <a:p>
            <a:pPr marL="11946">
              <a:lnSpc>
                <a:spcPct val="95825"/>
              </a:lnSpc>
            </a:pPr>
            <a:r>
              <a:rPr sz="1881" spc="-4" dirty="0">
                <a:solidFill>
                  <a:srgbClr val="FFFFFF"/>
                </a:solidFill>
                <a:latin typeface="Times New Roman"/>
                <a:cs typeface="Times New Roman"/>
              </a:rPr>
              <a:t>S</a:t>
            </a:r>
            <a:r>
              <a:rPr sz="1881" spc="4" dirty="0">
                <a:solidFill>
                  <a:srgbClr val="FFFFFF"/>
                </a:solidFill>
                <a:latin typeface="Times New Roman"/>
                <a:cs typeface="Times New Roman"/>
              </a:rPr>
              <a:t>o</a:t>
            </a:r>
            <a:r>
              <a:rPr sz="1881" spc="8" dirty="0">
                <a:solidFill>
                  <a:srgbClr val="FFFFFF"/>
                </a:solidFill>
                <a:latin typeface="Times New Roman"/>
                <a:cs typeface="Times New Roman"/>
              </a:rPr>
              <a:t>ft</a:t>
            </a:r>
            <a:r>
              <a:rPr sz="1881" spc="-27" dirty="0">
                <a:solidFill>
                  <a:srgbClr val="FFFFFF"/>
                </a:solidFill>
                <a:latin typeface="Times New Roman"/>
                <a:cs typeface="Times New Roman"/>
              </a:rPr>
              <a:t>w</a:t>
            </a:r>
            <a:r>
              <a:rPr sz="1881" spc="-4" dirty="0">
                <a:solidFill>
                  <a:srgbClr val="FFFFFF"/>
                </a:solidFill>
                <a:latin typeface="Times New Roman"/>
                <a:cs typeface="Times New Roman"/>
              </a:rPr>
              <a:t>a</a:t>
            </a:r>
            <a:r>
              <a:rPr sz="1881" spc="-27" dirty="0">
                <a:solidFill>
                  <a:srgbClr val="FFFFFF"/>
                </a:solidFill>
                <a:latin typeface="Times New Roman"/>
                <a:cs typeface="Times New Roman"/>
              </a:rPr>
              <a:t>r</a:t>
            </a:r>
            <a:r>
              <a:rPr sz="1881" dirty="0">
                <a:solidFill>
                  <a:srgbClr val="FFFFFF"/>
                </a:solidFill>
                <a:latin typeface="Times New Roman"/>
                <a:cs typeface="Times New Roman"/>
              </a:rPr>
              <a:t>e</a:t>
            </a:r>
            <a:r>
              <a:rPr sz="1881" spc="225" dirty="0">
                <a:solidFill>
                  <a:srgbClr val="FFFFFF"/>
                </a:solidFill>
                <a:latin typeface="Times New Roman"/>
                <a:cs typeface="Times New Roman"/>
              </a:rPr>
              <a:t> </a:t>
            </a:r>
            <a:r>
              <a:rPr sz="1881" spc="4" dirty="0">
                <a:solidFill>
                  <a:srgbClr val="FFFFFF"/>
                </a:solidFill>
                <a:latin typeface="Times New Roman"/>
                <a:cs typeface="Times New Roman"/>
              </a:rPr>
              <a:t>E</a:t>
            </a:r>
            <a:r>
              <a:rPr sz="1881" spc="8" dirty="0">
                <a:solidFill>
                  <a:srgbClr val="FFFFFF"/>
                </a:solidFill>
                <a:latin typeface="Times New Roman"/>
                <a:cs typeface="Times New Roman"/>
              </a:rPr>
              <a:t>n</a:t>
            </a:r>
            <a:r>
              <a:rPr sz="1881" spc="-8" dirty="0">
                <a:solidFill>
                  <a:srgbClr val="FFFFFF"/>
                </a:solidFill>
                <a:latin typeface="Times New Roman"/>
                <a:cs typeface="Times New Roman"/>
              </a:rPr>
              <a:t>g</a:t>
            </a:r>
            <a:r>
              <a:rPr sz="1881" spc="8" dirty="0">
                <a:solidFill>
                  <a:srgbClr val="FFFFFF"/>
                </a:solidFill>
                <a:latin typeface="Times New Roman"/>
                <a:cs typeface="Times New Roman"/>
              </a:rPr>
              <a:t>in</a:t>
            </a:r>
            <a:r>
              <a:rPr sz="1881" spc="-4" dirty="0">
                <a:solidFill>
                  <a:srgbClr val="FFFFFF"/>
                </a:solidFill>
                <a:latin typeface="Times New Roman"/>
                <a:cs typeface="Times New Roman"/>
              </a:rPr>
              <a:t>ee</a:t>
            </a:r>
            <a:r>
              <a:rPr sz="1881" spc="-8" dirty="0">
                <a:solidFill>
                  <a:srgbClr val="FFFFFF"/>
                </a:solidFill>
                <a:latin typeface="Times New Roman"/>
                <a:cs typeface="Times New Roman"/>
              </a:rPr>
              <a:t>r</a:t>
            </a:r>
            <a:r>
              <a:rPr sz="1881" spc="8" dirty="0">
                <a:solidFill>
                  <a:srgbClr val="FFFFFF"/>
                </a:solidFill>
                <a:latin typeface="Times New Roman"/>
                <a:cs typeface="Times New Roman"/>
              </a:rPr>
              <a:t>in</a:t>
            </a:r>
            <a:r>
              <a:rPr sz="1881" dirty="0">
                <a:solidFill>
                  <a:srgbClr val="FFFFFF"/>
                </a:solidFill>
                <a:latin typeface="Times New Roman"/>
                <a:cs typeface="Times New Roman"/>
              </a:rPr>
              <a:t>g</a:t>
            </a:r>
            <a:endParaRPr sz="1881" dirty="0">
              <a:latin typeface="Times New Roman"/>
              <a:cs typeface="Times New Roman"/>
            </a:endParaRPr>
          </a:p>
        </p:txBody>
      </p:sp>
      <p:sp>
        <p:nvSpPr>
          <p:cNvPr id="6" name="object 6"/>
          <p:cNvSpPr txBox="1"/>
          <p:nvPr/>
        </p:nvSpPr>
        <p:spPr>
          <a:xfrm>
            <a:off x="968572" y="3130855"/>
            <a:ext cx="2071976" cy="1180630"/>
          </a:xfrm>
          <a:prstGeom prst="rect">
            <a:avLst/>
          </a:prstGeom>
        </p:spPr>
        <p:txBody>
          <a:bodyPr wrap="square" lIns="0" tIns="0" rIns="0" bIns="0" rtlCol="0">
            <a:noAutofit/>
          </a:bodyPr>
          <a:lstStyle/>
          <a:p>
            <a:pPr marL="11946">
              <a:lnSpc>
                <a:spcPct val="95825"/>
              </a:lnSpc>
            </a:pPr>
            <a:r>
              <a:rPr sz="4139" spc="-8">
                <a:solidFill>
                  <a:srgbClr val="FFFFFF"/>
                </a:solidFill>
                <a:latin typeface="Times New Roman"/>
                <a:cs typeface="Times New Roman"/>
              </a:rPr>
              <a:t>S</a:t>
            </a:r>
            <a:r>
              <a:rPr sz="4139" spc="13">
                <a:solidFill>
                  <a:srgbClr val="FFFFFF"/>
                </a:solidFill>
                <a:latin typeface="Times New Roman"/>
                <a:cs typeface="Times New Roman"/>
              </a:rPr>
              <a:t>o</a:t>
            </a:r>
            <a:r>
              <a:rPr sz="4139" spc="-24">
                <a:solidFill>
                  <a:srgbClr val="FFFFFF"/>
                </a:solidFill>
                <a:latin typeface="Times New Roman"/>
                <a:cs typeface="Times New Roman"/>
              </a:rPr>
              <a:t>f</a:t>
            </a:r>
            <a:r>
              <a:rPr sz="4139" spc="18">
                <a:solidFill>
                  <a:srgbClr val="FFFFFF"/>
                </a:solidFill>
                <a:latin typeface="Times New Roman"/>
                <a:cs typeface="Times New Roman"/>
              </a:rPr>
              <a:t>t</a:t>
            </a:r>
            <a:r>
              <a:rPr sz="4139" spc="-60">
                <a:solidFill>
                  <a:srgbClr val="FFFFFF"/>
                </a:solidFill>
                <a:latin typeface="Times New Roman"/>
                <a:cs typeface="Times New Roman"/>
              </a:rPr>
              <a:t>w</a:t>
            </a:r>
            <a:r>
              <a:rPr sz="4139" spc="27">
                <a:solidFill>
                  <a:srgbClr val="FFFFFF"/>
                </a:solidFill>
                <a:latin typeface="Times New Roman"/>
                <a:cs typeface="Times New Roman"/>
              </a:rPr>
              <a:t>a</a:t>
            </a:r>
            <a:r>
              <a:rPr sz="4139" spc="-60">
                <a:solidFill>
                  <a:srgbClr val="FFFFFF"/>
                </a:solidFill>
                <a:latin typeface="Times New Roman"/>
                <a:cs typeface="Times New Roman"/>
              </a:rPr>
              <a:t>r</a:t>
            </a:r>
            <a:r>
              <a:rPr sz="4139">
                <a:solidFill>
                  <a:srgbClr val="FFFFFF"/>
                </a:solidFill>
                <a:latin typeface="Times New Roman"/>
                <a:cs typeface="Times New Roman"/>
              </a:rPr>
              <a:t>e</a:t>
            </a:r>
            <a:endParaRPr sz="4139">
              <a:latin typeface="Times New Roman"/>
              <a:cs typeface="Times New Roman"/>
            </a:endParaRPr>
          </a:p>
        </p:txBody>
      </p:sp>
      <p:sp>
        <p:nvSpPr>
          <p:cNvPr id="3" name="object 3"/>
          <p:cNvSpPr txBox="1"/>
          <p:nvPr/>
        </p:nvSpPr>
        <p:spPr>
          <a:xfrm>
            <a:off x="3022298" y="3169450"/>
            <a:ext cx="1630583" cy="549986"/>
          </a:xfrm>
          <a:prstGeom prst="rect">
            <a:avLst/>
          </a:prstGeom>
        </p:spPr>
        <p:txBody>
          <a:bodyPr wrap="square" lIns="0" tIns="0" rIns="0" bIns="0" rtlCol="0">
            <a:noAutofit/>
          </a:bodyPr>
          <a:lstStyle/>
          <a:p>
            <a:pPr marL="11946">
              <a:lnSpc>
                <a:spcPts val="4322"/>
              </a:lnSpc>
              <a:spcBef>
                <a:spcPts val="215"/>
              </a:spcBef>
            </a:pPr>
            <a:r>
              <a:rPr sz="4139" spc="-353" dirty="0">
                <a:solidFill>
                  <a:srgbClr val="FFFFFF"/>
                </a:solidFill>
                <a:latin typeface="Times New Roman"/>
                <a:cs typeface="Times New Roman"/>
              </a:rPr>
              <a:t>T</a:t>
            </a:r>
            <a:r>
              <a:rPr sz="4139" spc="-13" dirty="0">
                <a:solidFill>
                  <a:srgbClr val="FFFFFF"/>
                </a:solidFill>
                <a:latin typeface="Times New Roman"/>
                <a:cs typeface="Times New Roman"/>
              </a:rPr>
              <a:t>e</a:t>
            </a:r>
            <a:r>
              <a:rPr sz="4139" spc="-32" dirty="0">
                <a:solidFill>
                  <a:srgbClr val="FFFFFF"/>
                </a:solidFill>
                <a:latin typeface="Times New Roman"/>
                <a:cs typeface="Times New Roman"/>
              </a:rPr>
              <a:t>s</a:t>
            </a:r>
            <a:r>
              <a:rPr sz="4139" spc="18" dirty="0">
                <a:solidFill>
                  <a:srgbClr val="FFFFFF"/>
                </a:solidFill>
                <a:latin typeface="Times New Roman"/>
                <a:cs typeface="Times New Roman"/>
              </a:rPr>
              <a:t>t</a:t>
            </a:r>
            <a:r>
              <a:rPr sz="4139" spc="-18" dirty="0">
                <a:solidFill>
                  <a:srgbClr val="FFFFFF"/>
                </a:solidFill>
                <a:latin typeface="Times New Roman"/>
                <a:cs typeface="Times New Roman"/>
              </a:rPr>
              <a:t>i</a:t>
            </a:r>
            <a:r>
              <a:rPr sz="4139" spc="18" dirty="0">
                <a:solidFill>
                  <a:srgbClr val="FFFFFF"/>
                </a:solidFill>
                <a:latin typeface="Times New Roman"/>
                <a:cs typeface="Times New Roman"/>
              </a:rPr>
              <a:t>n</a:t>
            </a:r>
            <a:r>
              <a:rPr sz="4139" dirty="0">
                <a:solidFill>
                  <a:srgbClr val="FFFFFF"/>
                </a:solidFill>
                <a:latin typeface="Times New Roman"/>
                <a:cs typeface="Times New Roman"/>
              </a:rPr>
              <a:t>g</a:t>
            </a:r>
            <a:endParaRPr sz="4139">
              <a:latin typeface="Times New Roman"/>
              <a:cs typeface="Times New Roman"/>
            </a:endParaRPr>
          </a:p>
        </p:txBody>
      </p:sp>
      <p:sp>
        <p:nvSpPr>
          <p:cNvPr id="25" name="object 5">
            <a:extLst>
              <a:ext uri="{FF2B5EF4-FFF2-40B4-BE49-F238E27FC236}">
                <a16:creationId xmlns:a16="http://schemas.microsoft.com/office/drawing/2014/main" id="{3F14EC0F-6827-094D-8198-3AC2C6A4B43F}"/>
              </a:ext>
            </a:extLst>
          </p:cNvPr>
          <p:cNvSpPr/>
          <p:nvPr/>
        </p:nvSpPr>
        <p:spPr>
          <a:xfrm>
            <a:off x="1390496" y="4451001"/>
            <a:ext cx="5070293" cy="2660577"/>
          </a:xfrm>
          <a:prstGeom prst="rect">
            <a:avLst/>
          </a:prstGeom>
          <a:blipFill>
            <a:blip r:embed="rId7" cstate="print"/>
            <a:stretch>
              <a:fillRect/>
            </a:stretch>
          </a:blipFill>
        </p:spPr>
        <p:txBody>
          <a:bodyPr wrap="square" lIns="0" tIns="0" rIns="0" bIns="0" rtlCol="0">
            <a:noAutofit/>
          </a:bodyPr>
          <a:lstStyle/>
          <a:p>
            <a:endParaRPr sz="1693"/>
          </a:p>
        </p:txBody>
      </p:sp>
      <p:sp>
        <p:nvSpPr>
          <p:cNvPr id="26" name="object 6">
            <a:extLst>
              <a:ext uri="{FF2B5EF4-FFF2-40B4-BE49-F238E27FC236}">
                <a16:creationId xmlns:a16="http://schemas.microsoft.com/office/drawing/2014/main" id="{05ECC551-86D4-6649-8B9D-6DA640BBDF6F}"/>
              </a:ext>
            </a:extLst>
          </p:cNvPr>
          <p:cNvSpPr/>
          <p:nvPr/>
        </p:nvSpPr>
        <p:spPr>
          <a:xfrm>
            <a:off x="6757524" y="4782138"/>
            <a:ext cx="2211892" cy="2186089"/>
          </a:xfrm>
          <a:prstGeom prst="rect">
            <a:avLst/>
          </a:prstGeom>
          <a:blipFill>
            <a:blip r:embed="rId8" cstate="print"/>
            <a:stretch>
              <a:fillRect/>
            </a:stretch>
          </a:blipFill>
        </p:spPr>
        <p:txBody>
          <a:bodyPr wrap="square" lIns="0" tIns="0" rIns="0" bIns="0" rtlCol="0">
            <a:noAutofit/>
          </a:bodyPr>
          <a:lstStyle/>
          <a:p>
            <a:endParaRPr sz="1693"/>
          </a:p>
        </p:txBody>
      </p:sp>
      <p:sp>
        <p:nvSpPr>
          <p:cNvPr id="27" name="Footer Placeholder 4">
            <a:extLst>
              <a:ext uri="{FF2B5EF4-FFF2-40B4-BE49-F238E27FC236}">
                <a16:creationId xmlns:a16="http://schemas.microsoft.com/office/drawing/2014/main" id="{003D4A63-07E1-634F-AC51-4439FC8D90F5}"/>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28" name="Object 4">
            <a:extLst>
              <a:ext uri="{FF2B5EF4-FFF2-40B4-BE49-F238E27FC236}">
                <a16:creationId xmlns:a16="http://schemas.microsoft.com/office/drawing/2014/main" id="{A9A0C513-0AB4-E840-9ECA-12F45AEF2296}"/>
              </a:ext>
            </a:extLst>
          </p:cNvPr>
          <p:cNvGraphicFramePr>
            <a:graphicFrameLocks noChangeAspect="1"/>
          </p:cNvGraphicFramePr>
          <p:nvPr>
            <p:extLst>
              <p:ext uri="{D42A27DB-BD31-4B8C-83A1-F6EECF244321}">
                <p14:modId xmlns:p14="http://schemas.microsoft.com/office/powerpoint/2010/main" val="2384111287"/>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9" imgW="13937020" imgH="5409524" progId="">
                  <p:embed/>
                </p:oleObj>
              </mc:Choice>
              <mc:Fallback>
                <p:oleObj r:id="rId9" imgW="13937020" imgH="5409524" progId="">
                  <p:embed/>
                  <p:pic>
                    <p:nvPicPr>
                      <p:cNvPr id="55" name="Object 4">
                        <a:extLst>
                          <a:ext uri="{FF2B5EF4-FFF2-40B4-BE49-F238E27FC236}">
                            <a16:creationId xmlns:a16="http://schemas.microsoft.com/office/drawing/2014/main" id="{5B25A858-E5A2-1B4A-99CC-F61FD1F779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29365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bject 50"/>
          <p:cNvSpPr/>
          <p:nvPr/>
        </p:nvSpPr>
        <p:spPr>
          <a:xfrm>
            <a:off x="4495165" y="3462020"/>
            <a:ext cx="4037965" cy="502919"/>
          </a:xfrm>
          <a:custGeom>
            <a:avLst/>
            <a:gdLst/>
            <a:ahLst/>
            <a:cxnLst/>
            <a:rect l="l" t="t" r="r" b="b"/>
            <a:pathLst>
              <a:path w="4037965" h="502919">
                <a:moveTo>
                  <a:pt x="4037965" y="0"/>
                </a:moveTo>
                <a:lnTo>
                  <a:pt x="0" y="0"/>
                </a:lnTo>
                <a:lnTo>
                  <a:pt x="0" y="502919"/>
                </a:lnTo>
                <a:lnTo>
                  <a:pt x="4037965" y="502919"/>
                </a:lnTo>
                <a:lnTo>
                  <a:pt x="4037965" y="0"/>
                </a:lnTo>
                <a:close/>
              </a:path>
            </a:pathLst>
          </a:custGeom>
          <a:solidFill>
            <a:srgbClr val="FF4F4F"/>
          </a:solidFill>
        </p:spPr>
        <p:txBody>
          <a:bodyPr wrap="square" lIns="0" tIns="0" rIns="0" bIns="0" rtlCol="0">
            <a:noAutofit/>
          </a:bodyPr>
          <a:lstStyle/>
          <a:p>
            <a:endParaRPr/>
          </a:p>
        </p:txBody>
      </p:sp>
      <p:sp>
        <p:nvSpPr>
          <p:cNvPr id="51" name="object 51"/>
          <p:cNvSpPr/>
          <p:nvPr/>
        </p:nvSpPr>
        <p:spPr>
          <a:xfrm>
            <a:off x="1599565" y="3462020"/>
            <a:ext cx="2895600" cy="502919"/>
          </a:xfrm>
          <a:custGeom>
            <a:avLst/>
            <a:gdLst/>
            <a:ahLst/>
            <a:cxnLst/>
            <a:rect l="l" t="t" r="r" b="b"/>
            <a:pathLst>
              <a:path w="2895600" h="502919">
                <a:moveTo>
                  <a:pt x="2895600" y="0"/>
                </a:moveTo>
                <a:lnTo>
                  <a:pt x="0" y="0"/>
                </a:lnTo>
                <a:lnTo>
                  <a:pt x="0" y="502919"/>
                </a:lnTo>
                <a:lnTo>
                  <a:pt x="2895600" y="502919"/>
                </a:lnTo>
                <a:lnTo>
                  <a:pt x="2895600" y="0"/>
                </a:lnTo>
                <a:close/>
              </a:path>
            </a:pathLst>
          </a:custGeom>
          <a:solidFill>
            <a:srgbClr val="FF4F4F"/>
          </a:solidFill>
        </p:spPr>
        <p:txBody>
          <a:bodyPr wrap="square" lIns="0" tIns="0" rIns="0" bIns="0" rtlCol="0">
            <a:noAutofit/>
          </a:bodyPr>
          <a:lstStyle/>
          <a:p>
            <a:endParaRPr/>
          </a:p>
        </p:txBody>
      </p:sp>
      <p:sp>
        <p:nvSpPr>
          <p:cNvPr id="52" name="object 52"/>
          <p:cNvSpPr/>
          <p:nvPr/>
        </p:nvSpPr>
        <p:spPr>
          <a:xfrm>
            <a:off x="1614170" y="3459353"/>
            <a:ext cx="2876042" cy="0"/>
          </a:xfrm>
          <a:custGeom>
            <a:avLst/>
            <a:gdLst/>
            <a:ahLst/>
            <a:cxnLst/>
            <a:rect l="l" t="t" r="r" b="b"/>
            <a:pathLst>
              <a:path w="2876042">
                <a:moveTo>
                  <a:pt x="0" y="0"/>
                </a:moveTo>
                <a:lnTo>
                  <a:pt x="2876042" y="0"/>
                </a:lnTo>
              </a:path>
            </a:pathLst>
          </a:custGeom>
          <a:ln w="11937">
            <a:solidFill>
              <a:srgbClr val="000000"/>
            </a:solidFill>
          </a:ln>
        </p:spPr>
        <p:txBody>
          <a:bodyPr wrap="square" lIns="0" tIns="0" rIns="0" bIns="0" rtlCol="0">
            <a:noAutofit/>
          </a:bodyPr>
          <a:lstStyle/>
          <a:p>
            <a:endParaRPr/>
          </a:p>
        </p:txBody>
      </p:sp>
      <p:sp>
        <p:nvSpPr>
          <p:cNvPr id="53" name="object 53"/>
          <p:cNvSpPr/>
          <p:nvPr/>
        </p:nvSpPr>
        <p:spPr>
          <a:xfrm>
            <a:off x="4501007" y="3459353"/>
            <a:ext cx="4020946" cy="0"/>
          </a:xfrm>
          <a:custGeom>
            <a:avLst/>
            <a:gdLst/>
            <a:ahLst/>
            <a:cxnLst/>
            <a:rect l="l" t="t" r="r" b="b"/>
            <a:pathLst>
              <a:path w="4020946">
                <a:moveTo>
                  <a:pt x="0" y="0"/>
                </a:moveTo>
                <a:lnTo>
                  <a:pt x="4020946" y="0"/>
                </a:lnTo>
              </a:path>
            </a:pathLst>
          </a:custGeom>
          <a:ln w="11937">
            <a:solidFill>
              <a:srgbClr val="000000"/>
            </a:solidFill>
          </a:ln>
        </p:spPr>
        <p:txBody>
          <a:bodyPr wrap="square" lIns="0" tIns="0" rIns="0" bIns="0" rtlCol="0">
            <a:noAutofit/>
          </a:bodyPr>
          <a:lstStyle/>
          <a:p>
            <a:endParaRPr/>
          </a:p>
        </p:txBody>
      </p:sp>
      <p:sp>
        <p:nvSpPr>
          <p:cNvPr id="54" name="object 54"/>
          <p:cNvSpPr/>
          <p:nvPr/>
        </p:nvSpPr>
        <p:spPr>
          <a:xfrm>
            <a:off x="1614170" y="3962273"/>
            <a:ext cx="2876042" cy="0"/>
          </a:xfrm>
          <a:custGeom>
            <a:avLst/>
            <a:gdLst/>
            <a:ahLst/>
            <a:cxnLst/>
            <a:rect l="l" t="t" r="r" b="b"/>
            <a:pathLst>
              <a:path w="2876042">
                <a:moveTo>
                  <a:pt x="0" y="0"/>
                </a:moveTo>
                <a:lnTo>
                  <a:pt x="2876042" y="0"/>
                </a:lnTo>
              </a:path>
            </a:pathLst>
          </a:custGeom>
          <a:ln w="11937">
            <a:solidFill>
              <a:srgbClr val="000000"/>
            </a:solidFill>
          </a:ln>
        </p:spPr>
        <p:txBody>
          <a:bodyPr wrap="square" lIns="0" tIns="0" rIns="0" bIns="0" rtlCol="0">
            <a:noAutofit/>
          </a:bodyPr>
          <a:lstStyle/>
          <a:p>
            <a:endParaRPr/>
          </a:p>
        </p:txBody>
      </p:sp>
      <p:sp>
        <p:nvSpPr>
          <p:cNvPr id="55" name="object 55"/>
          <p:cNvSpPr/>
          <p:nvPr/>
        </p:nvSpPr>
        <p:spPr>
          <a:xfrm>
            <a:off x="4501007" y="3962273"/>
            <a:ext cx="4020946" cy="0"/>
          </a:xfrm>
          <a:custGeom>
            <a:avLst/>
            <a:gdLst/>
            <a:ahLst/>
            <a:cxnLst/>
            <a:rect l="l" t="t" r="r" b="b"/>
            <a:pathLst>
              <a:path w="4020946">
                <a:moveTo>
                  <a:pt x="0" y="0"/>
                </a:moveTo>
                <a:lnTo>
                  <a:pt x="4020946" y="0"/>
                </a:lnTo>
              </a:path>
            </a:pathLst>
          </a:custGeom>
          <a:ln w="11937">
            <a:solidFill>
              <a:srgbClr val="000000"/>
            </a:solidFill>
          </a:ln>
        </p:spPr>
        <p:txBody>
          <a:bodyPr wrap="square" lIns="0" tIns="0" rIns="0" bIns="0" rtlCol="0">
            <a:noAutofit/>
          </a:bodyPr>
          <a:lstStyle/>
          <a:p>
            <a:endParaRPr/>
          </a:p>
        </p:txBody>
      </p:sp>
      <p:sp>
        <p:nvSpPr>
          <p:cNvPr id="56" name="object 56"/>
          <p:cNvSpPr/>
          <p:nvPr/>
        </p:nvSpPr>
        <p:spPr>
          <a:xfrm>
            <a:off x="1614170" y="3231514"/>
            <a:ext cx="6907657" cy="0"/>
          </a:xfrm>
          <a:custGeom>
            <a:avLst/>
            <a:gdLst/>
            <a:ahLst/>
            <a:cxnLst/>
            <a:rect l="l" t="t" r="r" b="b"/>
            <a:pathLst>
              <a:path w="6907657">
                <a:moveTo>
                  <a:pt x="0" y="0"/>
                </a:moveTo>
                <a:lnTo>
                  <a:pt x="6907657" y="0"/>
                </a:lnTo>
              </a:path>
            </a:pathLst>
          </a:custGeom>
          <a:ln w="28702">
            <a:solidFill>
              <a:srgbClr val="000000"/>
            </a:solidFill>
          </a:ln>
        </p:spPr>
        <p:txBody>
          <a:bodyPr wrap="square" lIns="0" tIns="0" rIns="0" bIns="0" rtlCol="0">
            <a:noAutofit/>
          </a:bodyPr>
          <a:lstStyle/>
          <a:p>
            <a:endParaRPr/>
          </a:p>
        </p:txBody>
      </p:sp>
      <p:sp>
        <p:nvSpPr>
          <p:cNvPr id="57" name="object 57"/>
          <p:cNvSpPr/>
          <p:nvPr/>
        </p:nvSpPr>
        <p:spPr>
          <a:xfrm>
            <a:off x="1614170" y="4198747"/>
            <a:ext cx="2876042" cy="0"/>
          </a:xfrm>
          <a:custGeom>
            <a:avLst/>
            <a:gdLst/>
            <a:ahLst/>
            <a:cxnLst/>
            <a:rect l="l" t="t" r="r" b="b"/>
            <a:pathLst>
              <a:path w="2876042">
                <a:moveTo>
                  <a:pt x="0" y="0"/>
                </a:moveTo>
                <a:lnTo>
                  <a:pt x="2876042" y="0"/>
                </a:lnTo>
              </a:path>
            </a:pathLst>
          </a:custGeom>
          <a:ln w="11937">
            <a:solidFill>
              <a:srgbClr val="000000"/>
            </a:solidFill>
          </a:ln>
        </p:spPr>
        <p:txBody>
          <a:bodyPr wrap="square" lIns="0" tIns="0" rIns="0" bIns="0" rtlCol="0">
            <a:noAutofit/>
          </a:bodyPr>
          <a:lstStyle/>
          <a:p>
            <a:endParaRPr/>
          </a:p>
        </p:txBody>
      </p:sp>
      <p:sp>
        <p:nvSpPr>
          <p:cNvPr id="58" name="object 58"/>
          <p:cNvSpPr/>
          <p:nvPr/>
        </p:nvSpPr>
        <p:spPr>
          <a:xfrm>
            <a:off x="4501007" y="4198747"/>
            <a:ext cx="4020946" cy="0"/>
          </a:xfrm>
          <a:custGeom>
            <a:avLst/>
            <a:gdLst/>
            <a:ahLst/>
            <a:cxnLst/>
            <a:rect l="l" t="t" r="r" b="b"/>
            <a:pathLst>
              <a:path w="4020946">
                <a:moveTo>
                  <a:pt x="0" y="0"/>
                </a:moveTo>
                <a:lnTo>
                  <a:pt x="4020946" y="0"/>
                </a:lnTo>
              </a:path>
            </a:pathLst>
          </a:custGeom>
          <a:ln w="11937">
            <a:solidFill>
              <a:srgbClr val="000000"/>
            </a:solidFill>
          </a:ln>
        </p:spPr>
        <p:txBody>
          <a:bodyPr wrap="square" lIns="0" tIns="0" rIns="0" bIns="0" rtlCol="0">
            <a:noAutofit/>
          </a:bodyPr>
          <a:lstStyle/>
          <a:p>
            <a:endParaRPr/>
          </a:p>
        </p:txBody>
      </p:sp>
      <p:sp>
        <p:nvSpPr>
          <p:cNvPr id="59" name="object 59"/>
          <p:cNvSpPr/>
          <p:nvPr/>
        </p:nvSpPr>
        <p:spPr>
          <a:xfrm>
            <a:off x="1614170" y="4427347"/>
            <a:ext cx="2876042" cy="0"/>
          </a:xfrm>
          <a:custGeom>
            <a:avLst/>
            <a:gdLst/>
            <a:ahLst/>
            <a:cxnLst/>
            <a:rect l="l" t="t" r="r" b="b"/>
            <a:pathLst>
              <a:path w="2876042">
                <a:moveTo>
                  <a:pt x="0" y="0"/>
                </a:moveTo>
                <a:lnTo>
                  <a:pt x="2876042" y="0"/>
                </a:lnTo>
              </a:path>
            </a:pathLst>
          </a:custGeom>
          <a:ln w="11937">
            <a:solidFill>
              <a:srgbClr val="000000"/>
            </a:solidFill>
          </a:ln>
        </p:spPr>
        <p:txBody>
          <a:bodyPr wrap="square" lIns="0" tIns="0" rIns="0" bIns="0" rtlCol="0">
            <a:noAutofit/>
          </a:bodyPr>
          <a:lstStyle/>
          <a:p>
            <a:endParaRPr/>
          </a:p>
        </p:txBody>
      </p:sp>
      <p:sp>
        <p:nvSpPr>
          <p:cNvPr id="60" name="object 60"/>
          <p:cNvSpPr/>
          <p:nvPr/>
        </p:nvSpPr>
        <p:spPr>
          <a:xfrm>
            <a:off x="4501007" y="4427347"/>
            <a:ext cx="4020946" cy="0"/>
          </a:xfrm>
          <a:custGeom>
            <a:avLst/>
            <a:gdLst/>
            <a:ahLst/>
            <a:cxnLst/>
            <a:rect l="l" t="t" r="r" b="b"/>
            <a:pathLst>
              <a:path w="4020946">
                <a:moveTo>
                  <a:pt x="0" y="0"/>
                </a:moveTo>
                <a:lnTo>
                  <a:pt x="4020946" y="0"/>
                </a:lnTo>
              </a:path>
            </a:pathLst>
          </a:custGeom>
          <a:ln w="11937">
            <a:solidFill>
              <a:srgbClr val="000000"/>
            </a:solidFill>
          </a:ln>
        </p:spPr>
        <p:txBody>
          <a:bodyPr wrap="square" lIns="0" tIns="0" rIns="0" bIns="0" rtlCol="0">
            <a:noAutofit/>
          </a:bodyPr>
          <a:lstStyle/>
          <a:p>
            <a:endParaRPr/>
          </a:p>
        </p:txBody>
      </p:sp>
      <p:sp>
        <p:nvSpPr>
          <p:cNvPr id="61" name="object 61"/>
          <p:cNvSpPr/>
          <p:nvPr/>
        </p:nvSpPr>
        <p:spPr>
          <a:xfrm>
            <a:off x="1614170" y="4872355"/>
            <a:ext cx="2876042" cy="0"/>
          </a:xfrm>
          <a:custGeom>
            <a:avLst/>
            <a:gdLst/>
            <a:ahLst/>
            <a:cxnLst/>
            <a:rect l="l" t="t" r="r" b="b"/>
            <a:pathLst>
              <a:path w="2876042">
                <a:moveTo>
                  <a:pt x="0" y="0"/>
                </a:moveTo>
                <a:lnTo>
                  <a:pt x="2876042" y="0"/>
                </a:lnTo>
              </a:path>
            </a:pathLst>
          </a:custGeom>
          <a:ln w="11938">
            <a:solidFill>
              <a:srgbClr val="000000"/>
            </a:solidFill>
          </a:ln>
        </p:spPr>
        <p:txBody>
          <a:bodyPr wrap="square" lIns="0" tIns="0" rIns="0" bIns="0" rtlCol="0">
            <a:noAutofit/>
          </a:bodyPr>
          <a:lstStyle/>
          <a:p>
            <a:endParaRPr/>
          </a:p>
        </p:txBody>
      </p:sp>
      <p:sp>
        <p:nvSpPr>
          <p:cNvPr id="62" name="object 62"/>
          <p:cNvSpPr/>
          <p:nvPr/>
        </p:nvSpPr>
        <p:spPr>
          <a:xfrm>
            <a:off x="4501007" y="4872355"/>
            <a:ext cx="4020946" cy="0"/>
          </a:xfrm>
          <a:custGeom>
            <a:avLst/>
            <a:gdLst/>
            <a:ahLst/>
            <a:cxnLst/>
            <a:rect l="l" t="t" r="r" b="b"/>
            <a:pathLst>
              <a:path w="4020946">
                <a:moveTo>
                  <a:pt x="0" y="0"/>
                </a:moveTo>
                <a:lnTo>
                  <a:pt x="4020946" y="0"/>
                </a:lnTo>
              </a:path>
            </a:pathLst>
          </a:custGeom>
          <a:ln w="11938">
            <a:solidFill>
              <a:srgbClr val="000000"/>
            </a:solidFill>
          </a:ln>
        </p:spPr>
        <p:txBody>
          <a:bodyPr wrap="square" lIns="0" tIns="0" rIns="0" bIns="0" rtlCol="0">
            <a:noAutofit/>
          </a:bodyPr>
          <a:lstStyle/>
          <a:p>
            <a:endParaRPr/>
          </a:p>
        </p:txBody>
      </p:sp>
      <p:sp>
        <p:nvSpPr>
          <p:cNvPr id="63" name="object 63"/>
          <p:cNvSpPr/>
          <p:nvPr/>
        </p:nvSpPr>
        <p:spPr>
          <a:xfrm>
            <a:off x="1614170" y="5100955"/>
            <a:ext cx="2876042" cy="0"/>
          </a:xfrm>
          <a:custGeom>
            <a:avLst/>
            <a:gdLst/>
            <a:ahLst/>
            <a:cxnLst/>
            <a:rect l="l" t="t" r="r" b="b"/>
            <a:pathLst>
              <a:path w="2876042">
                <a:moveTo>
                  <a:pt x="0" y="0"/>
                </a:moveTo>
                <a:lnTo>
                  <a:pt x="2876042" y="0"/>
                </a:lnTo>
              </a:path>
            </a:pathLst>
          </a:custGeom>
          <a:ln w="11938">
            <a:solidFill>
              <a:srgbClr val="000000"/>
            </a:solidFill>
          </a:ln>
        </p:spPr>
        <p:txBody>
          <a:bodyPr wrap="square" lIns="0" tIns="0" rIns="0" bIns="0" rtlCol="0">
            <a:noAutofit/>
          </a:bodyPr>
          <a:lstStyle/>
          <a:p>
            <a:endParaRPr/>
          </a:p>
        </p:txBody>
      </p:sp>
      <p:sp>
        <p:nvSpPr>
          <p:cNvPr id="64" name="object 64"/>
          <p:cNvSpPr/>
          <p:nvPr/>
        </p:nvSpPr>
        <p:spPr>
          <a:xfrm>
            <a:off x="4501007" y="5100955"/>
            <a:ext cx="4020946" cy="0"/>
          </a:xfrm>
          <a:custGeom>
            <a:avLst/>
            <a:gdLst/>
            <a:ahLst/>
            <a:cxnLst/>
            <a:rect l="l" t="t" r="r" b="b"/>
            <a:pathLst>
              <a:path w="4020946">
                <a:moveTo>
                  <a:pt x="0" y="0"/>
                </a:moveTo>
                <a:lnTo>
                  <a:pt x="4020946" y="0"/>
                </a:lnTo>
              </a:path>
            </a:pathLst>
          </a:custGeom>
          <a:ln w="11938">
            <a:solidFill>
              <a:srgbClr val="000000"/>
            </a:solidFill>
          </a:ln>
        </p:spPr>
        <p:txBody>
          <a:bodyPr wrap="square" lIns="0" tIns="0" rIns="0" bIns="0" rtlCol="0">
            <a:noAutofit/>
          </a:bodyPr>
          <a:lstStyle/>
          <a:p>
            <a:endParaRPr/>
          </a:p>
        </p:txBody>
      </p:sp>
      <p:sp>
        <p:nvSpPr>
          <p:cNvPr id="65" name="object 65"/>
          <p:cNvSpPr/>
          <p:nvPr/>
        </p:nvSpPr>
        <p:spPr>
          <a:xfrm>
            <a:off x="1614170" y="5329555"/>
            <a:ext cx="2876042" cy="0"/>
          </a:xfrm>
          <a:custGeom>
            <a:avLst/>
            <a:gdLst/>
            <a:ahLst/>
            <a:cxnLst/>
            <a:rect l="l" t="t" r="r" b="b"/>
            <a:pathLst>
              <a:path w="2876042">
                <a:moveTo>
                  <a:pt x="0" y="0"/>
                </a:moveTo>
                <a:lnTo>
                  <a:pt x="2876042" y="0"/>
                </a:lnTo>
              </a:path>
            </a:pathLst>
          </a:custGeom>
          <a:ln w="11938">
            <a:solidFill>
              <a:srgbClr val="000000"/>
            </a:solidFill>
          </a:ln>
        </p:spPr>
        <p:txBody>
          <a:bodyPr wrap="square" lIns="0" tIns="0" rIns="0" bIns="0" rtlCol="0">
            <a:noAutofit/>
          </a:bodyPr>
          <a:lstStyle/>
          <a:p>
            <a:endParaRPr/>
          </a:p>
        </p:txBody>
      </p:sp>
      <p:sp>
        <p:nvSpPr>
          <p:cNvPr id="66" name="object 66"/>
          <p:cNvSpPr/>
          <p:nvPr/>
        </p:nvSpPr>
        <p:spPr>
          <a:xfrm>
            <a:off x="4501007" y="5329555"/>
            <a:ext cx="4020946" cy="0"/>
          </a:xfrm>
          <a:custGeom>
            <a:avLst/>
            <a:gdLst/>
            <a:ahLst/>
            <a:cxnLst/>
            <a:rect l="l" t="t" r="r" b="b"/>
            <a:pathLst>
              <a:path w="4020946">
                <a:moveTo>
                  <a:pt x="0" y="0"/>
                </a:moveTo>
                <a:lnTo>
                  <a:pt x="4020946" y="0"/>
                </a:lnTo>
              </a:path>
            </a:pathLst>
          </a:custGeom>
          <a:ln w="11938">
            <a:solidFill>
              <a:srgbClr val="000000"/>
            </a:solidFill>
          </a:ln>
        </p:spPr>
        <p:txBody>
          <a:bodyPr wrap="square" lIns="0" tIns="0" rIns="0" bIns="0" rtlCol="0">
            <a:noAutofit/>
          </a:bodyPr>
          <a:lstStyle/>
          <a:p>
            <a:endParaRPr/>
          </a:p>
        </p:txBody>
      </p:sp>
      <p:sp>
        <p:nvSpPr>
          <p:cNvPr id="67" name="object 67"/>
          <p:cNvSpPr/>
          <p:nvPr/>
        </p:nvSpPr>
        <p:spPr>
          <a:xfrm>
            <a:off x="1614170" y="5558155"/>
            <a:ext cx="2876042" cy="0"/>
          </a:xfrm>
          <a:custGeom>
            <a:avLst/>
            <a:gdLst/>
            <a:ahLst/>
            <a:cxnLst/>
            <a:rect l="l" t="t" r="r" b="b"/>
            <a:pathLst>
              <a:path w="2876042">
                <a:moveTo>
                  <a:pt x="0" y="0"/>
                </a:moveTo>
                <a:lnTo>
                  <a:pt x="2876042" y="0"/>
                </a:lnTo>
              </a:path>
            </a:pathLst>
          </a:custGeom>
          <a:ln w="11938">
            <a:solidFill>
              <a:srgbClr val="000000"/>
            </a:solidFill>
          </a:ln>
        </p:spPr>
        <p:txBody>
          <a:bodyPr wrap="square" lIns="0" tIns="0" rIns="0" bIns="0" rtlCol="0">
            <a:noAutofit/>
          </a:bodyPr>
          <a:lstStyle/>
          <a:p>
            <a:endParaRPr/>
          </a:p>
        </p:txBody>
      </p:sp>
      <p:sp>
        <p:nvSpPr>
          <p:cNvPr id="68" name="object 68"/>
          <p:cNvSpPr/>
          <p:nvPr/>
        </p:nvSpPr>
        <p:spPr>
          <a:xfrm>
            <a:off x="4501007" y="5558155"/>
            <a:ext cx="4020946" cy="0"/>
          </a:xfrm>
          <a:custGeom>
            <a:avLst/>
            <a:gdLst/>
            <a:ahLst/>
            <a:cxnLst/>
            <a:rect l="l" t="t" r="r" b="b"/>
            <a:pathLst>
              <a:path w="4020946">
                <a:moveTo>
                  <a:pt x="0" y="0"/>
                </a:moveTo>
                <a:lnTo>
                  <a:pt x="4020946" y="0"/>
                </a:lnTo>
              </a:path>
            </a:pathLst>
          </a:custGeom>
          <a:ln w="11938">
            <a:solidFill>
              <a:srgbClr val="000000"/>
            </a:solidFill>
          </a:ln>
        </p:spPr>
        <p:txBody>
          <a:bodyPr wrap="square" lIns="0" tIns="0" rIns="0" bIns="0" rtlCol="0">
            <a:noAutofit/>
          </a:bodyPr>
          <a:lstStyle/>
          <a:p>
            <a:endParaRPr/>
          </a:p>
        </p:txBody>
      </p:sp>
      <p:sp>
        <p:nvSpPr>
          <p:cNvPr id="69" name="object 69"/>
          <p:cNvSpPr/>
          <p:nvPr/>
        </p:nvSpPr>
        <p:spPr>
          <a:xfrm>
            <a:off x="1600454" y="3217798"/>
            <a:ext cx="0" cy="2582138"/>
          </a:xfrm>
          <a:custGeom>
            <a:avLst/>
            <a:gdLst/>
            <a:ahLst/>
            <a:cxnLst/>
            <a:rect l="l" t="t" r="r" b="b"/>
            <a:pathLst>
              <a:path h="2582138">
                <a:moveTo>
                  <a:pt x="0" y="0"/>
                </a:moveTo>
                <a:lnTo>
                  <a:pt x="0" y="2582138"/>
                </a:lnTo>
              </a:path>
            </a:pathLst>
          </a:custGeom>
          <a:ln w="28701">
            <a:solidFill>
              <a:srgbClr val="000000"/>
            </a:solidFill>
          </a:ln>
        </p:spPr>
        <p:txBody>
          <a:bodyPr wrap="square" lIns="0" tIns="0" rIns="0" bIns="0" rtlCol="0">
            <a:noAutofit/>
          </a:bodyPr>
          <a:lstStyle/>
          <a:p>
            <a:endParaRPr/>
          </a:p>
        </p:txBody>
      </p:sp>
      <p:sp>
        <p:nvSpPr>
          <p:cNvPr id="70" name="object 70"/>
          <p:cNvSpPr/>
          <p:nvPr/>
        </p:nvSpPr>
        <p:spPr>
          <a:xfrm>
            <a:off x="1614170" y="5786221"/>
            <a:ext cx="2876042" cy="0"/>
          </a:xfrm>
          <a:custGeom>
            <a:avLst/>
            <a:gdLst/>
            <a:ahLst/>
            <a:cxnLst/>
            <a:rect l="l" t="t" r="r" b="b"/>
            <a:pathLst>
              <a:path w="2876042">
                <a:moveTo>
                  <a:pt x="0" y="0"/>
                </a:moveTo>
                <a:lnTo>
                  <a:pt x="2876042" y="0"/>
                </a:lnTo>
              </a:path>
            </a:pathLst>
          </a:custGeom>
          <a:ln w="29006">
            <a:solidFill>
              <a:srgbClr val="000000"/>
            </a:solidFill>
          </a:ln>
        </p:spPr>
        <p:txBody>
          <a:bodyPr wrap="square" lIns="0" tIns="0" rIns="0" bIns="0" rtlCol="0">
            <a:noAutofit/>
          </a:bodyPr>
          <a:lstStyle/>
          <a:p>
            <a:endParaRPr/>
          </a:p>
        </p:txBody>
      </p:sp>
      <p:sp>
        <p:nvSpPr>
          <p:cNvPr id="71" name="object 71"/>
          <p:cNvSpPr/>
          <p:nvPr/>
        </p:nvSpPr>
        <p:spPr>
          <a:xfrm>
            <a:off x="4495673" y="3454018"/>
            <a:ext cx="0" cy="2318258"/>
          </a:xfrm>
          <a:custGeom>
            <a:avLst/>
            <a:gdLst/>
            <a:ahLst/>
            <a:cxnLst/>
            <a:rect l="l" t="t" r="r" b="b"/>
            <a:pathLst>
              <a:path h="2318258">
                <a:moveTo>
                  <a:pt x="0" y="0"/>
                </a:moveTo>
                <a:lnTo>
                  <a:pt x="0" y="2318258"/>
                </a:lnTo>
              </a:path>
            </a:pathLst>
          </a:custGeom>
          <a:ln w="11937">
            <a:solidFill>
              <a:srgbClr val="000000"/>
            </a:solidFill>
          </a:ln>
        </p:spPr>
        <p:txBody>
          <a:bodyPr wrap="square" lIns="0" tIns="0" rIns="0" bIns="0" rtlCol="0">
            <a:noAutofit/>
          </a:bodyPr>
          <a:lstStyle/>
          <a:p>
            <a:endParaRPr/>
          </a:p>
        </p:txBody>
      </p:sp>
      <p:sp>
        <p:nvSpPr>
          <p:cNvPr id="72" name="object 72"/>
          <p:cNvSpPr/>
          <p:nvPr/>
        </p:nvSpPr>
        <p:spPr>
          <a:xfrm>
            <a:off x="4490339" y="5786221"/>
            <a:ext cx="27432" cy="0"/>
          </a:xfrm>
          <a:custGeom>
            <a:avLst/>
            <a:gdLst/>
            <a:ahLst/>
            <a:cxnLst/>
            <a:rect l="l" t="t" r="r" b="b"/>
            <a:pathLst>
              <a:path w="27432">
                <a:moveTo>
                  <a:pt x="0" y="0"/>
                </a:moveTo>
                <a:lnTo>
                  <a:pt x="27432" y="0"/>
                </a:lnTo>
              </a:path>
            </a:pathLst>
          </a:custGeom>
          <a:ln w="29006">
            <a:solidFill>
              <a:srgbClr val="000000"/>
            </a:solidFill>
          </a:ln>
        </p:spPr>
        <p:txBody>
          <a:bodyPr wrap="square" lIns="0" tIns="0" rIns="0" bIns="0" rtlCol="0">
            <a:noAutofit/>
          </a:bodyPr>
          <a:lstStyle/>
          <a:p>
            <a:endParaRPr/>
          </a:p>
        </p:txBody>
      </p:sp>
      <p:sp>
        <p:nvSpPr>
          <p:cNvPr id="73" name="object 73"/>
          <p:cNvSpPr/>
          <p:nvPr/>
        </p:nvSpPr>
        <p:spPr>
          <a:xfrm>
            <a:off x="4517771" y="5786221"/>
            <a:ext cx="4004182" cy="0"/>
          </a:xfrm>
          <a:custGeom>
            <a:avLst/>
            <a:gdLst/>
            <a:ahLst/>
            <a:cxnLst/>
            <a:rect l="l" t="t" r="r" b="b"/>
            <a:pathLst>
              <a:path w="4004182">
                <a:moveTo>
                  <a:pt x="0" y="0"/>
                </a:moveTo>
                <a:lnTo>
                  <a:pt x="4004182" y="0"/>
                </a:lnTo>
              </a:path>
            </a:pathLst>
          </a:custGeom>
          <a:ln w="29006">
            <a:solidFill>
              <a:srgbClr val="000000"/>
            </a:solidFill>
          </a:ln>
        </p:spPr>
        <p:txBody>
          <a:bodyPr wrap="square" lIns="0" tIns="0" rIns="0" bIns="0" rtlCol="0">
            <a:noAutofit/>
          </a:bodyPr>
          <a:lstStyle/>
          <a:p>
            <a:endParaRPr/>
          </a:p>
        </p:txBody>
      </p:sp>
      <p:sp>
        <p:nvSpPr>
          <p:cNvPr id="74" name="object 74"/>
          <p:cNvSpPr/>
          <p:nvPr/>
        </p:nvSpPr>
        <p:spPr>
          <a:xfrm>
            <a:off x="8535669" y="3217798"/>
            <a:ext cx="0" cy="2582138"/>
          </a:xfrm>
          <a:custGeom>
            <a:avLst/>
            <a:gdLst/>
            <a:ahLst/>
            <a:cxnLst/>
            <a:rect l="l" t="t" r="r" b="b"/>
            <a:pathLst>
              <a:path h="2582138">
                <a:moveTo>
                  <a:pt x="0" y="0"/>
                </a:moveTo>
                <a:lnTo>
                  <a:pt x="0" y="2582138"/>
                </a:lnTo>
              </a:path>
            </a:pathLst>
          </a:custGeom>
          <a:ln w="28701">
            <a:solidFill>
              <a:srgbClr val="000000"/>
            </a:solidFill>
          </a:ln>
        </p:spPr>
        <p:txBody>
          <a:bodyPr wrap="square" lIns="0" tIns="0" rIns="0" bIns="0" rtlCol="0">
            <a:noAutofit/>
          </a:bodyPr>
          <a:lstStyle/>
          <a:p>
            <a:endParaRPr/>
          </a:p>
        </p:txBody>
      </p:sp>
      <p:sp>
        <p:nvSpPr>
          <p:cNvPr id="49" name="object 49"/>
          <p:cNvSpPr/>
          <p:nvPr/>
        </p:nvSpPr>
        <p:spPr>
          <a:xfrm>
            <a:off x="761365" y="1295400"/>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48" name="object 48"/>
          <p:cNvSpPr txBox="1"/>
          <p:nvPr/>
        </p:nvSpPr>
        <p:spPr>
          <a:xfrm>
            <a:off x="3477894" y="612645"/>
            <a:ext cx="4650359"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47" name="object 47"/>
          <p:cNvSpPr txBox="1"/>
          <p:nvPr/>
        </p:nvSpPr>
        <p:spPr>
          <a:xfrm>
            <a:off x="612140" y="1532451"/>
            <a:ext cx="178267" cy="304292"/>
          </a:xfrm>
          <a:prstGeom prst="rect">
            <a:avLst/>
          </a:prstGeom>
        </p:spPr>
        <p:txBody>
          <a:bodyPr wrap="square" lIns="0" tIns="0" rIns="0" bIns="0" rtlCol="0">
            <a:noAutofit/>
          </a:bodyPr>
          <a:lstStyle/>
          <a:p>
            <a:pPr marL="12700">
              <a:lnSpc>
                <a:spcPts val="2345"/>
              </a:lnSpc>
              <a:spcBef>
                <a:spcPts val="117"/>
              </a:spcBef>
            </a:pPr>
            <a:r>
              <a:rPr sz="2200" spc="0" dirty="0">
                <a:solidFill>
                  <a:srgbClr val="0031CC"/>
                </a:solidFill>
                <a:latin typeface="Arial"/>
                <a:cs typeface="Arial"/>
              </a:rPr>
              <a:t>_</a:t>
            </a:r>
            <a:endParaRPr sz="2200">
              <a:latin typeface="Arial"/>
              <a:cs typeface="Arial"/>
            </a:endParaRPr>
          </a:p>
        </p:txBody>
      </p:sp>
      <p:sp>
        <p:nvSpPr>
          <p:cNvPr id="46" name="object 46"/>
          <p:cNvSpPr txBox="1"/>
          <p:nvPr/>
        </p:nvSpPr>
        <p:spPr>
          <a:xfrm>
            <a:off x="959612" y="1532451"/>
            <a:ext cx="4112273" cy="304292"/>
          </a:xfrm>
          <a:prstGeom prst="rect">
            <a:avLst/>
          </a:prstGeom>
        </p:spPr>
        <p:txBody>
          <a:bodyPr wrap="square" lIns="0" tIns="0" rIns="0" bIns="0" rtlCol="0">
            <a:noAutofit/>
          </a:bodyPr>
          <a:lstStyle/>
          <a:p>
            <a:pPr marL="12700">
              <a:lnSpc>
                <a:spcPts val="2345"/>
              </a:lnSpc>
              <a:spcBef>
                <a:spcPts val="117"/>
              </a:spcBef>
            </a:pPr>
            <a:r>
              <a:rPr sz="2200" b="1" spc="0" dirty="0">
                <a:solidFill>
                  <a:srgbClr val="0031CC"/>
                </a:solidFill>
                <a:latin typeface="Arial"/>
                <a:cs typeface="Arial"/>
              </a:rPr>
              <a:t>Te</a:t>
            </a:r>
            <a:r>
              <a:rPr sz="2200" b="1" spc="4" dirty="0">
                <a:solidFill>
                  <a:srgbClr val="0031CC"/>
                </a:solidFill>
                <a:latin typeface="Arial"/>
                <a:cs typeface="Arial"/>
              </a:rPr>
              <a:t>s</a:t>
            </a:r>
            <a:r>
              <a:rPr sz="2200" b="1" spc="0" dirty="0">
                <a:solidFill>
                  <a:srgbClr val="0031CC"/>
                </a:solidFill>
                <a:latin typeface="Arial"/>
                <a:cs typeface="Arial"/>
              </a:rPr>
              <a:t>t,</a:t>
            </a:r>
            <a:r>
              <a:rPr sz="2200" b="1" spc="-31" dirty="0">
                <a:solidFill>
                  <a:srgbClr val="0031CC"/>
                </a:solidFill>
                <a:latin typeface="Arial"/>
                <a:cs typeface="Arial"/>
              </a:rPr>
              <a:t> </a:t>
            </a:r>
            <a:r>
              <a:rPr sz="2200" b="1" spc="0" dirty="0">
                <a:solidFill>
                  <a:srgbClr val="0031CC"/>
                </a:solidFill>
                <a:latin typeface="Arial"/>
                <a:cs typeface="Arial"/>
              </a:rPr>
              <a:t>T</a:t>
            </a:r>
            <a:r>
              <a:rPr sz="2200" b="1" spc="4" dirty="0">
                <a:solidFill>
                  <a:srgbClr val="0031CC"/>
                </a:solidFill>
                <a:latin typeface="Arial"/>
                <a:cs typeface="Arial"/>
              </a:rPr>
              <a:t>es</a:t>
            </a:r>
            <a:r>
              <a:rPr sz="2200" b="1" spc="0" dirty="0">
                <a:solidFill>
                  <a:srgbClr val="0031CC"/>
                </a:solidFill>
                <a:latin typeface="Arial"/>
                <a:cs typeface="Arial"/>
              </a:rPr>
              <a:t>t</a:t>
            </a:r>
            <a:r>
              <a:rPr sz="2200" b="1" spc="-30" dirty="0">
                <a:solidFill>
                  <a:srgbClr val="0031CC"/>
                </a:solidFill>
                <a:latin typeface="Arial"/>
                <a:cs typeface="Arial"/>
              </a:rPr>
              <a:t> </a:t>
            </a:r>
            <a:r>
              <a:rPr sz="2200" b="1" spc="0" dirty="0">
                <a:solidFill>
                  <a:srgbClr val="0031CC"/>
                </a:solidFill>
                <a:latin typeface="Arial"/>
                <a:cs typeface="Arial"/>
              </a:rPr>
              <a:t>Case</a:t>
            </a:r>
            <a:r>
              <a:rPr sz="2200" b="1" spc="-42" dirty="0">
                <a:solidFill>
                  <a:srgbClr val="0031CC"/>
                </a:solidFill>
                <a:latin typeface="Arial"/>
                <a:cs typeface="Arial"/>
              </a:rPr>
              <a:t> </a:t>
            </a:r>
            <a:r>
              <a:rPr sz="2200" b="1" spc="4" dirty="0">
                <a:solidFill>
                  <a:srgbClr val="0031CC"/>
                </a:solidFill>
                <a:latin typeface="Arial"/>
                <a:cs typeface="Arial"/>
              </a:rPr>
              <a:t>a</a:t>
            </a:r>
            <a:r>
              <a:rPr sz="2200" b="1" spc="14" dirty="0">
                <a:solidFill>
                  <a:srgbClr val="0031CC"/>
                </a:solidFill>
                <a:latin typeface="Arial"/>
                <a:cs typeface="Arial"/>
              </a:rPr>
              <a:t>n</a:t>
            </a:r>
            <a:r>
              <a:rPr sz="2200" b="1" spc="0" dirty="0">
                <a:solidFill>
                  <a:srgbClr val="0031CC"/>
                </a:solidFill>
                <a:latin typeface="Arial"/>
                <a:cs typeface="Arial"/>
              </a:rPr>
              <a:t>d</a:t>
            </a:r>
            <a:r>
              <a:rPr sz="2200" b="1" spc="-39" dirty="0">
                <a:solidFill>
                  <a:srgbClr val="0031CC"/>
                </a:solidFill>
                <a:latin typeface="Arial"/>
                <a:cs typeface="Arial"/>
              </a:rPr>
              <a:t> </a:t>
            </a:r>
            <a:r>
              <a:rPr sz="2200" b="1" spc="14" dirty="0">
                <a:solidFill>
                  <a:srgbClr val="0031CC"/>
                </a:solidFill>
                <a:latin typeface="Arial"/>
                <a:cs typeface="Arial"/>
              </a:rPr>
              <a:t>T</a:t>
            </a:r>
            <a:r>
              <a:rPr sz="2200" b="1" spc="4" dirty="0">
                <a:solidFill>
                  <a:srgbClr val="0031CC"/>
                </a:solidFill>
                <a:latin typeface="Arial"/>
                <a:cs typeface="Arial"/>
              </a:rPr>
              <a:t>es</a:t>
            </a:r>
            <a:r>
              <a:rPr sz="2200" b="1" spc="0" dirty="0">
                <a:solidFill>
                  <a:srgbClr val="0031CC"/>
                </a:solidFill>
                <a:latin typeface="Arial"/>
                <a:cs typeface="Arial"/>
              </a:rPr>
              <a:t>t</a:t>
            </a:r>
            <a:r>
              <a:rPr sz="2200" b="1" spc="-45" dirty="0">
                <a:solidFill>
                  <a:srgbClr val="0031CC"/>
                </a:solidFill>
                <a:latin typeface="Arial"/>
                <a:cs typeface="Arial"/>
              </a:rPr>
              <a:t> </a:t>
            </a:r>
            <a:r>
              <a:rPr sz="2200" b="1" spc="0" dirty="0">
                <a:solidFill>
                  <a:srgbClr val="0031CC"/>
                </a:solidFill>
                <a:latin typeface="Arial"/>
                <a:cs typeface="Arial"/>
              </a:rPr>
              <a:t>Su</a:t>
            </a:r>
            <a:r>
              <a:rPr sz="2200" b="1" spc="14" dirty="0">
                <a:solidFill>
                  <a:srgbClr val="0031CC"/>
                </a:solidFill>
                <a:latin typeface="Arial"/>
                <a:cs typeface="Arial"/>
              </a:rPr>
              <a:t>i</a:t>
            </a:r>
            <a:r>
              <a:rPr sz="2200" b="1" spc="0" dirty="0">
                <a:solidFill>
                  <a:srgbClr val="0031CC"/>
                </a:solidFill>
                <a:latin typeface="Arial"/>
                <a:cs typeface="Arial"/>
              </a:rPr>
              <a:t>te</a:t>
            </a:r>
            <a:endParaRPr sz="2200" dirty="0">
              <a:latin typeface="Arial"/>
              <a:cs typeface="Arial"/>
            </a:endParaRPr>
          </a:p>
        </p:txBody>
      </p:sp>
      <p:sp>
        <p:nvSpPr>
          <p:cNvPr id="45" name="object 45"/>
          <p:cNvSpPr txBox="1"/>
          <p:nvPr/>
        </p:nvSpPr>
        <p:spPr>
          <a:xfrm>
            <a:off x="644144" y="2088658"/>
            <a:ext cx="6092615" cy="279908"/>
          </a:xfrm>
          <a:prstGeom prst="rect">
            <a:avLst/>
          </a:prstGeom>
        </p:spPr>
        <p:txBody>
          <a:bodyPr wrap="square" lIns="0" tIns="0" rIns="0" bIns="0" rtlCol="0">
            <a:noAutofit/>
          </a:bodyPr>
          <a:lstStyle/>
          <a:p>
            <a:pPr marL="12700">
              <a:lnSpc>
                <a:spcPts val="2150"/>
              </a:lnSpc>
              <a:spcBef>
                <a:spcPts val="107"/>
              </a:spcBef>
            </a:pPr>
            <a:r>
              <a:rPr sz="2000" b="1" spc="0" dirty="0">
                <a:solidFill>
                  <a:srgbClr val="FF0000"/>
                </a:solidFill>
                <a:latin typeface="Arial"/>
                <a:cs typeface="Arial"/>
              </a:rPr>
              <a:t>Te</a:t>
            </a:r>
            <a:r>
              <a:rPr sz="2000" b="1" spc="4" dirty="0">
                <a:solidFill>
                  <a:srgbClr val="FF0000"/>
                </a:solidFill>
                <a:latin typeface="Arial"/>
                <a:cs typeface="Arial"/>
              </a:rPr>
              <a:t>s</a:t>
            </a:r>
            <a:r>
              <a:rPr sz="2000" b="1" spc="0" dirty="0">
                <a:solidFill>
                  <a:srgbClr val="FF0000"/>
                </a:solidFill>
                <a:latin typeface="Arial"/>
                <a:cs typeface="Arial"/>
              </a:rPr>
              <a:t>t</a:t>
            </a:r>
            <a:r>
              <a:rPr sz="2000" b="1" spc="169" dirty="0">
                <a:solidFill>
                  <a:srgbClr val="FF0000"/>
                </a:solidFill>
                <a:latin typeface="Arial"/>
                <a:cs typeface="Arial"/>
              </a:rPr>
              <a:t> </a:t>
            </a:r>
            <a:r>
              <a:rPr sz="2000" spc="0" dirty="0">
                <a:solidFill>
                  <a:srgbClr val="003164"/>
                </a:solidFill>
                <a:latin typeface="Arial"/>
                <a:cs typeface="Arial"/>
              </a:rPr>
              <a:t>and</a:t>
            </a:r>
            <a:r>
              <a:rPr sz="2000" spc="169" dirty="0">
                <a:solidFill>
                  <a:srgbClr val="003164"/>
                </a:solidFill>
                <a:latin typeface="Arial"/>
                <a:cs typeface="Arial"/>
              </a:rPr>
              <a:t> </a:t>
            </a:r>
            <a:r>
              <a:rPr sz="2000" b="1" spc="0" dirty="0">
                <a:solidFill>
                  <a:srgbClr val="FF0000"/>
                </a:solidFill>
                <a:latin typeface="Arial"/>
                <a:cs typeface="Arial"/>
              </a:rPr>
              <a:t>T</a:t>
            </a:r>
            <a:r>
              <a:rPr sz="2000" b="1" spc="-19" dirty="0">
                <a:solidFill>
                  <a:srgbClr val="FF0000"/>
                </a:solidFill>
                <a:latin typeface="Arial"/>
                <a:cs typeface="Arial"/>
              </a:rPr>
              <a:t>e</a:t>
            </a:r>
            <a:r>
              <a:rPr sz="2000" b="1" spc="0" dirty="0">
                <a:solidFill>
                  <a:srgbClr val="FF0000"/>
                </a:solidFill>
                <a:latin typeface="Arial"/>
                <a:cs typeface="Arial"/>
              </a:rPr>
              <a:t>st</a:t>
            </a:r>
            <a:r>
              <a:rPr sz="2000" b="1" spc="169" dirty="0">
                <a:solidFill>
                  <a:srgbClr val="FF0000"/>
                </a:solidFill>
                <a:latin typeface="Arial"/>
                <a:cs typeface="Arial"/>
              </a:rPr>
              <a:t> </a:t>
            </a:r>
            <a:r>
              <a:rPr sz="2000" b="1" spc="0" dirty="0">
                <a:solidFill>
                  <a:srgbClr val="FF0000"/>
                </a:solidFill>
                <a:latin typeface="Arial"/>
                <a:cs typeface="Arial"/>
              </a:rPr>
              <a:t>ca</a:t>
            </a:r>
            <a:r>
              <a:rPr sz="2000" b="1" spc="-4" dirty="0">
                <a:solidFill>
                  <a:srgbClr val="FF0000"/>
                </a:solidFill>
                <a:latin typeface="Arial"/>
                <a:cs typeface="Arial"/>
              </a:rPr>
              <a:t>s</a:t>
            </a:r>
            <a:r>
              <a:rPr sz="2000" b="1" spc="0" dirty="0">
                <a:solidFill>
                  <a:srgbClr val="FF0000"/>
                </a:solidFill>
                <a:latin typeface="Arial"/>
                <a:cs typeface="Arial"/>
              </a:rPr>
              <a:t>e</a:t>
            </a:r>
            <a:r>
              <a:rPr sz="2000" b="1" spc="179" dirty="0">
                <a:solidFill>
                  <a:srgbClr val="FF0000"/>
                </a:solidFill>
                <a:latin typeface="Arial"/>
                <a:cs typeface="Arial"/>
              </a:rPr>
              <a:t> </a:t>
            </a:r>
            <a:r>
              <a:rPr sz="2000" spc="-4" dirty="0">
                <a:solidFill>
                  <a:srgbClr val="003164"/>
                </a:solidFill>
                <a:latin typeface="Arial"/>
                <a:cs typeface="Arial"/>
              </a:rPr>
              <a:t>te</a:t>
            </a:r>
            <a:r>
              <a:rPr sz="2000" spc="4" dirty="0">
                <a:solidFill>
                  <a:srgbClr val="003164"/>
                </a:solidFill>
                <a:latin typeface="Arial"/>
                <a:cs typeface="Arial"/>
              </a:rPr>
              <a:t>r</a:t>
            </a:r>
            <a:r>
              <a:rPr sz="2000" spc="-14" dirty="0">
                <a:solidFill>
                  <a:srgbClr val="003164"/>
                </a:solidFill>
                <a:latin typeface="Arial"/>
                <a:cs typeface="Arial"/>
              </a:rPr>
              <a:t>m</a:t>
            </a:r>
            <a:r>
              <a:rPr sz="2000" spc="0" dirty="0">
                <a:solidFill>
                  <a:srgbClr val="003164"/>
                </a:solidFill>
                <a:latin typeface="Arial"/>
                <a:cs typeface="Arial"/>
              </a:rPr>
              <a:t>s</a:t>
            </a:r>
            <a:r>
              <a:rPr sz="2000" spc="184" dirty="0">
                <a:solidFill>
                  <a:srgbClr val="003164"/>
                </a:solidFill>
                <a:latin typeface="Arial"/>
                <a:cs typeface="Arial"/>
              </a:rPr>
              <a:t> </a:t>
            </a: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r>
              <a:rPr sz="2000" spc="169" dirty="0">
                <a:solidFill>
                  <a:srgbClr val="003164"/>
                </a:solidFill>
                <a:latin typeface="Arial"/>
                <a:cs typeface="Arial"/>
              </a:rPr>
              <a:t> </a:t>
            </a:r>
            <a:r>
              <a:rPr sz="2000" spc="-9" dirty="0">
                <a:solidFill>
                  <a:srgbClr val="003164"/>
                </a:solidFill>
                <a:latin typeface="Arial"/>
                <a:cs typeface="Arial"/>
              </a:rPr>
              <a:t>u</a:t>
            </a:r>
            <a:r>
              <a:rPr sz="2000" spc="19" dirty="0">
                <a:solidFill>
                  <a:srgbClr val="003164"/>
                </a:solidFill>
                <a:latin typeface="Arial"/>
                <a:cs typeface="Arial"/>
              </a:rPr>
              <a:t>s</a:t>
            </a:r>
            <a:r>
              <a:rPr sz="2000" spc="-9" dirty="0">
                <a:solidFill>
                  <a:srgbClr val="003164"/>
                </a:solidFill>
                <a:latin typeface="Arial"/>
                <a:cs typeface="Arial"/>
              </a:rPr>
              <a:t>e</a:t>
            </a:r>
            <a:r>
              <a:rPr sz="2000" spc="0" dirty="0">
                <a:solidFill>
                  <a:srgbClr val="003164"/>
                </a:solidFill>
                <a:latin typeface="Arial"/>
                <a:cs typeface="Arial"/>
              </a:rPr>
              <a:t>d</a:t>
            </a:r>
            <a:r>
              <a:rPr sz="2000" spc="189" dirty="0">
                <a:solidFill>
                  <a:srgbClr val="003164"/>
                </a:solidFill>
                <a:latin typeface="Arial"/>
                <a:cs typeface="Arial"/>
              </a:rPr>
              <a:t> </a:t>
            </a:r>
            <a:r>
              <a:rPr sz="2000" spc="-14" dirty="0">
                <a:solidFill>
                  <a:srgbClr val="003164"/>
                </a:solidFill>
                <a:latin typeface="Arial"/>
                <a:cs typeface="Arial"/>
              </a:rPr>
              <a:t>i</a:t>
            </a:r>
            <a:r>
              <a:rPr sz="2000" spc="-9" dirty="0">
                <a:solidFill>
                  <a:srgbClr val="003164"/>
                </a:solidFill>
                <a:latin typeface="Arial"/>
                <a:cs typeface="Arial"/>
              </a:rPr>
              <a:t>n</a:t>
            </a:r>
            <a:r>
              <a:rPr sz="2000" spc="-4" dirty="0">
                <a:solidFill>
                  <a:srgbClr val="003164"/>
                </a:solidFill>
                <a:latin typeface="Arial"/>
                <a:cs typeface="Arial"/>
              </a:rPr>
              <a:t>t</a:t>
            </a:r>
            <a:r>
              <a:rPr sz="2000" spc="0" dirty="0">
                <a:solidFill>
                  <a:srgbClr val="003164"/>
                </a:solidFill>
                <a:latin typeface="Arial"/>
                <a:cs typeface="Arial"/>
              </a:rPr>
              <a:t>e</a:t>
            </a:r>
            <a:r>
              <a:rPr sz="2000" spc="4" dirty="0">
                <a:solidFill>
                  <a:srgbClr val="003164"/>
                </a:solidFill>
                <a:latin typeface="Arial"/>
                <a:cs typeface="Arial"/>
              </a:rPr>
              <a:t>r</a:t>
            </a:r>
            <a:r>
              <a:rPr sz="2000" spc="-4" dirty="0">
                <a:solidFill>
                  <a:srgbClr val="003164"/>
                </a:solidFill>
                <a:latin typeface="Arial"/>
                <a:cs typeface="Arial"/>
              </a:rPr>
              <a:t>c</a:t>
            </a:r>
            <a:r>
              <a:rPr sz="2000" spc="0" dirty="0">
                <a:solidFill>
                  <a:srgbClr val="003164"/>
                </a:solidFill>
                <a:latin typeface="Arial"/>
                <a:cs typeface="Arial"/>
              </a:rPr>
              <a:t>han</a:t>
            </a:r>
            <a:r>
              <a:rPr sz="2000" spc="-9" dirty="0">
                <a:solidFill>
                  <a:srgbClr val="003164"/>
                </a:solidFill>
                <a:latin typeface="Arial"/>
                <a:cs typeface="Arial"/>
              </a:rPr>
              <a:t>g</a:t>
            </a:r>
            <a:r>
              <a:rPr sz="2000" spc="0" dirty="0">
                <a:solidFill>
                  <a:srgbClr val="003164"/>
                </a:solidFill>
                <a:latin typeface="Arial"/>
                <a:cs typeface="Arial"/>
              </a:rPr>
              <a:t>eab</a:t>
            </a:r>
            <a:r>
              <a:rPr sz="2000" spc="-9" dirty="0">
                <a:solidFill>
                  <a:srgbClr val="003164"/>
                </a:solidFill>
                <a:latin typeface="Arial"/>
                <a:cs typeface="Arial"/>
              </a:rPr>
              <a:t>l</a:t>
            </a:r>
            <a:r>
              <a:rPr sz="2000" spc="0" dirty="0">
                <a:solidFill>
                  <a:srgbClr val="003164"/>
                </a:solidFill>
                <a:latin typeface="Arial"/>
                <a:cs typeface="Arial"/>
              </a:rPr>
              <a:t>y</a:t>
            </a:r>
            <a:endParaRPr sz="2000">
              <a:latin typeface="Arial"/>
              <a:cs typeface="Arial"/>
            </a:endParaRPr>
          </a:p>
        </p:txBody>
      </p:sp>
      <p:sp>
        <p:nvSpPr>
          <p:cNvPr id="44" name="object 44"/>
          <p:cNvSpPr txBox="1"/>
          <p:nvPr/>
        </p:nvSpPr>
        <p:spPr>
          <a:xfrm>
            <a:off x="6837045" y="2088658"/>
            <a:ext cx="2375639" cy="279908"/>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I</a:t>
            </a:r>
            <a:r>
              <a:rPr sz="2000" spc="0" dirty="0">
                <a:solidFill>
                  <a:srgbClr val="003164"/>
                </a:solidFill>
                <a:latin typeface="Arial"/>
                <a:cs typeface="Arial"/>
              </a:rPr>
              <a:t>n</a:t>
            </a:r>
            <a:r>
              <a:rPr sz="2000" spc="179" dirty="0">
                <a:solidFill>
                  <a:srgbClr val="003164"/>
                </a:solidFill>
                <a:latin typeface="Arial"/>
                <a:cs typeface="Arial"/>
              </a:rPr>
              <a:t> </a:t>
            </a:r>
            <a:r>
              <a:rPr sz="2000" spc="0" dirty="0">
                <a:solidFill>
                  <a:srgbClr val="003164"/>
                </a:solidFill>
                <a:latin typeface="Arial"/>
                <a:cs typeface="Arial"/>
              </a:rPr>
              <a:t>pract</a:t>
            </a:r>
            <a:r>
              <a:rPr sz="2000" spc="-4" dirty="0">
                <a:solidFill>
                  <a:srgbClr val="003164"/>
                </a:solidFill>
                <a:latin typeface="Arial"/>
                <a:cs typeface="Arial"/>
              </a:rPr>
              <a:t>i</a:t>
            </a:r>
            <a:r>
              <a:rPr sz="2000" spc="4" dirty="0">
                <a:solidFill>
                  <a:srgbClr val="003164"/>
                </a:solidFill>
                <a:latin typeface="Arial"/>
                <a:cs typeface="Arial"/>
              </a:rPr>
              <a:t>c</a:t>
            </a:r>
            <a:r>
              <a:rPr sz="2000" spc="0" dirty="0">
                <a:solidFill>
                  <a:srgbClr val="003164"/>
                </a:solidFill>
                <a:latin typeface="Arial"/>
                <a:cs typeface="Arial"/>
              </a:rPr>
              <a:t>e,</a:t>
            </a:r>
            <a:r>
              <a:rPr sz="2000" spc="159" dirty="0">
                <a:solidFill>
                  <a:srgbClr val="003164"/>
                </a:solidFill>
                <a:latin typeface="Arial"/>
                <a:cs typeface="Arial"/>
              </a:rPr>
              <a:t> </a:t>
            </a:r>
            <a:r>
              <a:rPr sz="2000" spc="0" dirty="0">
                <a:solidFill>
                  <a:srgbClr val="003164"/>
                </a:solidFill>
                <a:latin typeface="Arial"/>
                <a:cs typeface="Arial"/>
              </a:rPr>
              <a:t>bo</a:t>
            </a:r>
            <a:r>
              <a:rPr sz="2000" spc="-14" dirty="0">
                <a:solidFill>
                  <a:srgbClr val="003164"/>
                </a:solidFill>
                <a:latin typeface="Arial"/>
                <a:cs typeface="Arial"/>
              </a:rPr>
              <a:t>t</a:t>
            </a:r>
            <a:r>
              <a:rPr sz="2000" spc="0" dirty="0">
                <a:solidFill>
                  <a:srgbClr val="003164"/>
                </a:solidFill>
                <a:latin typeface="Arial"/>
                <a:cs typeface="Arial"/>
              </a:rPr>
              <a:t>h</a:t>
            </a:r>
            <a:r>
              <a:rPr sz="2000" spc="179" dirty="0">
                <a:solidFill>
                  <a:srgbClr val="003164"/>
                </a:solidFill>
                <a:latin typeface="Arial"/>
                <a:cs typeface="Arial"/>
              </a:rPr>
              <a:t> </a:t>
            </a: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endParaRPr sz="2000">
              <a:latin typeface="Arial"/>
              <a:cs typeface="Arial"/>
            </a:endParaRPr>
          </a:p>
        </p:txBody>
      </p:sp>
      <p:sp>
        <p:nvSpPr>
          <p:cNvPr id="43" name="object 43"/>
          <p:cNvSpPr txBox="1"/>
          <p:nvPr/>
        </p:nvSpPr>
        <p:spPr>
          <a:xfrm>
            <a:off x="644144" y="2393839"/>
            <a:ext cx="686971"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s</a:t>
            </a:r>
            <a:r>
              <a:rPr sz="2000" spc="0" dirty="0">
                <a:solidFill>
                  <a:srgbClr val="003164"/>
                </a:solidFill>
                <a:latin typeface="Arial"/>
                <a:cs typeface="Arial"/>
              </a:rPr>
              <a:t>ame</a:t>
            </a:r>
            <a:endParaRPr sz="2000">
              <a:latin typeface="Arial"/>
              <a:cs typeface="Arial"/>
            </a:endParaRPr>
          </a:p>
        </p:txBody>
      </p:sp>
      <p:sp>
        <p:nvSpPr>
          <p:cNvPr id="42" name="object 42"/>
          <p:cNvSpPr txBox="1"/>
          <p:nvPr/>
        </p:nvSpPr>
        <p:spPr>
          <a:xfrm>
            <a:off x="1455166" y="2393839"/>
            <a:ext cx="487022" cy="279907"/>
          </a:xfrm>
          <a:prstGeom prst="rect">
            <a:avLst/>
          </a:prstGeom>
        </p:spPr>
        <p:txBody>
          <a:bodyPr wrap="square" lIns="0" tIns="0" rIns="0" bIns="0" rtlCol="0">
            <a:noAutofit/>
          </a:bodyPr>
          <a:lstStyle/>
          <a:p>
            <a:pPr marL="12700">
              <a:lnSpc>
                <a:spcPts val="2150"/>
              </a:lnSpc>
              <a:spcBef>
                <a:spcPts val="107"/>
              </a:spcBef>
            </a:pPr>
            <a:r>
              <a:rPr sz="2000" spc="-9" dirty="0">
                <a:solidFill>
                  <a:srgbClr val="003164"/>
                </a:solidFill>
                <a:latin typeface="Arial"/>
                <a:cs typeface="Arial"/>
              </a:rPr>
              <a:t>a</a:t>
            </a:r>
            <a:r>
              <a:rPr sz="2000" spc="0" dirty="0">
                <a:solidFill>
                  <a:srgbClr val="003164"/>
                </a:solidFill>
                <a:latin typeface="Arial"/>
                <a:cs typeface="Arial"/>
              </a:rPr>
              <a:t>nd</a:t>
            </a:r>
            <a:endParaRPr sz="2000">
              <a:latin typeface="Arial"/>
              <a:cs typeface="Arial"/>
            </a:endParaRPr>
          </a:p>
        </p:txBody>
      </p:sp>
      <p:sp>
        <p:nvSpPr>
          <p:cNvPr id="41" name="object 41"/>
          <p:cNvSpPr txBox="1"/>
          <p:nvPr/>
        </p:nvSpPr>
        <p:spPr>
          <a:xfrm>
            <a:off x="1944370" y="2393839"/>
            <a:ext cx="552554" cy="584707"/>
          </a:xfrm>
          <a:prstGeom prst="rect">
            <a:avLst/>
          </a:prstGeom>
        </p:spPr>
        <p:txBody>
          <a:bodyPr wrap="square" lIns="0" tIns="0" rIns="0" bIns="0" rtlCol="0">
            <a:noAutofit/>
          </a:bodyPr>
          <a:lstStyle/>
          <a:p>
            <a:pPr marL="133096">
              <a:lnSpc>
                <a:spcPts val="2150"/>
              </a:lnSpc>
              <a:spcBef>
                <a:spcPts val="107"/>
              </a:spcBef>
            </a:pP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endParaRPr sz="2000">
              <a:latin typeface="Arial"/>
              <a:cs typeface="Arial"/>
            </a:endParaRPr>
          </a:p>
          <a:p>
            <a:pPr marL="12700" marR="38176">
              <a:lnSpc>
                <a:spcPct val="95825"/>
              </a:lnSpc>
            </a:pPr>
            <a:r>
              <a:rPr sz="2000" spc="-9" dirty="0">
                <a:solidFill>
                  <a:srgbClr val="003164"/>
                </a:solidFill>
                <a:latin typeface="Arial"/>
                <a:cs typeface="Arial"/>
              </a:rPr>
              <a:t>a</a:t>
            </a:r>
            <a:r>
              <a:rPr sz="2000" spc="0" dirty="0">
                <a:solidFill>
                  <a:srgbClr val="003164"/>
                </a:solidFill>
                <a:latin typeface="Arial"/>
                <a:cs typeface="Arial"/>
              </a:rPr>
              <a:t>nd</a:t>
            </a:r>
            <a:endParaRPr sz="2000">
              <a:latin typeface="Arial"/>
              <a:cs typeface="Arial"/>
            </a:endParaRPr>
          </a:p>
        </p:txBody>
      </p:sp>
      <p:sp>
        <p:nvSpPr>
          <p:cNvPr id="40" name="object 40"/>
          <p:cNvSpPr txBox="1"/>
          <p:nvPr/>
        </p:nvSpPr>
        <p:spPr>
          <a:xfrm>
            <a:off x="2621026" y="2393839"/>
            <a:ext cx="851639" cy="279907"/>
          </a:xfrm>
          <a:prstGeom prst="rect">
            <a:avLst/>
          </a:prstGeom>
        </p:spPr>
        <p:txBody>
          <a:bodyPr wrap="square" lIns="0" tIns="0" rIns="0" bIns="0" rtlCol="0">
            <a:noAutofit/>
          </a:bodyPr>
          <a:lstStyle/>
          <a:p>
            <a:pPr marL="12700">
              <a:lnSpc>
                <a:spcPts val="2150"/>
              </a:lnSpc>
              <a:spcBef>
                <a:spcPts val="107"/>
              </a:spcBef>
            </a:pPr>
            <a:r>
              <a:rPr sz="2000" spc="-14" dirty="0">
                <a:solidFill>
                  <a:srgbClr val="003164"/>
                </a:solidFill>
                <a:latin typeface="Arial"/>
                <a:cs typeface="Arial"/>
              </a:rPr>
              <a:t>t</a:t>
            </a:r>
            <a:r>
              <a:rPr sz="2000" spc="-4" dirty="0">
                <a:solidFill>
                  <a:srgbClr val="003164"/>
                </a:solidFill>
                <a:latin typeface="Arial"/>
                <a:cs typeface="Arial"/>
              </a:rPr>
              <a:t>r</a:t>
            </a:r>
            <a:r>
              <a:rPr sz="2000" spc="0" dirty="0">
                <a:solidFill>
                  <a:srgbClr val="003164"/>
                </a:solidFill>
                <a:latin typeface="Arial"/>
                <a:cs typeface="Arial"/>
              </a:rPr>
              <a:t>ea</a:t>
            </a:r>
            <a:r>
              <a:rPr sz="2000" spc="-4" dirty="0">
                <a:solidFill>
                  <a:srgbClr val="003164"/>
                </a:solidFill>
                <a:latin typeface="Arial"/>
                <a:cs typeface="Arial"/>
              </a:rPr>
              <a:t>te</a:t>
            </a:r>
            <a:r>
              <a:rPr sz="2000" spc="0" dirty="0">
                <a:solidFill>
                  <a:srgbClr val="003164"/>
                </a:solidFill>
                <a:latin typeface="Arial"/>
                <a:cs typeface="Arial"/>
              </a:rPr>
              <a:t>d</a:t>
            </a:r>
            <a:endParaRPr sz="2000">
              <a:latin typeface="Arial"/>
              <a:cs typeface="Arial"/>
            </a:endParaRPr>
          </a:p>
        </p:txBody>
      </p:sp>
      <p:sp>
        <p:nvSpPr>
          <p:cNvPr id="39" name="object 39"/>
          <p:cNvSpPr txBox="1"/>
          <p:nvPr/>
        </p:nvSpPr>
        <p:spPr>
          <a:xfrm>
            <a:off x="3595242" y="2393839"/>
            <a:ext cx="332562"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as</a:t>
            </a:r>
            <a:endParaRPr sz="2000">
              <a:latin typeface="Arial"/>
              <a:cs typeface="Arial"/>
            </a:endParaRPr>
          </a:p>
        </p:txBody>
      </p:sp>
      <p:sp>
        <p:nvSpPr>
          <p:cNvPr id="38" name="object 38"/>
          <p:cNvSpPr txBox="1"/>
          <p:nvPr/>
        </p:nvSpPr>
        <p:spPr>
          <a:xfrm>
            <a:off x="4050919" y="2393839"/>
            <a:ext cx="1205814" cy="279907"/>
          </a:xfrm>
          <a:prstGeom prst="rect">
            <a:avLst/>
          </a:prstGeom>
        </p:spPr>
        <p:txBody>
          <a:bodyPr wrap="square" lIns="0" tIns="0" rIns="0" bIns="0" rtlCol="0">
            <a:noAutofit/>
          </a:bodyPr>
          <a:lstStyle/>
          <a:p>
            <a:pPr marL="12700">
              <a:lnSpc>
                <a:spcPts val="2150"/>
              </a:lnSpc>
              <a:spcBef>
                <a:spcPts val="107"/>
              </a:spcBef>
            </a:pPr>
            <a:r>
              <a:rPr sz="2000" spc="19" dirty="0">
                <a:solidFill>
                  <a:srgbClr val="003164"/>
                </a:solidFill>
                <a:latin typeface="Arial"/>
                <a:cs typeface="Arial"/>
              </a:rPr>
              <a:t>s</a:t>
            </a:r>
            <a:r>
              <a:rPr sz="2000" spc="-19" dirty="0">
                <a:solidFill>
                  <a:srgbClr val="003164"/>
                </a:solidFill>
                <a:latin typeface="Arial"/>
                <a:cs typeface="Arial"/>
              </a:rPr>
              <a:t>y</a:t>
            </a:r>
            <a:r>
              <a:rPr sz="2000" spc="0" dirty="0">
                <a:solidFill>
                  <a:srgbClr val="003164"/>
                </a:solidFill>
                <a:latin typeface="Arial"/>
                <a:cs typeface="Arial"/>
              </a:rPr>
              <a:t>non</a:t>
            </a:r>
            <a:r>
              <a:rPr sz="2000" spc="-4" dirty="0">
                <a:solidFill>
                  <a:srgbClr val="003164"/>
                </a:solidFill>
                <a:latin typeface="Arial"/>
                <a:cs typeface="Arial"/>
              </a:rPr>
              <a:t>y</a:t>
            </a:r>
            <a:r>
              <a:rPr sz="2000" spc="-25" dirty="0">
                <a:solidFill>
                  <a:srgbClr val="003164"/>
                </a:solidFill>
                <a:latin typeface="Arial"/>
                <a:cs typeface="Arial"/>
              </a:rPr>
              <a:t>m</a:t>
            </a:r>
            <a:r>
              <a:rPr sz="2000" spc="0" dirty="0">
                <a:solidFill>
                  <a:srgbClr val="003164"/>
                </a:solidFill>
                <a:latin typeface="Arial"/>
                <a:cs typeface="Arial"/>
              </a:rPr>
              <a:t>s</a:t>
            </a:r>
            <a:endParaRPr sz="2000">
              <a:latin typeface="Arial"/>
              <a:cs typeface="Arial"/>
            </a:endParaRPr>
          </a:p>
        </p:txBody>
      </p:sp>
      <p:sp>
        <p:nvSpPr>
          <p:cNvPr id="37" name="object 37"/>
          <p:cNvSpPr txBox="1"/>
          <p:nvPr/>
        </p:nvSpPr>
        <p:spPr>
          <a:xfrm>
            <a:off x="5450205" y="2393839"/>
            <a:ext cx="559525"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Te</a:t>
            </a:r>
            <a:r>
              <a:rPr sz="2000" spc="4" dirty="0">
                <a:solidFill>
                  <a:srgbClr val="003164"/>
                </a:solidFill>
                <a:latin typeface="Arial"/>
                <a:cs typeface="Arial"/>
              </a:rPr>
              <a:t>s</a:t>
            </a:r>
            <a:r>
              <a:rPr sz="2000" spc="0" dirty="0">
                <a:solidFill>
                  <a:srgbClr val="003164"/>
                </a:solidFill>
                <a:latin typeface="Arial"/>
                <a:cs typeface="Arial"/>
              </a:rPr>
              <a:t>t</a:t>
            </a:r>
            <a:endParaRPr sz="2000">
              <a:latin typeface="Arial"/>
              <a:cs typeface="Arial"/>
            </a:endParaRPr>
          </a:p>
        </p:txBody>
      </p:sp>
      <p:sp>
        <p:nvSpPr>
          <p:cNvPr id="36" name="object 36"/>
          <p:cNvSpPr txBox="1"/>
          <p:nvPr/>
        </p:nvSpPr>
        <p:spPr>
          <a:xfrm>
            <a:off x="6131433" y="2393839"/>
            <a:ext cx="601322"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c</a:t>
            </a:r>
            <a:r>
              <a:rPr sz="2000" spc="0" dirty="0">
                <a:solidFill>
                  <a:srgbClr val="003164"/>
                </a:solidFill>
                <a:latin typeface="Arial"/>
                <a:cs typeface="Arial"/>
              </a:rPr>
              <a:t>a</a:t>
            </a:r>
            <a:r>
              <a:rPr sz="2000" spc="-4" dirty="0">
                <a:solidFill>
                  <a:srgbClr val="003164"/>
                </a:solidFill>
                <a:latin typeface="Arial"/>
                <a:cs typeface="Arial"/>
              </a:rPr>
              <a:t>s</a:t>
            </a:r>
            <a:r>
              <a:rPr sz="2000" spc="0" dirty="0">
                <a:solidFill>
                  <a:srgbClr val="003164"/>
                </a:solidFill>
                <a:latin typeface="Arial"/>
                <a:cs typeface="Arial"/>
              </a:rPr>
              <a:t>e</a:t>
            </a:r>
            <a:endParaRPr sz="2000">
              <a:latin typeface="Arial"/>
              <a:cs typeface="Arial"/>
            </a:endParaRPr>
          </a:p>
        </p:txBody>
      </p:sp>
      <p:sp>
        <p:nvSpPr>
          <p:cNvPr id="35" name="object 35"/>
          <p:cNvSpPr txBox="1"/>
          <p:nvPr/>
        </p:nvSpPr>
        <p:spPr>
          <a:xfrm>
            <a:off x="6855333" y="2393839"/>
            <a:ext cx="1152855"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de</a:t>
            </a:r>
            <a:r>
              <a:rPr sz="2000" spc="-4" dirty="0">
                <a:solidFill>
                  <a:srgbClr val="003164"/>
                </a:solidFill>
                <a:latin typeface="Arial"/>
                <a:cs typeface="Arial"/>
              </a:rPr>
              <a:t>s</a:t>
            </a:r>
            <a:r>
              <a:rPr sz="2000" spc="4" dirty="0">
                <a:solidFill>
                  <a:srgbClr val="003164"/>
                </a:solidFill>
                <a:latin typeface="Arial"/>
                <a:cs typeface="Arial"/>
              </a:rPr>
              <a:t>cr</a:t>
            </a:r>
            <a:r>
              <a:rPr sz="2000" spc="0" dirty="0">
                <a:solidFill>
                  <a:srgbClr val="003164"/>
                </a:solidFill>
                <a:latin typeface="Arial"/>
                <a:cs typeface="Arial"/>
              </a:rPr>
              <a:t>i</a:t>
            </a:r>
            <a:r>
              <a:rPr sz="2000" spc="-9" dirty="0">
                <a:solidFill>
                  <a:srgbClr val="003164"/>
                </a:solidFill>
                <a:latin typeface="Arial"/>
                <a:cs typeface="Arial"/>
              </a:rPr>
              <a:t>b</a:t>
            </a:r>
            <a:r>
              <a:rPr sz="2000" spc="0" dirty="0">
                <a:solidFill>
                  <a:srgbClr val="003164"/>
                </a:solidFill>
                <a:latin typeface="Arial"/>
                <a:cs typeface="Arial"/>
              </a:rPr>
              <a:t>es</a:t>
            </a:r>
            <a:endParaRPr sz="2000">
              <a:latin typeface="Arial"/>
              <a:cs typeface="Arial"/>
            </a:endParaRPr>
          </a:p>
        </p:txBody>
      </p:sp>
      <p:sp>
        <p:nvSpPr>
          <p:cNvPr id="34" name="object 34"/>
          <p:cNvSpPr txBox="1"/>
          <p:nvPr/>
        </p:nvSpPr>
        <p:spPr>
          <a:xfrm>
            <a:off x="8128254" y="2393839"/>
            <a:ext cx="346814"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an</a:t>
            </a:r>
            <a:endParaRPr sz="2000">
              <a:latin typeface="Arial"/>
              <a:cs typeface="Arial"/>
            </a:endParaRPr>
          </a:p>
        </p:txBody>
      </p:sp>
      <p:sp>
        <p:nvSpPr>
          <p:cNvPr id="33" name="object 33"/>
          <p:cNvSpPr txBox="1"/>
          <p:nvPr/>
        </p:nvSpPr>
        <p:spPr>
          <a:xfrm>
            <a:off x="8597646" y="2393839"/>
            <a:ext cx="615913"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input</a:t>
            </a:r>
            <a:endParaRPr sz="2000">
              <a:latin typeface="Arial"/>
              <a:cs typeface="Arial"/>
            </a:endParaRPr>
          </a:p>
        </p:txBody>
      </p:sp>
      <p:sp>
        <p:nvSpPr>
          <p:cNvPr id="32" name="object 32"/>
          <p:cNvSpPr txBox="1"/>
          <p:nvPr/>
        </p:nvSpPr>
        <p:spPr>
          <a:xfrm>
            <a:off x="644144" y="2698639"/>
            <a:ext cx="1294996"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de</a:t>
            </a:r>
            <a:r>
              <a:rPr sz="2000" spc="-4" dirty="0">
                <a:solidFill>
                  <a:srgbClr val="003164"/>
                </a:solidFill>
                <a:latin typeface="Arial"/>
                <a:cs typeface="Arial"/>
              </a:rPr>
              <a:t>s</a:t>
            </a:r>
            <a:r>
              <a:rPr sz="2000" spc="9" dirty="0">
                <a:solidFill>
                  <a:srgbClr val="003164"/>
                </a:solidFill>
                <a:latin typeface="Arial"/>
                <a:cs typeface="Arial"/>
              </a:rPr>
              <a:t>c</a:t>
            </a:r>
            <a:r>
              <a:rPr sz="2000" spc="4" dirty="0">
                <a:solidFill>
                  <a:srgbClr val="003164"/>
                </a:solidFill>
                <a:latin typeface="Arial"/>
                <a:cs typeface="Arial"/>
              </a:rPr>
              <a:t>r</a:t>
            </a:r>
            <a:r>
              <a:rPr sz="2000" spc="0" dirty="0">
                <a:solidFill>
                  <a:srgbClr val="003164"/>
                </a:solidFill>
                <a:latin typeface="Arial"/>
                <a:cs typeface="Arial"/>
              </a:rPr>
              <a:t>ip</a:t>
            </a:r>
            <a:r>
              <a:rPr sz="2000" spc="-4" dirty="0">
                <a:solidFill>
                  <a:srgbClr val="003164"/>
                </a:solidFill>
                <a:latin typeface="Arial"/>
                <a:cs typeface="Arial"/>
              </a:rPr>
              <a:t>t</a:t>
            </a:r>
            <a:r>
              <a:rPr sz="2000" spc="0" dirty="0">
                <a:solidFill>
                  <a:srgbClr val="003164"/>
                </a:solidFill>
                <a:latin typeface="Arial"/>
                <a:cs typeface="Arial"/>
              </a:rPr>
              <a:t>ion</a:t>
            </a:r>
            <a:endParaRPr sz="2000">
              <a:latin typeface="Arial"/>
              <a:cs typeface="Arial"/>
            </a:endParaRPr>
          </a:p>
        </p:txBody>
      </p:sp>
      <p:sp>
        <p:nvSpPr>
          <p:cNvPr id="31" name="object 31"/>
          <p:cNvSpPr txBox="1"/>
          <p:nvPr/>
        </p:nvSpPr>
        <p:spPr>
          <a:xfrm>
            <a:off x="2438344" y="2698639"/>
            <a:ext cx="346589"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an</a:t>
            </a:r>
            <a:endParaRPr sz="2000">
              <a:latin typeface="Arial"/>
              <a:cs typeface="Arial"/>
            </a:endParaRPr>
          </a:p>
        </p:txBody>
      </p:sp>
      <p:sp>
        <p:nvSpPr>
          <p:cNvPr id="30" name="object 30"/>
          <p:cNvSpPr txBox="1"/>
          <p:nvPr/>
        </p:nvSpPr>
        <p:spPr>
          <a:xfrm>
            <a:off x="2791714" y="2698639"/>
            <a:ext cx="1092658"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ex</a:t>
            </a:r>
            <a:r>
              <a:rPr sz="2000" spc="-9" dirty="0">
                <a:solidFill>
                  <a:srgbClr val="003164"/>
                </a:solidFill>
                <a:latin typeface="Arial"/>
                <a:cs typeface="Arial"/>
              </a:rPr>
              <a:t>pe</a:t>
            </a:r>
            <a:r>
              <a:rPr sz="2000" spc="4" dirty="0">
                <a:solidFill>
                  <a:srgbClr val="003164"/>
                </a:solidFill>
                <a:latin typeface="Arial"/>
                <a:cs typeface="Arial"/>
              </a:rPr>
              <a:t>c</a:t>
            </a:r>
            <a:r>
              <a:rPr sz="2000" spc="-14" dirty="0">
                <a:solidFill>
                  <a:srgbClr val="003164"/>
                </a:solidFill>
                <a:latin typeface="Arial"/>
                <a:cs typeface="Arial"/>
              </a:rPr>
              <a:t>t</a:t>
            </a:r>
            <a:r>
              <a:rPr sz="2000" spc="0" dirty="0">
                <a:solidFill>
                  <a:srgbClr val="003164"/>
                </a:solidFill>
                <a:latin typeface="Arial"/>
                <a:cs typeface="Arial"/>
              </a:rPr>
              <a:t>ed</a:t>
            </a:r>
            <a:endParaRPr sz="2000">
              <a:latin typeface="Arial"/>
              <a:cs typeface="Arial"/>
            </a:endParaRPr>
          </a:p>
        </p:txBody>
      </p:sp>
      <p:sp>
        <p:nvSpPr>
          <p:cNvPr id="29" name="object 29"/>
          <p:cNvSpPr txBox="1"/>
          <p:nvPr/>
        </p:nvSpPr>
        <p:spPr>
          <a:xfrm>
            <a:off x="3890899" y="2698639"/>
            <a:ext cx="771361"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ou</a:t>
            </a:r>
            <a:r>
              <a:rPr sz="2000" spc="-4" dirty="0">
                <a:solidFill>
                  <a:srgbClr val="003164"/>
                </a:solidFill>
                <a:latin typeface="Arial"/>
                <a:cs typeface="Arial"/>
              </a:rPr>
              <a:t>t</a:t>
            </a:r>
            <a:r>
              <a:rPr sz="2000" spc="0" dirty="0">
                <a:solidFill>
                  <a:srgbClr val="003164"/>
                </a:solidFill>
                <a:latin typeface="Arial"/>
                <a:cs typeface="Arial"/>
              </a:rPr>
              <a:t>put</a:t>
            </a:r>
            <a:endParaRPr sz="2000">
              <a:latin typeface="Arial"/>
              <a:cs typeface="Arial"/>
            </a:endParaRPr>
          </a:p>
        </p:txBody>
      </p:sp>
      <p:sp>
        <p:nvSpPr>
          <p:cNvPr id="28" name="object 28"/>
          <p:cNvSpPr txBox="1"/>
          <p:nvPr/>
        </p:nvSpPr>
        <p:spPr>
          <a:xfrm>
            <a:off x="4666615" y="2698639"/>
            <a:ext cx="1290424" cy="279907"/>
          </a:xfrm>
          <a:prstGeom prst="rect">
            <a:avLst/>
          </a:prstGeom>
        </p:spPr>
        <p:txBody>
          <a:bodyPr wrap="square" lIns="0" tIns="0" rIns="0" bIns="0" rtlCol="0">
            <a:noAutofit/>
          </a:bodyPr>
          <a:lstStyle/>
          <a:p>
            <a:pPr marL="12700">
              <a:lnSpc>
                <a:spcPts val="2150"/>
              </a:lnSpc>
              <a:spcBef>
                <a:spcPts val="107"/>
              </a:spcBef>
            </a:pPr>
            <a:r>
              <a:rPr sz="2000" spc="-9" dirty="0">
                <a:solidFill>
                  <a:srgbClr val="003164"/>
                </a:solidFill>
                <a:latin typeface="Arial"/>
                <a:cs typeface="Arial"/>
              </a:rPr>
              <a:t>de</a:t>
            </a:r>
            <a:r>
              <a:rPr sz="2000" spc="-4" dirty="0">
                <a:solidFill>
                  <a:srgbClr val="003164"/>
                </a:solidFill>
                <a:latin typeface="Arial"/>
                <a:cs typeface="Arial"/>
              </a:rPr>
              <a:t>s</a:t>
            </a:r>
            <a:r>
              <a:rPr sz="2000" spc="4" dirty="0">
                <a:solidFill>
                  <a:srgbClr val="003164"/>
                </a:solidFill>
                <a:latin typeface="Arial"/>
                <a:cs typeface="Arial"/>
              </a:rPr>
              <a:t>cr</a:t>
            </a:r>
            <a:r>
              <a:rPr sz="2000" spc="0" dirty="0">
                <a:solidFill>
                  <a:srgbClr val="003164"/>
                </a:solidFill>
                <a:latin typeface="Arial"/>
                <a:cs typeface="Arial"/>
              </a:rPr>
              <a:t>ip</a:t>
            </a:r>
            <a:r>
              <a:rPr sz="2000" spc="-4" dirty="0">
                <a:solidFill>
                  <a:srgbClr val="003164"/>
                </a:solidFill>
                <a:latin typeface="Arial"/>
                <a:cs typeface="Arial"/>
              </a:rPr>
              <a:t>t</a:t>
            </a:r>
            <a:r>
              <a:rPr sz="2000" spc="0" dirty="0">
                <a:solidFill>
                  <a:srgbClr val="003164"/>
                </a:solidFill>
                <a:latin typeface="Arial"/>
                <a:cs typeface="Arial"/>
              </a:rPr>
              <a:t>i</a:t>
            </a:r>
            <a:r>
              <a:rPr sz="2000" spc="-9" dirty="0">
                <a:solidFill>
                  <a:srgbClr val="003164"/>
                </a:solidFill>
                <a:latin typeface="Arial"/>
                <a:cs typeface="Arial"/>
              </a:rPr>
              <a:t>o</a:t>
            </a:r>
            <a:r>
              <a:rPr sz="2000" spc="0" dirty="0">
                <a:solidFill>
                  <a:srgbClr val="003164"/>
                </a:solidFill>
                <a:latin typeface="Arial"/>
                <a:cs typeface="Arial"/>
              </a:rPr>
              <a:t>n</a:t>
            </a:r>
            <a:endParaRPr sz="2000">
              <a:latin typeface="Arial"/>
              <a:cs typeface="Arial"/>
            </a:endParaRPr>
          </a:p>
        </p:txBody>
      </p:sp>
      <p:sp>
        <p:nvSpPr>
          <p:cNvPr id="27" name="object 27"/>
          <p:cNvSpPr txBox="1"/>
          <p:nvPr/>
        </p:nvSpPr>
        <p:spPr>
          <a:xfrm>
            <a:off x="3797935" y="5876472"/>
            <a:ext cx="2726486" cy="254000"/>
          </a:xfrm>
          <a:prstGeom prst="rect">
            <a:avLst/>
          </a:prstGeom>
        </p:spPr>
        <p:txBody>
          <a:bodyPr wrap="square" lIns="0" tIns="0" rIns="0" bIns="0" rtlCol="0">
            <a:noAutofit/>
          </a:bodyPr>
          <a:lstStyle/>
          <a:p>
            <a:pPr marL="12700">
              <a:lnSpc>
                <a:spcPts val="1939"/>
              </a:lnSpc>
              <a:spcBef>
                <a:spcPts val="97"/>
              </a:spcBef>
            </a:pPr>
            <a:r>
              <a:rPr sz="1800" b="1" spc="4" dirty="0">
                <a:solidFill>
                  <a:srgbClr val="313199"/>
                </a:solidFill>
                <a:latin typeface="Arial"/>
                <a:cs typeface="Arial"/>
              </a:rPr>
              <a:t>Fi</a:t>
            </a:r>
            <a:r>
              <a:rPr sz="1800" b="1" spc="0" dirty="0">
                <a:solidFill>
                  <a:srgbClr val="313199"/>
                </a:solidFill>
                <a:latin typeface="Arial"/>
                <a:cs typeface="Arial"/>
              </a:rPr>
              <a:t>g </a:t>
            </a:r>
            <a:r>
              <a:rPr sz="1800" b="1" spc="14" dirty="0">
                <a:solidFill>
                  <a:srgbClr val="313199"/>
                </a:solidFill>
                <a:latin typeface="Arial"/>
                <a:cs typeface="Arial"/>
              </a:rPr>
              <a:t> </a:t>
            </a:r>
            <a:r>
              <a:rPr sz="1800" b="1" spc="-4" dirty="0">
                <a:solidFill>
                  <a:srgbClr val="313199"/>
                </a:solidFill>
                <a:latin typeface="Arial"/>
                <a:cs typeface="Arial"/>
              </a:rPr>
              <a:t>2</a:t>
            </a:r>
            <a:r>
              <a:rPr sz="1800" b="1" spc="0" dirty="0">
                <a:solidFill>
                  <a:srgbClr val="313199"/>
                </a:solidFill>
                <a:latin typeface="Arial"/>
                <a:cs typeface="Arial"/>
              </a:rPr>
              <a:t>:</a:t>
            </a:r>
            <a:r>
              <a:rPr sz="1800" b="1" spc="-19" dirty="0">
                <a:solidFill>
                  <a:srgbClr val="313199"/>
                </a:solidFill>
                <a:latin typeface="Arial"/>
                <a:cs typeface="Arial"/>
              </a:rPr>
              <a:t> </a:t>
            </a:r>
            <a:r>
              <a:rPr sz="1800" spc="29" dirty="0">
                <a:solidFill>
                  <a:srgbClr val="313199"/>
                </a:solidFill>
                <a:latin typeface="Arial"/>
                <a:cs typeface="Arial"/>
              </a:rPr>
              <a:t>T</a:t>
            </a:r>
            <a:r>
              <a:rPr sz="1800" spc="0" dirty="0">
                <a:solidFill>
                  <a:srgbClr val="313199"/>
                </a:solidFill>
                <a:latin typeface="Arial"/>
                <a:cs typeface="Arial"/>
              </a:rPr>
              <a:t>est c</a:t>
            </a:r>
            <a:r>
              <a:rPr sz="1800" spc="-29" dirty="0">
                <a:solidFill>
                  <a:srgbClr val="313199"/>
                </a:solidFill>
                <a:latin typeface="Arial"/>
                <a:cs typeface="Arial"/>
              </a:rPr>
              <a:t>a</a:t>
            </a:r>
            <a:r>
              <a:rPr sz="1800" spc="0" dirty="0">
                <a:solidFill>
                  <a:srgbClr val="313199"/>
                </a:solidFill>
                <a:latin typeface="Arial"/>
                <a:cs typeface="Arial"/>
              </a:rPr>
              <a:t>se temp</a:t>
            </a:r>
            <a:r>
              <a:rPr sz="1800" spc="-9" dirty="0">
                <a:solidFill>
                  <a:srgbClr val="313199"/>
                </a:solidFill>
                <a:latin typeface="Arial"/>
                <a:cs typeface="Arial"/>
              </a:rPr>
              <a:t>l</a:t>
            </a:r>
            <a:r>
              <a:rPr sz="1800" spc="-4" dirty="0">
                <a:solidFill>
                  <a:srgbClr val="313199"/>
                </a:solidFill>
                <a:latin typeface="Arial"/>
                <a:cs typeface="Arial"/>
              </a:rPr>
              <a:t>a</a:t>
            </a:r>
            <a:r>
              <a:rPr sz="1800" spc="4" dirty="0">
                <a:solidFill>
                  <a:srgbClr val="313199"/>
                </a:solidFill>
                <a:latin typeface="Arial"/>
                <a:cs typeface="Arial"/>
              </a:rPr>
              <a:t>te</a:t>
            </a:r>
            <a:endParaRPr sz="1800">
              <a:latin typeface="Arial"/>
              <a:cs typeface="Arial"/>
            </a:endParaRPr>
          </a:p>
        </p:txBody>
      </p:sp>
      <p:sp>
        <p:nvSpPr>
          <p:cNvPr id="26" name="object 26"/>
          <p:cNvSpPr txBox="1"/>
          <p:nvPr/>
        </p:nvSpPr>
        <p:spPr>
          <a:xfrm>
            <a:off x="705104" y="6277626"/>
            <a:ext cx="1221195"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The</a:t>
            </a:r>
            <a:r>
              <a:rPr sz="2000" spc="109" dirty="0">
                <a:solidFill>
                  <a:srgbClr val="003164"/>
                </a:solidFill>
                <a:latin typeface="Arial"/>
                <a:cs typeface="Arial"/>
              </a:rPr>
              <a:t> </a:t>
            </a:r>
            <a:r>
              <a:rPr sz="2000" spc="19" dirty="0">
                <a:solidFill>
                  <a:srgbClr val="003164"/>
                </a:solidFill>
                <a:latin typeface="Arial"/>
                <a:cs typeface="Arial"/>
              </a:rPr>
              <a:t>s</a:t>
            </a:r>
            <a:r>
              <a:rPr sz="2000" spc="0" dirty="0">
                <a:solidFill>
                  <a:srgbClr val="003164"/>
                </a:solidFill>
                <a:latin typeface="Arial"/>
                <a:cs typeface="Arial"/>
              </a:rPr>
              <a:t>et</a:t>
            </a:r>
            <a:r>
              <a:rPr sz="2000" spc="75" dirty="0">
                <a:solidFill>
                  <a:srgbClr val="003164"/>
                </a:solidFill>
                <a:latin typeface="Arial"/>
                <a:cs typeface="Arial"/>
              </a:rPr>
              <a:t> </a:t>
            </a:r>
            <a:r>
              <a:rPr sz="2000" spc="0" dirty="0">
                <a:solidFill>
                  <a:srgbClr val="003164"/>
                </a:solidFill>
                <a:latin typeface="Arial"/>
                <a:cs typeface="Arial"/>
              </a:rPr>
              <a:t>of</a:t>
            </a:r>
            <a:endParaRPr sz="2000">
              <a:latin typeface="Arial"/>
              <a:cs typeface="Arial"/>
            </a:endParaRPr>
          </a:p>
        </p:txBody>
      </p:sp>
      <p:sp>
        <p:nvSpPr>
          <p:cNvPr id="25" name="object 25"/>
          <p:cNvSpPr txBox="1"/>
          <p:nvPr/>
        </p:nvSpPr>
        <p:spPr>
          <a:xfrm>
            <a:off x="1944370" y="6277626"/>
            <a:ext cx="474181" cy="279908"/>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t</a:t>
            </a:r>
            <a:r>
              <a:rPr sz="2000" spc="0"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a:t>
            </a:r>
            <a:endParaRPr sz="2000">
              <a:latin typeface="Arial"/>
              <a:cs typeface="Arial"/>
            </a:endParaRPr>
          </a:p>
        </p:txBody>
      </p:sp>
      <p:sp>
        <p:nvSpPr>
          <p:cNvPr id="24" name="object 24"/>
          <p:cNvSpPr txBox="1"/>
          <p:nvPr/>
        </p:nvSpPr>
        <p:spPr>
          <a:xfrm>
            <a:off x="2436622" y="6277626"/>
            <a:ext cx="3188185"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c</a:t>
            </a:r>
            <a:r>
              <a:rPr sz="2000" spc="4" dirty="0">
                <a:solidFill>
                  <a:srgbClr val="003164"/>
                </a:solidFill>
                <a:latin typeface="Arial"/>
                <a:cs typeface="Arial"/>
              </a:rPr>
              <a:t>a</a:t>
            </a:r>
            <a:r>
              <a:rPr sz="2000" spc="0" dirty="0">
                <a:solidFill>
                  <a:srgbClr val="003164"/>
                </a:solidFill>
                <a:latin typeface="Arial"/>
                <a:cs typeface="Arial"/>
              </a:rPr>
              <a:t>ses</a:t>
            </a:r>
            <a:r>
              <a:rPr sz="2000" spc="109" dirty="0">
                <a:solidFill>
                  <a:srgbClr val="003164"/>
                </a:solidFill>
                <a:latin typeface="Arial"/>
                <a:cs typeface="Arial"/>
              </a:rPr>
              <a:t> </a:t>
            </a:r>
            <a:r>
              <a:rPr sz="2000" spc="0" dirty="0">
                <a:solidFill>
                  <a:srgbClr val="003164"/>
                </a:solidFill>
                <a:latin typeface="Arial"/>
                <a:cs typeface="Arial"/>
              </a:rPr>
              <a:t>is</a:t>
            </a:r>
            <a:r>
              <a:rPr sz="2000" spc="104" dirty="0">
                <a:solidFill>
                  <a:srgbClr val="003164"/>
                </a:solidFill>
                <a:latin typeface="Arial"/>
                <a:cs typeface="Arial"/>
              </a:rPr>
              <a:t> </a:t>
            </a:r>
            <a:r>
              <a:rPr sz="2000" spc="0" dirty="0">
                <a:solidFill>
                  <a:srgbClr val="003164"/>
                </a:solidFill>
                <a:latin typeface="Arial"/>
                <a:cs typeface="Arial"/>
              </a:rPr>
              <a:t>call</a:t>
            </a:r>
            <a:r>
              <a:rPr sz="2000" spc="-4" dirty="0">
                <a:solidFill>
                  <a:srgbClr val="003164"/>
                </a:solidFill>
                <a:latin typeface="Arial"/>
                <a:cs typeface="Arial"/>
              </a:rPr>
              <a:t>e</a:t>
            </a:r>
            <a:r>
              <a:rPr sz="2000" spc="0" dirty="0">
                <a:solidFill>
                  <a:srgbClr val="003164"/>
                </a:solidFill>
                <a:latin typeface="Arial"/>
                <a:cs typeface="Arial"/>
              </a:rPr>
              <a:t>d</a:t>
            </a:r>
            <a:r>
              <a:rPr sz="2000" spc="119" dirty="0">
                <a:solidFill>
                  <a:srgbClr val="003164"/>
                </a:solidFill>
                <a:latin typeface="Arial"/>
                <a:cs typeface="Arial"/>
              </a:rPr>
              <a:t> </a:t>
            </a:r>
            <a:r>
              <a:rPr sz="2000" spc="0" dirty="0">
                <a:solidFill>
                  <a:srgbClr val="003164"/>
                </a:solidFill>
                <a:latin typeface="Arial"/>
                <a:cs typeface="Arial"/>
              </a:rPr>
              <a:t>a</a:t>
            </a:r>
            <a:r>
              <a:rPr sz="2000" spc="119" dirty="0">
                <a:solidFill>
                  <a:srgbClr val="003164"/>
                </a:solidFill>
                <a:latin typeface="Arial"/>
                <a:cs typeface="Arial"/>
              </a:rPr>
              <a:t> </a:t>
            </a:r>
            <a:r>
              <a:rPr sz="2000" b="1" spc="14" dirty="0">
                <a:solidFill>
                  <a:srgbClr val="FF0000"/>
                </a:solidFill>
                <a:latin typeface="Arial"/>
                <a:cs typeface="Arial"/>
              </a:rPr>
              <a:t>t</a:t>
            </a:r>
            <a:r>
              <a:rPr sz="2000" b="1" spc="-9" dirty="0">
                <a:solidFill>
                  <a:srgbClr val="FF0000"/>
                </a:solidFill>
                <a:latin typeface="Arial"/>
                <a:cs typeface="Arial"/>
              </a:rPr>
              <a:t>e</a:t>
            </a:r>
            <a:r>
              <a:rPr sz="2000" b="1" spc="0" dirty="0">
                <a:solidFill>
                  <a:srgbClr val="FF0000"/>
                </a:solidFill>
                <a:latin typeface="Arial"/>
                <a:cs typeface="Arial"/>
              </a:rPr>
              <a:t>st</a:t>
            </a:r>
            <a:r>
              <a:rPr sz="2000" b="1" spc="109" dirty="0">
                <a:solidFill>
                  <a:srgbClr val="FF0000"/>
                </a:solidFill>
                <a:latin typeface="Arial"/>
                <a:cs typeface="Arial"/>
              </a:rPr>
              <a:t> </a:t>
            </a:r>
            <a:r>
              <a:rPr sz="2000" b="1" spc="-9" dirty="0">
                <a:solidFill>
                  <a:srgbClr val="FF0000"/>
                </a:solidFill>
                <a:latin typeface="Arial"/>
                <a:cs typeface="Arial"/>
              </a:rPr>
              <a:t>s</a:t>
            </a:r>
            <a:r>
              <a:rPr sz="2000" b="1" spc="0" dirty="0">
                <a:solidFill>
                  <a:srgbClr val="FF0000"/>
                </a:solidFill>
                <a:latin typeface="Arial"/>
                <a:cs typeface="Arial"/>
              </a:rPr>
              <a:t>u</a:t>
            </a:r>
            <a:r>
              <a:rPr sz="2000" b="1" spc="-4" dirty="0">
                <a:solidFill>
                  <a:srgbClr val="FF0000"/>
                </a:solidFill>
                <a:latin typeface="Arial"/>
                <a:cs typeface="Arial"/>
              </a:rPr>
              <a:t>i</a:t>
            </a:r>
            <a:r>
              <a:rPr sz="2000" b="1" spc="4" dirty="0">
                <a:solidFill>
                  <a:srgbClr val="FF0000"/>
                </a:solidFill>
                <a:latin typeface="Arial"/>
                <a:cs typeface="Arial"/>
              </a:rPr>
              <a:t>t</a:t>
            </a:r>
            <a:r>
              <a:rPr sz="2000" b="1" spc="0" dirty="0">
                <a:solidFill>
                  <a:srgbClr val="FF0000"/>
                </a:solidFill>
                <a:latin typeface="Arial"/>
                <a:cs typeface="Arial"/>
              </a:rPr>
              <a:t>e</a:t>
            </a:r>
            <a:endParaRPr sz="2000">
              <a:latin typeface="Arial"/>
              <a:cs typeface="Arial"/>
            </a:endParaRPr>
          </a:p>
        </p:txBody>
      </p:sp>
      <p:sp>
        <p:nvSpPr>
          <p:cNvPr id="23" name="object 23"/>
          <p:cNvSpPr txBox="1"/>
          <p:nvPr/>
        </p:nvSpPr>
        <p:spPr>
          <a:xfrm>
            <a:off x="5715381" y="6277626"/>
            <a:ext cx="799442" cy="279908"/>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H</a:t>
            </a:r>
            <a:r>
              <a:rPr sz="2000" spc="0" dirty="0">
                <a:solidFill>
                  <a:srgbClr val="003164"/>
                </a:solidFill>
                <a:latin typeface="Arial"/>
                <a:cs typeface="Arial"/>
              </a:rPr>
              <a:t>en</a:t>
            </a:r>
            <a:r>
              <a:rPr sz="2000" spc="-4" dirty="0">
                <a:solidFill>
                  <a:srgbClr val="003164"/>
                </a:solidFill>
                <a:latin typeface="Arial"/>
                <a:cs typeface="Arial"/>
              </a:rPr>
              <a:t>c</a:t>
            </a:r>
            <a:r>
              <a:rPr sz="2000" spc="0" dirty="0">
                <a:solidFill>
                  <a:srgbClr val="003164"/>
                </a:solidFill>
                <a:latin typeface="Arial"/>
                <a:cs typeface="Arial"/>
              </a:rPr>
              <a:t>e</a:t>
            </a:r>
            <a:endParaRPr sz="2000">
              <a:latin typeface="Arial"/>
              <a:cs typeface="Arial"/>
            </a:endParaRPr>
          </a:p>
        </p:txBody>
      </p:sp>
      <p:sp>
        <p:nvSpPr>
          <p:cNvPr id="22" name="object 22"/>
          <p:cNvSpPr txBox="1"/>
          <p:nvPr/>
        </p:nvSpPr>
        <p:spPr>
          <a:xfrm>
            <a:off x="6533769" y="6277626"/>
            <a:ext cx="1929107"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any</a:t>
            </a:r>
            <a:r>
              <a:rPr sz="2000" spc="99" dirty="0">
                <a:solidFill>
                  <a:srgbClr val="003164"/>
                </a:solidFill>
                <a:latin typeface="Arial"/>
                <a:cs typeface="Arial"/>
              </a:rPr>
              <a:t> </a:t>
            </a:r>
            <a:r>
              <a:rPr sz="2000" spc="19" dirty="0">
                <a:solidFill>
                  <a:srgbClr val="003164"/>
                </a:solidFill>
                <a:latin typeface="Arial"/>
                <a:cs typeface="Arial"/>
              </a:rPr>
              <a:t>c</a:t>
            </a:r>
            <a:r>
              <a:rPr sz="2000" spc="0" dirty="0">
                <a:solidFill>
                  <a:srgbClr val="003164"/>
                </a:solidFill>
                <a:latin typeface="Arial"/>
                <a:cs typeface="Arial"/>
              </a:rPr>
              <a:t>ombina</a:t>
            </a:r>
            <a:r>
              <a:rPr sz="2000" spc="-29" dirty="0">
                <a:solidFill>
                  <a:srgbClr val="003164"/>
                </a:solidFill>
                <a:latin typeface="Arial"/>
                <a:cs typeface="Arial"/>
              </a:rPr>
              <a:t>t</a:t>
            </a:r>
            <a:r>
              <a:rPr sz="2000" spc="0" dirty="0">
                <a:solidFill>
                  <a:srgbClr val="003164"/>
                </a:solidFill>
                <a:latin typeface="Arial"/>
                <a:cs typeface="Arial"/>
              </a:rPr>
              <a:t>ion</a:t>
            </a:r>
            <a:endParaRPr sz="2000">
              <a:latin typeface="Arial"/>
              <a:cs typeface="Arial"/>
            </a:endParaRPr>
          </a:p>
        </p:txBody>
      </p:sp>
      <p:sp>
        <p:nvSpPr>
          <p:cNvPr id="21" name="object 21"/>
          <p:cNvSpPr txBox="1"/>
          <p:nvPr/>
        </p:nvSpPr>
        <p:spPr>
          <a:xfrm>
            <a:off x="8484870" y="6277626"/>
            <a:ext cx="769837"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of</a:t>
            </a:r>
            <a:r>
              <a:rPr sz="2000" spc="99"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a:t>
            </a:r>
            <a:endParaRPr sz="2000">
              <a:latin typeface="Arial"/>
              <a:cs typeface="Arial"/>
            </a:endParaRPr>
          </a:p>
        </p:txBody>
      </p:sp>
      <p:sp>
        <p:nvSpPr>
          <p:cNvPr id="20" name="object 20"/>
          <p:cNvSpPr txBox="1"/>
          <p:nvPr/>
        </p:nvSpPr>
        <p:spPr>
          <a:xfrm>
            <a:off x="705104" y="6580851"/>
            <a:ext cx="3646147"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c</a:t>
            </a:r>
            <a:r>
              <a:rPr sz="2000" spc="0" dirty="0">
                <a:solidFill>
                  <a:srgbClr val="003164"/>
                </a:solidFill>
                <a:latin typeface="Arial"/>
                <a:cs typeface="Arial"/>
              </a:rPr>
              <a:t>a</a:t>
            </a:r>
            <a:r>
              <a:rPr sz="2000" spc="-4" dirty="0">
                <a:solidFill>
                  <a:srgbClr val="003164"/>
                </a:solidFill>
                <a:latin typeface="Arial"/>
                <a:cs typeface="Arial"/>
              </a:rPr>
              <a:t>s</a:t>
            </a:r>
            <a:r>
              <a:rPr sz="2000" spc="-9" dirty="0">
                <a:solidFill>
                  <a:srgbClr val="003164"/>
                </a:solidFill>
                <a:latin typeface="Arial"/>
                <a:cs typeface="Arial"/>
              </a:rPr>
              <a:t>e</a:t>
            </a:r>
            <a:r>
              <a:rPr sz="2000" spc="0" dirty="0">
                <a:solidFill>
                  <a:srgbClr val="003164"/>
                </a:solidFill>
                <a:latin typeface="Arial"/>
                <a:cs typeface="Arial"/>
              </a:rPr>
              <a:t>s may</a:t>
            </a:r>
            <a:r>
              <a:rPr sz="2000" spc="-19" dirty="0">
                <a:solidFill>
                  <a:srgbClr val="003164"/>
                </a:solidFill>
                <a:latin typeface="Arial"/>
                <a:cs typeface="Arial"/>
              </a:rPr>
              <a:t> </a:t>
            </a:r>
            <a:r>
              <a:rPr sz="2000" spc="-9" dirty="0">
                <a:solidFill>
                  <a:srgbClr val="003164"/>
                </a:solidFill>
                <a:latin typeface="Arial"/>
                <a:cs typeface="Arial"/>
              </a:rPr>
              <a:t>g</a:t>
            </a:r>
            <a:r>
              <a:rPr sz="2000" spc="0" dirty="0">
                <a:solidFill>
                  <a:srgbClr val="003164"/>
                </a:solidFill>
                <a:latin typeface="Arial"/>
                <a:cs typeface="Arial"/>
              </a:rPr>
              <a:t>ene</a:t>
            </a:r>
            <a:r>
              <a:rPr sz="2000" spc="4" dirty="0">
                <a:solidFill>
                  <a:srgbClr val="003164"/>
                </a:solidFill>
                <a:latin typeface="Arial"/>
                <a:cs typeface="Arial"/>
              </a:rPr>
              <a:t>r</a:t>
            </a:r>
            <a:r>
              <a:rPr sz="2000" spc="0" dirty="0">
                <a:solidFill>
                  <a:srgbClr val="003164"/>
                </a:solidFill>
                <a:latin typeface="Arial"/>
                <a:cs typeface="Arial"/>
              </a:rPr>
              <a:t>a</a:t>
            </a:r>
            <a:r>
              <a:rPr sz="2000" spc="-4" dirty="0">
                <a:solidFill>
                  <a:srgbClr val="003164"/>
                </a:solidFill>
                <a:latin typeface="Arial"/>
                <a:cs typeface="Arial"/>
              </a:rPr>
              <a:t>t</a:t>
            </a:r>
            <a:r>
              <a:rPr sz="2000" spc="0" dirty="0">
                <a:solidFill>
                  <a:srgbClr val="003164"/>
                </a:solidFill>
                <a:latin typeface="Arial"/>
                <a:cs typeface="Arial"/>
              </a:rPr>
              <a:t>e</a:t>
            </a:r>
            <a:r>
              <a:rPr sz="2000" spc="-25" dirty="0">
                <a:solidFill>
                  <a:srgbClr val="003164"/>
                </a:solidFill>
                <a:latin typeface="Arial"/>
                <a:cs typeface="Arial"/>
              </a:rPr>
              <a:t> </a:t>
            </a:r>
            <a:r>
              <a:rPr sz="2000" spc="0" dirty="0">
                <a:solidFill>
                  <a:srgbClr val="003164"/>
                </a:solidFill>
                <a:latin typeface="Arial"/>
                <a:cs typeface="Arial"/>
              </a:rPr>
              <a:t>a </a:t>
            </a:r>
            <a:r>
              <a:rPr sz="2000" spc="-14" dirty="0">
                <a:solidFill>
                  <a:srgbClr val="003164"/>
                </a:solidFill>
                <a:latin typeface="Arial"/>
                <a:cs typeface="Arial"/>
              </a:rPr>
              <a:t>t</a:t>
            </a:r>
            <a:r>
              <a:rPr sz="2000" spc="0" dirty="0">
                <a:solidFill>
                  <a:srgbClr val="003164"/>
                </a:solidFill>
                <a:latin typeface="Arial"/>
                <a:cs typeface="Arial"/>
              </a:rPr>
              <a:t>e</a:t>
            </a:r>
            <a:r>
              <a:rPr sz="2000" spc="19" dirty="0">
                <a:solidFill>
                  <a:srgbClr val="003164"/>
                </a:solidFill>
                <a:latin typeface="Arial"/>
                <a:cs typeface="Arial"/>
              </a:rPr>
              <a:t>s</a:t>
            </a:r>
            <a:r>
              <a:rPr sz="2000" spc="0" dirty="0">
                <a:solidFill>
                  <a:srgbClr val="003164"/>
                </a:solidFill>
                <a:latin typeface="Arial"/>
                <a:cs typeface="Arial"/>
              </a:rPr>
              <a:t>t</a:t>
            </a:r>
            <a:r>
              <a:rPr sz="2000" spc="-29" dirty="0">
                <a:solidFill>
                  <a:srgbClr val="003164"/>
                </a:solidFill>
                <a:latin typeface="Arial"/>
                <a:cs typeface="Arial"/>
              </a:rPr>
              <a:t> </a:t>
            </a:r>
            <a:r>
              <a:rPr sz="2000" spc="4" dirty="0">
                <a:solidFill>
                  <a:srgbClr val="003164"/>
                </a:solidFill>
                <a:latin typeface="Arial"/>
                <a:cs typeface="Arial"/>
              </a:rPr>
              <a:t>s</a:t>
            </a:r>
            <a:r>
              <a:rPr sz="2000" spc="0" dirty="0">
                <a:solidFill>
                  <a:srgbClr val="003164"/>
                </a:solidFill>
                <a:latin typeface="Arial"/>
                <a:cs typeface="Arial"/>
              </a:rPr>
              <a:t>uite</a:t>
            </a:r>
            <a:endParaRPr sz="2000">
              <a:latin typeface="Arial"/>
              <a:cs typeface="Arial"/>
            </a:endParaRPr>
          </a:p>
        </p:txBody>
      </p:sp>
      <p:sp>
        <p:nvSpPr>
          <p:cNvPr id="18" name="object 18"/>
          <p:cNvSpPr txBox="1"/>
          <p:nvPr/>
        </p:nvSpPr>
        <p:spPr>
          <a:xfrm>
            <a:off x="1600454" y="3231514"/>
            <a:ext cx="6935215" cy="230505"/>
          </a:xfrm>
          <a:prstGeom prst="rect">
            <a:avLst/>
          </a:prstGeom>
        </p:spPr>
        <p:txBody>
          <a:bodyPr wrap="square" lIns="0" tIns="0" rIns="0" bIns="0" rtlCol="0">
            <a:noAutofit/>
          </a:bodyPr>
          <a:lstStyle/>
          <a:p>
            <a:pPr marL="105156">
              <a:lnSpc>
                <a:spcPts val="1580"/>
              </a:lnSpc>
              <a:spcBef>
                <a:spcPts val="314"/>
              </a:spcBef>
            </a:pPr>
            <a:r>
              <a:rPr sz="2250" spc="-4" baseline="-5797" dirty="0">
                <a:latin typeface="Arial"/>
                <a:cs typeface="Arial"/>
              </a:rPr>
              <a:t>T</a:t>
            </a:r>
            <a:r>
              <a:rPr sz="2250" spc="4" baseline="-5797" dirty="0">
                <a:latin typeface="Arial"/>
                <a:cs typeface="Arial"/>
              </a:rPr>
              <a:t>es</a:t>
            </a:r>
            <a:r>
              <a:rPr sz="2250" spc="0" baseline="-5797" dirty="0">
                <a:latin typeface="Arial"/>
                <a:cs typeface="Arial"/>
              </a:rPr>
              <a:t>t</a:t>
            </a:r>
            <a:r>
              <a:rPr sz="2250" spc="9" baseline="-5797" dirty="0">
                <a:latin typeface="Arial"/>
                <a:cs typeface="Arial"/>
              </a:rPr>
              <a:t> </a:t>
            </a:r>
            <a:r>
              <a:rPr sz="2250" spc="-4" baseline="-5797" dirty="0">
                <a:latin typeface="Arial"/>
                <a:cs typeface="Arial"/>
              </a:rPr>
              <a:t>Ca</a:t>
            </a:r>
            <a:r>
              <a:rPr sz="2250" spc="19" baseline="-5797" dirty="0">
                <a:latin typeface="Arial"/>
                <a:cs typeface="Arial"/>
              </a:rPr>
              <a:t>s</a:t>
            </a:r>
            <a:r>
              <a:rPr sz="2250" spc="0" baseline="-5797" dirty="0">
                <a:latin typeface="Arial"/>
                <a:cs typeface="Arial"/>
              </a:rPr>
              <a:t>e</a:t>
            </a:r>
            <a:r>
              <a:rPr sz="2250" spc="-4" baseline="-5797" dirty="0">
                <a:latin typeface="Arial"/>
                <a:cs typeface="Arial"/>
              </a:rPr>
              <a:t> </a:t>
            </a:r>
            <a:r>
              <a:rPr sz="2250" spc="4" baseline="-5797" dirty="0">
                <a:latin typeface="Arial"/>
                <a:cs typeface="Arial"/>
              </a:rPr>
              <a:t>I</a:t>
            </a:r>
            <a:r>
              <a:rPr sz="2250" spc="0" baseline="-5797" dirty="0">
                <a:latin typeface="Arial"/>
                <a:cs typeface="Arial"/>
              </a:rPr>
              <a:t>D</a:t>
            </a:r>
            <a:endParaRPr sz="1500">
              <a:latin typeface="Arial"/>
              <a:cs typeface="Arial"/>
            </a:endParaRPr>
          </a:p>
        </p:txBody>
      </p:sp>
      <p:sp>
        <p:nvSpPr>
          <p:cNvPr id="17" name="object 17"/>
          <p:cNvSpPr txBox="1"/>
          <p:nvPr/>
        </p:nvSpPr>
        <p:spPr>
          <a:xfrm>
            <a:off x="1600454" y="3462020"/>
            <a:ext cx="2895219" cy="502919"/>
          </a:xfrm>
          <a:prstGeom prst="rect">
            <a:avLst/>
          </a:prstGeom>
        </p:spPr>
        <p:txBody>
          <a:bodyPr wrap="square" lIns="0" tIns="0" rIns="0" bIns="0" rtlCol="0">
            <a:noAutofit/>
          </a:bodyPr>
          <a:lstStyle/>
          <a:p>
            <a:pPr marL="1103820" marR="981519" algn="ctr">
              <a:lnSpc>
                <a:spcPct val="95825"/>
              </a:lnSpc>
              <a:spcBef>
                <a:spcPts val="160"/>
              </a:spcBef>
            </a:pPr>
            <a:r>
              <a:rPr sz="1500" spc="-4" dirty="0">
                <a:latin typeface="Arial"/>
                <a:cs typeface="Arial"/>
              </a:rPr>
              <a:t>S</a:t>
            </a:r>
            <a:r>
              <a:rPr sz="1500" spc="4" dirty="0">
                <a:latin typeface="Arial"/>
                <a:cs typeface="Arial"/>
              </a:rPr>
              <a:t>ecti</a:t>
            </a:r>
            <a:r>
              <a:rPr sz="1500" spc="9" dirty="0">
                <a:latin typeface="Arial"/>
                <a:cs typeface="Arial"/>
              </a:rPr>
              <a:t>o</a:t>
            </a:r>
            <a:r>
              <a:rPr sz="1500" spc="4" dirty="0">
                <a:latin typeface="Arial"/>
                <a:cs typeface="Arial"/>
              </a:rPr>
              <a:t>n-</a:t>
            </a:r>
            <a:r>
              <a:rPr sz="1500" spc="0" dirty="0">
                <a:latin typeface="Arial"/>
                <a:cs typeface="Arial"/>
              </a:rPr>
              <a:t>I</a:t>
            </a:r>
            <a:endParaRPr sz="1500">
              <a:latin typeface="Arial"/>
              <a:cs typeface="Arial"/>
            </a:endParaRPr>
          </a:p>
          <a:p>
            <a:pPr marL="689292" marR="572516" algn="ctr">
              <a:lnSpc>
                <a:spcPts val="1720"/>
              </a:lnSpc>
              <a:spcBef>
                <a:spcPts val="436"/>
              </a:spcBef>
            </a:pPr>
            <a:r>
              <a:rPr sz="2250" spc="4" baseline="-1932" dirty="0">
                <a:latin typeface="Arial"/>
                <a:cs typeface="Arial"/>
              </a:rPr>
              <a:t>(</a:t>
            </a:r>
            <a:r>
              <a:rPr sz="2250" spc="-4" baseline="-1932" dirty="0">
                <a:latin typeface="Arial"/>
                <a:cs typeface="Arial"/>
              </a:rPr>
              <a:t>B</a:t>
            </a:r>
            <a:r>
              <a:rPr sz="2250" spc="4" baseline="-1932" dirty="0">
                <a:latin typeface="Arial"/>
                <a:cs typeface="Arial"/>
              </a:rPr>
              <a:t>efor</a:t>
            </a:r>
            <a:r>
              <a:rPr sz="2250" spc="0" baseline="-1932" dirty="0">
                <a:latin typeface="Arial"/>
                <a:cs typeface="Arial"/>
              </a:rPr>
              <a:t>e</a:t>
            </a:r>
            <a:r>
              <a:rPr sz="2250" spc="9" baseline="-1932" dirty="0">
                <a:latin typeface="Arial"/>
                <a:cs typeface="Arial"/>
              </a:rPr>
              <a:t> </a:t>
            </a:r>
            <a:r>
              <a:rPr sz="2250" spc="-4" baseline="-1932" dirty="0">
                <a:latin typeface="Arial"/>
                <a:cs typeface="Arial"/>
              </a:rPr>
              <a:t>E</a:t>
            </a:r>
            <a:r>
              <a:rPr sz="2250" spc="-39" baseline="-1932" dirty="0">
                <a:latin typeface="Arial"/>
                <a:cs typeface="Arial"/>
              </a:rPr>
              <a:t>x</a:t>
            </a:r>
            <a:r>
              <a:rPr sz="2250" spc="4" baseline="-1932" dirty="0">
                <a:latin typeface="Arial"/>
                <a:cs typeface="Arial"/>
              </a:rPr>
              <a:t>e</a:t>
            </a:r>
            <a:r>
              <a:rPr sz="2250" spc="19" baseline="-1932" dirty="0">
                <a:latin typeface="Arial"/>
                <a:cs typeface="Arial"/>
              </a:rPr>
              <a:t>c</a:t>
            </a:r>
            <a:r>
              <a:rPr sz="2250" spc="4" baseline="-1932" dirty="0">
                <a:latin typeface="Arial"/>
                <a:cs typeface="Arial"/>
              </a:rPr>
              <a:t>utio</a:t>
            </a:r>
            <a:r>
              <a:rPr sz="2250" spc="-4" baseline="-1932" dirty="0">
                <a:latin typeface="Arial"/>
                <a:cs typeface="Arial"/>
              </a:rPr>
              <a:t>n)</a:t>
            </a:r>
            <a:endParaRPr sz="1500">
              <a:latin typeface="Arial"/>
              <a:cs typeface="Arial"/>
            </a:endParaRPr>
          </a:p>
        </p:txBody>
      </p:sp>
      <p:sp>
        <p:nvSpPr>
          <p:cNvPr id="16" name="object 16"/>
          <p:cNvSpPr txBox="1"/>
          <p:nvPr/>
        </p:nvSpPr>
        <p:spPr>
          <a:xfrm>
            <a:off x="4495673" y="3462020"/>
            <a:ext cx="4039996" cy="502919"/>
          </a:xfrm>
          <a:prstGeom prst="rect">
            <a:avLst/>
          </a:prstGeom>
        </p:spPr>
        <p:txBody>
          <a:bodyPr wrap="square" lIns="0" tIns="0" rIns="0" bIns="0" rtlCol="0">
            <a:noAutofit/>
          </a:bodyPr>
          <a:lstStyle/>
          <a:p>
            <a:pPr marL="1639760" marR="1538922" algn="ctr">
              <a:lnSpc>
                <a:spcPct val="95825"/>
              </a:lnSpc>
              <a:spcBef>
                <a:spcPts val="160"/>
              </a:spcBef>
            </a:pPr>
            <a:r>
              <a:rPr sz="1500" spc="-4" dirty="0">
                <a:latin typeface="Arial"/>
                <a:cs typeface="Arial"/>
              </a:rPr>
              <a:t>S</a:t>
            </a:r>
            <a:r>
              <a:rPr sz="1500" spc="4" dirty="0">
                <a:latin typeface="Arial"/>
                <a:cs typeface="Arial"/>
              </a:rPr>
              <a:t>ection</a:t>
            </a:r>
            <a:r>
              <a:rPr sz="1500" spc="-9" dirty="0">
                <a:latin typeface="Arial"/>
                <a:cs typeface="Arial"/>
              </a:rPr>
              <a:t>-</a:t>
            </a:r>
            <a:r>
              <a:rPr sz="1500" spc="4" dirty="0">
                <a:latin typeface="Arial"/>
                <a:cs typeface="Arial"/>
              </a:rPr>
              <a:t>I</a:t>
            </a:r>
            <a:r>
              <a:rPr sz="1500" spc="0" dirty="0">
                <a:latin typeface="Arial"/>
                <a:cs typeface="Arial"/>
              </a:rPr>
              <a:t>I</a:t>
            </a:r>
            <a:endParaRPr sz="1500">
              <a:latin typeface="Arial"/>
              <a:cs typeface="Arial"/>
            </a:endParaRPr>
          </a:p>
          <a:p>
            <a:pPr marL="1333436" marR="1230502" algn="ctr">
              <a:lnSpc>
                <a:spcPts val="1720"/>
              </a:lnSpc>
              <a:spcBef>
                <a:spcPts val="436"/>
              </a:spcBef>
            </a:pPr>
            <a:r>
              <a:rPr sz="2250" spc="0" baseline="-1932" dirty="0">
                <a:latin typeface="Arial"/>
                <a:cs typeface="Arial"/>
              </a:rPr>
              <a:t>(A</a:t>
            </a:r>
            <a:r>
              <a:rPr sz="2250" spc="4" baseline="-1932" dirty="0">
                <a:latin typeface="Arial"/>
                <a:cs typeface="Arial"/>
              </a:rPr>
              <a:t>fte</a:t>
            </a:r>
            <a:r>
              <a:rPr sz="2250" spc="0" baseline="-1932" dirty="0">
                <a:latin typeface="Arial"/>
                <a:cs typeface="Arial"/>
              </a:rPr>
              <a:t>r</a:t>
            </a:r>
            <a:r>
              <a:rPr sz="2250" spc="9" baseline="-1932" dirty="0">
                <a:latin typeface="Arial"/>
                <a:cs typeface="Arial"/>
              </a:rPr>
              <a:t> </a:t>
            </a:r>
            <a:r>
              <a:rPr sz="2250" spc="0" baseline="-1932" dirty="0">
                <a:latin typeface="Arial"/>
                <a:cs typeface="Arial"/>
              </a:rPr>
              <a:t>E</a:t>
            </a:r>
            <a:r>
              <a:rPr sz="2250" spc="-29" baseline="-1932" dirty="0">
                <a:latin typeface="Arial"/>
                <a:cs typeface="Arial"/>
              </a:rPr>
              <a:t>x</a:t>
            </a:r>
            <a:r>
              <a:rPr sz="2250" spc="4" baseline="-1932" dirty="0">
                <a:latin typeface="Arial"/>
                <a:cs typeface="Arial"/>
              </a:rPr>
              <a:t>ecution)</a:t>
            </a:r>
            <a:endParaRPr sz="1500">
              <a:latin typeface="Arial"/>
              <a:cs typeface="Arial"/>
            </a:endParaRPr>
          </a:p>
        </p:txBody>
      </p:sp>
      <p:sp>
        <p:nvSpPr>
          <p:cNvPr id="15" name="object 15"/>
          <p:cNvSpPr txBox="1"/>
          <p:nvPr/>
        </p:nvSpPr>
        <p:spPr>
          <a:xfrm>
            <a:off x="1600454" y="3964939"/>
            <a:ext cx="2895219" cy="233807"/>
          </a:xfrm>
          <a:prstGeom prst="rect">
            <a:avLst/>
          </a:prstGeom>
        </p:spPr>
        <p:txBody>
          <a:bodyPr wrap="square" lIns="0" tIns="0" rIns="0" bIns="0" rtlCol="0">
            <a:noAutofit/>
          </a:bodyPr>
          <a:lstStyle/>
          <a:p>
            <a:pPr marL="105156">
              <a:lnSpc>
                <a:spcPts val="1689"/>
              </a:lnSpc>
              <a:spcBef>
                <a:spcPts val="234"/>
              </a:spcBef>
            </a:pPr>
            <a:r>
              <a:rPr sz="2250" spc="-4" baseline="-1932" dirty="0">
                <a:latin typeface="Arial"/>
                <a:cs typeface="Arial"/>
              </a:rPr>
              <a:t>P</a:t>
            </a:r>
            <a:r>
              <a:rPr sz="2250" spc="4" baseline="-1932" dirty="0">
                <a:latin typeface="Arial"/>
                <a:cs typeface="Arial"/>
              </a:rPr>
              <a:t>u</a:t>
            </a:r>
            <a:r>
              <a:rPr sz="2250" spc="0" baseline="-1932" dirty="0">
                <a:latin typeface="Arial"/>
                <a:cs typeface="Arial"/>
              </a:rPr>
              <a:t>r</a:t>
            </a:r>
            <a:r>
              <a:rPr sz="2250" spc="9" baseline="-1932" dirty="0">
                <a:latin typeface="Arial"/>
                <a:cs typeface="Arial"/>
              </a:rPr>
              <a:t>p</a:t>
            </a:r>
            <a:r>
              <a:rPr sz="2250" spc="4" baseline="-1932" dirty="0">
                <a:latin typeface="Arial"/>
                <a:cs typeface="Arial"/>
              </a:rPr>
              <a:t>o</a:t>
            </a:r>
            <a:r>
              <a:rPr sz="2250" spc="9" baseline="-1932" dirty="0">
                <a:latin typeface="Arial"/>
                <a:cs typeface="Arial"/>
              </a:rPr>
              <a:t>s</a:t>
            </a:r>
            <a:r>
              <a:rPr sz="2250" spc="0" baseline="-1932" dirty="0">
                <a:latin typeface="Arial"/>
                <a:cs typeface="Arial"/>
              </a:rPr>
              <a:t>e :</a:t>
            </a:r>
            <a:endParaRPr sz="1500">
              <a:latin typeface="Arial"/>
              <a:cs typeface="Arial"/>
            </a:endParaRPr>
          </a:p>
        </p:txBody>
      </p:sp>
      <p:sp>
        <p:nvSpPr>
          <p:cNvPr id="14" name="object 14"/>
          <p:cNvSpPr txBox="1"/>
          <p:nvPr/>
        </p:nvSpPr>
        <p:spPr>
          <a:xfrm>
            <a:off x="4495673" y="3964939"/>
            <a:ext cx="4039996" cy="233807"/>
          </a:xfrm>
          <a:prstGeom prst="rect">
            <a:avLst/>
          </a:prstGeom>
        </p:spPr>
        <p:txBody>
          <a:bodyPr wrap="square" lIns="0" tIns="0" rIns="0" bIns="0" rtlCol="0">
            <a:noAutofit/>
          </a:bodyPr>
          <a:lstStyle/>
          <a:p>
            <a:pPr marL="96774">
              <a:lnSpc>
                <a:spcPts val="1689"/>
              </a:lnSpc>
              <a:spcBef>
                <a:spcPts val="234"/>
              </a:spcBef>
            </a:pPr>
            <a:r>
              <a:rPr sz="2250" spc="4" baseline="-1932" dirty="0">
                <a:latin typeface="Arial"/>
                <a:cs typeface="Arial"/>
              </a:rPr>
              <a:t>E</a:t>
            </a:r>
            <a:r>
              <a:rPr sz="2250" spc="-29" baseline="-1932" dirty="0">
                <a:latin typeface="Arial"/>
                <a:cs typeface="Arial"/>
              </a:rPr>
              <a:t>x</a:t>
            </a:r>
            <a:r>
              <a:rPr sz="2250" spc="4" baseline="-1932" dirty="0">
                <a:latin typeface="Arial"/>
                <a:cs typeface="Arial"/>
              </a:rPr>
              <a:t>ecutio</a:t>
            </a:r>
            <a:r>
              <a:rPr sz="2250" spc="0" baseline="-1932" dirty="0">
                <a:latin typeface="Arial"/>
                <a:cs typeface="Arial"/>
              </a:rPr>
              <a:t>n</a:t>
            </a:r>
            <a:r>
              <a:rPr sz="2250" spc="4" baseline="-1932" dirty="0">
                <a:latin typeface="Arial"/>
                <a:cs typeface="Arial"/>
              </a:rPr>
              <a:t> </a:t>
            </a:r>
            <a:r>
              <a:rPr sz="2250" spc="0" baseline="-1932" dirty="0">
                <a:latin typeface="Arial"/>
                <a:cs typeface="Arial"/>
              </a:rPr>
              <a:t>H</a:t>
            </a:r>
            <a:r>
              <a:rPr sz="2250" spc="4" baseline="-1932" dirty="0">
                <a:latin typeface="Arial"/>
                <a:cs typeface="Arial"/>
              </a:rPr>
              <a:t>is</a:t>
            </a:r>
            <a:r>
              <a:rPr sz="2250" spc="0" baseline="-1932" dirty="0">
                <a:latin typeface="Arial"/>
                <a:cs typeface="Arial"/>
              </a:rPr>
              <a:t>t</a:t>
            </a:r>
            <a:r>
              <a:rPr sz="2250" spc="4" baseline="-1932" dirty="0">
                <a:latin typeface="Arial"/>
                <a:cs typeface="Arial"/>
              </a:rPr>
              <a:t>or</a:t>
            </a:r>
            <a:r>
              <a:rPr sz="2250" spc="-29" baseline="-1932" dirty="0">
                <a:latin typeface="Arial"/>
                <a:cs typeface="Arial"/>
              </a:rPr>
              <a:t>y</a:t>
            </a:r>
            <a:r>
              <a:rPr sz="2250" spc="0" baseline="-1932" dirty="0">
                <a:latin typeface="Arial"/>
                <a:cs typeface="Arial"/>
              </a:rPr>
              <a:t>:</a:t>
            </a:r>
            <a:endParaRPr sz="1500">
              <a:latin typeface="Arial"/>
              <a:cs typeface="Arial"/>
            </a:endParaRPr>
          </a:p>
        </p:txBody>
      </p:sp>
      <p:sp>
        <p:nvSpPr>
          <p:cNvPr id="13" name="object 13"/>
          <p:cNvSpPr txBox="1"/>
          <p:nvPr/>
        </p:nvSpPr>
        <p:spPr>
          <a:xfrm>
            <a:off x="1600454" y="4198747"/>
            <a:ext cx="2895219" cy="228600"/>
          </a:xfrm>
          <a:prstGeom prst="rect">
            <a:avLst/>
          </a:prstGeom>
        </p:spPr>
        <p:txBody>
          <a:bodyPr wrap="square" lIns="0" tIns="0" rIns="0" bIns="0" rtlCol="0">
            <a:noAutofit/>
          </a:bodyPr>
          <a:lstStyle/>
          <a:p>
            <a:pPr marL="105156">
              <a:lnSpc>
                <a:spcPts val="1689"/>
              </a:lnSpc>
              <a:spcBef>
                <a:spcPts val="194"/>
              </a:spcBef>
            </a:pPr>
            <a:r>
              <a:rPr sz="2250" spc="-4" baseline="-1932" dirty="0">
                <a:latin typeface="Arial"/>
                <a:cs typeface="Arial"/>
              </a:rPr>
              <a:t>P</a:t>
            </a:r>
            <a:r>
              <a:rPr sz="2250" spc="0" baseline="-1932" dirty="0">
                <a:latin typeface="Arial"/>
                <a:cs typeface="Arial"/>
              </a:rPr>
              <a:t>re</a:t>
            </a:r>
            <a:r>
              <a:rPr sz="2250" spc="14" baseline="-1932" dirty="0">
                <a:latin typeface="Arial"/>
                <a:cs typeface="Arial"/>
              </a:rPr>
              <a:t> </a:t>
            </a:r>
            <a:r>
              <a:rPr sz="2250" spc="4" baseline="-1932" dirty="0">
                <a:latin typeface="Arial"/>
                <a:cs typeface="Arial"/>
              </a:rPr>
              <a:t>co</a:t>
            </a:r>
            <a:r>
              <a:rPr sz="2250" spc="-4" baseline="-1932" dirty="0">
                <a:latin typeface="Arial"/>
                <a:cs typeface="Arial"/>
              </a:rPr>
              <a:t>n</a:t>
            </a:r>
            <a:r>
              <a:rPr sz="2250" spc="19" baseline="-1932" dirty="0">
                <a:latin typeface="Arial"/>
                <a:cs typeface="Arial"/>
              </a:rPr>
              <a:t>d</a:t>
            </a:r>
            <a:r>
              <a:rPr sz="2250" spc="4" baseline="-1932" dirty="0">
                <a:latin typeface="Arial"/>
                <a:cs typeface="Arial"/>
              </a:rPr>
              <a:t>i</a:t>
            </a:r>
            <a:r>
              <a:rPr sz="2250" spc="-9" baseline="-1932" dirty="0">
                <a:latin typeface="Arial"/>
                <a:cs typeface="Arial"/>
              </a:rPr>
              <a:t>t</a:t>
            </a:r>
            <a:r>
              <a:rPr sz="2250" spc="4" baseline="-1932" dirty="0">
                <a:latin typeface="Arial"/>
                <a:cs typeface="Arial"/>
              </a:rPr>
              <a:t>io</a:t>
            </a:r>
            <a:r>
              <a:rPr sz="2250" spc="-4" baseline="-1932" dirty="0">
                <a:latin typeface="Arial"/>
                <a:cs typeface="Arial"/>
              </a:rPr>
              <a:t>n</a:t>
            </a:r>
            <a:r>
              <a:rPr sz="2250" spc="0" baseline="-1932" dirty="0">
                <a:latin typeface="Arial"/>
                <a:cs typeface="Arial"/>
              </a:rPr>
              <a:t>:</a:t>
            </a:r>
            <a:r>
              <a:rPr sz="2250" spc="-4" baseline="-1932" dirty="0">
                <a:latin typeface="Arial"/>
                <a:cs typeface="Arial"/>
              </a:rPr>
              <a:t> </a:t>
            </a:r>
            <a:r>
              <a:rPr sz="2250" spc="4" baseline="-1932" dirty="0">
                <a:latin typeface="Arial"/>
                <a:cs typeface="Arial"/>
              </a:rPr>
              <a:t>(</a:t>
            </a:r>
            <a:r>
              <a:rPr sz="2250" spc="-9" baseline="-1932" dirty="0">
                <a:latin typeface="Arial"/>
                <a:cs typeface="Arial"/>
              </a:rPr>
              <a:t>I</a:t>
            </a:r>
            <a:r>
              <a:rPr sz="2250" spc="0" baseline="-1932" dirty="0">
                <a:latin typeface="Arial"/>
                <a:cs typeface="Arial"/>
              </a:rPr>
              <a:t>f</a:t>
            </a:r>
            <a:r>
              <a:rPr sz="2250" spc="-4" baseline="-1932" dirty="0">
                <a:latin typeface="Arial"/>
                <a:cs typeface="Arial"/>
              </a:rPr>
              <a:t> a</a:t>
            </a:r>
            <a:r>
              <a:rPr sz="2250" spc="9" baseline="-1932" dirty="0">
                <a:latin typeface="Arial"/>
                <a:cs typeface="Arial"/>
              </a:rPr>
              <a:t>n</a:t>
            </a:r>
            <a:r>
              <a:rPr sz="2250" spc="-29" baseline="-1932" dirty="0">
                <a:latin typeface="Arial"/>
                <a:cs typeface="Arial"/>
              </a:rPr>
              <a:t>y</a:t>
            </a:r>
            <a:r>
              <a:rPr sz="2250" spc="0" baseline="-1932" dirty="0">
                <a:latin typeface="Arial"/>
                <a:cs typeface="Arial"/>
              </a:rPr>
              <a:t>)</a:t>
            </a:r>
            <a:endParaRPr sz="1500">
              <a:latin typeface="Arial"/>
              <a:cs typeface="Arial"/>
            </a:endParaRPr>
          </a:p>
        </p:txBody>
      </p:sp>
      <p:sp>
        <p:nvSpPr>
          <p:cNvPr id="12" name="object 12"/>
          <p:cNvSpPr txBox="1"/>
          <p:nvPr/>
        </p:nvSpPr>
        <p:spPr>
          <a:xfrm>
            <a:off x="4495673" y="4198747"/>
            <a:ext cx="4039996" cy="228600"/>
          </a:xfrm>
          <a:prstGeom prst="rect">
            <a:avLst/>
          </a:prstGeom>
        </p:spPr>
        <p:txBody>
          <a:bodyPr wrap="square" lIns="0" tIns="0" rIns="0" bIns="0" rtlCol="0">
            <a:noAutofit/>
          </a:bodyPr>
          <a:lstStyle/>
          <a:p>
            <a:pPr marL="96774">
              <a:lnSpc>
                <a:spcPts val="1689"/>
              </a:lnSpc>
              <a:spcBef>
                <a:spcPts val="194"/>
              </a:spcBef>
            </a:pPr>
            <a:r>
              <a:rPr sz="2250" spc="-4" baseline="-1932" dirty="0">
                <a:latin typeface="Arial"/>
                <a:cs typeface="Arial"/>
              </a:rPr>
              <a:t>R</a:t>
            </a:r>
            <a:r>
              <a:rPr sz="2250" spc="4" baseline="-1932" dirty="0">
                <a:latin typeface="Arial"/>
                <a:cs typeface="Arial"/>
              </a:rPr>
              <a:t>esu</a:t>
            </a:r>
            <a:r>
              <a:rPr sz="2250" spc="0" baseline="-1932" dirty="0">
                <a:latin typeface="Arial"/>
                <a:cs typeface="Arial"/>
              </a:rPr>
              <a:t>l</a:t>
            </a:r>
            <a:r>
              <a:rPr sz="2250" spc="9" baseline="-1932" dirty="0">
                <a:latin typeface="Arial"/>
                <a:cs typeface="Arial"/>
              </a:rPr>
              <a:t>t</a:t>
            </a:r>
            <a:r>
              <a:rPr sz="2250" spc="0" baseline="-1932" dirty="0">
                <a:latin typeface="Arial"/>
                <a:cs typeface="Arial"/>
              </a:rPr>
              <a:t>:</a:t>
            </a:r>
            <a:endParaRPr sz="1500">
              <a:latin typeface="Arial"/>
              <a:cs typeface="Arial"/>
            </a:endParaRPr>
          </a:p>
        </p:txBody>
      </p:sp>
      <p:sp>
        <p:nvSpPr>
          <p:cNvPr id="11" name="object 11"/>
          <p:cNvSpPr txBox="1"/>
          <p:nvPr/>
        </p:nvSpPr>
        <p:spPr>
          <a:xfrm>
            <a:off x="1600454" y="4427347"/>
            <a:ext cx="2895219" cy="445007"/>
          </a:xfrm>
          <a:prstGeom prst="rect">
            <a:avLst/>
          </a:prstGeom>
        </p:spPr>
        <p:txBody>
          <a:bodyPr wrap="square" lIns="0" tIns="0" rIns="0" bIns="0" rtlCol="0">
            <a:noAutofit/>
          </a:bodyPr>
          <a:lstStyle/>
          <a:p>
            <a:pPr marL="105156">
              <a:lnSpc>
                <a:spcPct val="95825"/>
              </a:lnSpc>
              <a:spcBef>
                <a:spcPts val="180"/>
              </a:spcBef>
            </a:pPr>
            <a:r>
              <a:rPr sz="1500" spc="4" dirty="0">
                <a:latin typeface="Arial"/>
                <a:cs typeface="Arial"/>
              </a:rPr>
              <a:t>Inpu</a:t>
            </a:r>
            <a:r>
              <a:rPr sz="1500" spc="-9" dirty="0">
                <a:latin typeface="Arial"/>
                <a:cs typeface="Arial"/>
              </a:rPr>
              <a:t>t</a:t>
            </a:r>
            <a:r>
              <a:rPr sz="1500" spc="4" dirty="0">
                <a:latin typeface="Arial"/>
                <a:cs typeface="Arial"/>
              </a:rPr>
              <a:t>s</a:t>
            </a:r>
            <a:r>
              <a:rPr sz="1500" spc="0" dirty="0">
                <a:latin typeface="Arial"/>
                <a:cs typeface="Arial"/>
              </a:rPr>
              <a:t>:</a:t>
            </a:r>
            <a:endParaRPr sz="1500">
              <a:latin typeface="Arial"/>
              <a:cs typeface="Arial"/>
            </a:endParaRPr>
          </a:p>
        </p:txBody>
      </p:sp>
      <p:sp>
        <p:nvSpPr>
          <p:cNvPr id="10" name="object 10"/>
          <p:cNvSpPr txBox="1"/>
          <p:nvPr/>
        </p:nvSpPr>
        <p:spPr>
          <a:xfrm>
            <a:off x="4495673" y="4427347"/>
            <a:ext cx="4039996" cy="445007"/>
          </a:xfrm>
          <a:prstGeom prst="rect">
            <a:avLst/>
          </a:prstGeom>
        </p:spPr>
        <p:txBody>
          <a:bodyPr wrap="square" lIns="0" tIns="0" rIns="0" bIns="0" rtlCol="0">
            <a:noAutofit/>
          </a:bodyPr>
          <a:lstStyle/>
          <a:p>
            <a:pPr marL="96774">
              <a:lnSpc>
                <a:spcPct val="95825"/>
              </a:lnSpc>
              <a:spcBef>
                <a:spcPts val="180"/>
              </a:spcBef>
            </a:pPr>
            <a:r>
              <a:rPr sz="1500" spc="4" dirty="0">
                <a:latin typeface="Arial"/>
                <a:cs typeface="Arial"/>
              </a:rPr>
              <a:t>I</a:t>
            </a:r>
            <a:r>
              <a:rPr sz="1500" spc="0" dirty="0">
                <a:latin typeface="Arial"/>
                <a:cs typeface="Arial"/>
              </a:rPr>
              <a:t>f</a:t>
            </a:r>
            <a:r>
              <a:rPr sz="1500" spc="-4" dirty="0">
                <a:latin typeface="Arial"/>
                <a:cs typeface="Arial"/>
              </a:rPr>
              <a:t> </a:t>
            </a:r>
            <a:r>
              <a:rPr sz="1500" spc="4" dirty="0">
                <a:latin typeface="Arial"/>
                <a:cs typeface="Arial"/>
              </a:rPr>
              <a:t>fai</a:t>
            </a:r>
            <a:r>
              <a:rPr sz="1500" spc="-9" dirty="0">
                <a:latin typeface="Arial"/>
                <a:cs typeface="Arial"/>
              </a:rPr>
              <a:t>l</a:t>
            </a:r>
            <a:r>
              <a:rPr sz="1500" spc="4" dirty="0">
                <a:latin typeface="Arial"/>
                <a:cs typeface="Arial"/>
              </a:rPr>
              <a:t>s</a:t>
            </a:r>
            <a:r>
              <a:rPr sz="1500" spc="0" dirty="0">
                <a:latin typeface="Arial"/>
                <a:cs typeface="Arial"/>
              </a:rPr>
              <a:t>,</a:t>
            </a:r>
            <a:r>
              <a:rPr sz="1500" spc="-4" dirty="0">
                <a:latin typeface="Arial"/>
                <a:cs typeface="Arial"/>
              </a:rPr>
              <a:t> </a:t>
            </a:r>
            <a:r>
              <a:rPr sz="1500" spc="4" dirty="0">
                <a:latin typeface="Arial"/>
                <a:cs typeface="Arial"/>
              </a:rPr>
              <a:t>a</a:t>
            </a:r>
            <a:r>
              <a:rPr sz="1500" spc="9" dirty="0">
                <a:latin typeface="Arial"/>
                <a:cs typeface="Arial"/>
              </a:rPr>
              <a:t>n</a:t>
            </a:r>
            <a:r>
              <a:rPr sz="1500" spc="0" dirty="0">
                <a:latin typeface="Arial"/>
                <a:cs typeface="Arial"/>
              </a:rPr>
              <a:t>y</a:t>
            </a:r>
            <a:r>
              <a:rPr sz="1500" spc="-24" dirty="0">
                <a:latin typeface="Arial"/>
                <a:cs typeface="Arial"/>
              </a:rPr>
              <a:t> </a:t>
            </a:r>
            <a:r>
              <a:rPr sz="1500" spc="4" dirty="0">
                <a:latin typeface="Arial"/>
                <a:cs typeface="Arial"/>
              </a:rPr>
              <a:t>poss</a:t>
            </a:r>
            <a:r>
              <a:rPr sz="1500" spc="0" dirty="0">
                <a:latin typeface="Arial"/>
                <a:cs typeface="Arial"/>
              </a:rPr>
              <a:t>i</a:t>
            </a:r>
            <a:r>
              <a:rPr sz="1500" spc="14" dirty="0">
                <a:latin typeface="Arial"/>
                <a:cs typeface="Arial"/>
              </a:rPr>
              <a:t>b</a:t>
            </a:r>
            <a:r>
              <a:rPr sz="1500" spc="-9" dirty="0">
                <a:latin typeface="Arial"/>
                <a:cs typeface="Arial"/>
              </a:rPr>
              <a:t>l</a:t>
            </a:r>
            <a:r>
              <a:rPr sz="1500" spc="0" dirty="0">
                <a:latin typeface="Arial"/>
                <a:cs typeface="Arial"/>
              </a:rPr>
              <a:t>e</a:t>
            </a:r>
            <a:r>
              <a:rPr sz="1500" spc="9" dirty="0">
                <a:latin typeface="Arial"/>
                <a:cs typeface="Arial"/>
              </a:rPr>
              <a:t> </a:t>
            </a:r>
            <a:r>
              <a:rPr sz="1500" spc="4" dirty="0">
                <a:latin typeface="Arial"/>
                <a:cs typeface="Arial"/>
              </a:rPr>
              <a:t>rea</a:t>
            </a:r>
            <a:r>
              <a:rPr sz="1500" spc="-4" dirty="0">
                <a:latin typeface="Arial"/>
                <a:cs typeface="Arial"/>
              </a:rPr>
              <a:t>s</a:t>
            </a:r>
            <a:r>
              <a:rPr sz="1500" spc="4" dirty="0">
                <a:latin typeface="Arial"/>
                <a:cs typeface="Arial"/>
              </a:rPr>
              <a:t>o</a:t>
            </a:r>
            <a:r>
              <a:rPr sz="1500" spc="0" dirty="0">
                <a:latin typeface="Arial"/>
                <a:cs typeface="Arial"/>
              </a:rPr>
              <a:t>n </a:t>
            </a:r>
            <a:r>
              <a:rPr sz="1500" spc="4" dirty="0">
                <a:latin typeface="Arial"/>
                <a:cs typeface="Arial"/>
              </a:rPr>
              <a:t>(</a:t>
            </a:r>
            <a:r>
              <a:rPr sz="1500" spc="-4" dirty="0">
                <a:latin typeface="Arial"/>
                <a:cs typeface="Arial"/>
              </a:rPr>
              <a:t>O</a:t>
            </a:r>
            <a:r>
              <a:rPr sz="1500" spc="4" dirty="0">
                <a:latin typeface="Arial"/>
                <a:cs typeface="Arial"/>
              </a:rPr>
              <a:t>p</a:t>
            </a:r>
            <a:r>
              <a:rPr sz="1500" spc="-9" dirty="0">
                <a:latin typeface="Arial"/>
                <a:cs typeface="Arial"/>
              </a:rPr>
              <a:t>t</a:t>
            </a:r>
            <a:r>
              <a:rPr sz="1500" spc="4" dirty="0">
                <a:latin typeface="Arial"/>
                <a:cs typeface="Arial"/>
              </a:rPr>
              <a:t>io</a:t>
            </a:r>
            <a:r>
              <a:rPr sz="1500" spc="-4" dirty="0">
                <a:latin typeface="Arial"/>
                <a:cs typeface="Arial"/>
              </a:rPr>
              <a:t>na</a:t>
            </a:r>
            <a:r>
              <a:rPr sz="1500" spc="4" dirty="0">
                <a:latin typeface="Arial"/>
                <a:cs typeface="Arial"/>
              </a:rPr>
              <a:t>l)</a:t>
            </a:r>
            <a:r>
              <a:rPr sz="1500" spc="0" dirty="0">
                <a:latin typeface="Arial"/>
                <a:cs typeface="Arial"/>
              </a:rPr>
              <a:t>;</a:t>
            </a:r>
            <a:endParaRPr sz="1500">
              <a:latin typeface="Arial"/>
              <a:cs typeface="Arial"/>
            </a:endParaRPr>
          </a:p>
        </p:txBody>
      </p:sp>
      <p:sp>
        <p:nvSpPr>
          <p:cNvPr id="9" name="object 9"/>
          <p:cNvSpPr txBox="1"/>
          <p:nvPr/>
        </p:nvSpPr>
        <p:spPr>
          <a:xfrm>
            <a:off x="1600454" y="4872355"/>
            <a:ext cx="2895219" cy="228600"/>
          </a:xfrm>
          <a:prstGeom prst="rect">
            <a:avLst/>
          </a:prstGeom>
        </p:spPr>
        <p:txBody>
          <a:bodyPr wrap="square" lIns="0" tIns="0" rIns="0" bIns="0" rtlCol="0">
            <a:noAutofit/>
          </a:bodyPr>
          <a:lstStyle/>
          <a:p>
            <a:pPr marL="105156">
              <a:lnSpc>
                <a:spcPts val="1689"/>
              </a:lnSpc>
              <a:spcBef>
                <a:spcPts val="194"/>
              </a:spcBef>
            </a:pPr>
            <a:r>
              <a:rPr sz="2250" spc="4" baseline="-1932" dirty="0">
                <a:latin typeface="Arial"/>
                <a:cs typeface="Arial"/>
              </a:rPr>
              <a:t>E</a:t>
            </a:r>
            <a:r>
              <a:rPr sz="2250" spc="-29" baseline="-1932" dirty="0">
                <a:latin typeface="Arial"/>
                <a:cs typeface="Arial"/>
              </a:rPr>
              <a:t>x</a:t>
            </a:r>
            <a:r>
              <a:rPr sz="2250" spc="4" baseline="-1932" dirty="0">
                <a:latin typeface="Arial"/>
                <a:cs typeface="Arial"/>
              </a:rPr>
              <a:t>pec</a:t>
            </a:r>
            <a:r>
              <a:rPr sz="2250" spc="0" baseline="-1932" dirty="0">
                <a:latin typeface="Arial"/>
                <a:cs typeface="Arial"/>
              </a:rPr>
              <a:t>t</a:t>
            </a:r>
            <a:r>
              <a:rPr sz="2250" spc="14" baseline="-1932" dirty="0">
                <a:latin typeface="Arial"/>
                <a:cs typeface="Arial"/>
              </a:rPr>
              <a:t>e</a:t>
            </a:r>
            <a:r>
              <a:rPr sz="2250" spc="0" baseline="-1932" dirty="0">
                <a:latin typeface="Arial"/>
                <a:cs typeface="Arial"/>
              </a:rPr>
              <a:t>d</a:t>
            </a:r>
            <a:r>
              <a:rPr sz="2250" spc="4" baseline="-1932" dirty="0">
                <a:latin typeface="Arial"/>
                <a:cs typeface="Arial"/>
              </a:rPr>
              <a:t> </a:t>
            </a:r>
            <a:r>
              <a:rPr sz="2250" spc="0" baseline="-1932" dirty="0">
                <a:latin typeface="Arial"/>
                <a:cs typeface="Arial"/>
              </a:rPr>
              <a:t>O</a:t>
            </a:r>
            <a:r>
              <a:rPr sz="2250" spc="-4" baseline="-1932" dirty="0">
                <a:latin typeface="Arial"/>
                <a:cs typeface="Arial"/>
              </a:rPr>
              <a:t>u</a:t>
            </a:r>
            <a:r>
              <a:rPr sz="2250" spc="4" baseline="-1932" dirty="0">
                <a:latin typeface="Arial"/>
                <a:cs typeface="Arial"/>
              </a:rPr>
              <a:t>tpu</a:t>
            </a:r>
            <a:r>
              <a:rPr sz="2250" spc="-9" baseline="-1932" dirty="0">
                <a:latin typeface="Arial"/>
                <a:cs typeface="Arial"/>
              </a:rPr>
              <a:t>t</a:t>
            </a:r>
            <a:r>
              <a:rPr sz="2250" spc="-4" baseline="-1932" dirty="0">
                <a:latin typeface="Arial"/>
                <a:cs typeface="Arial"/>
              </a:rPr>
              <a:t>s</a:t>
            </a:r>
            <a:r>
              <a:rPr sz="2250" spc="0" baseline="-1932" dirty="0">
                <a:latin typeface="Arial"/>
                <a:cs typeface="Arial"/>
              </a:rPr>
              <a:t>:</a:t>
            </a:r>
            <a:endParaRPr sz="1500">
              <a:latin typeface="Arial"/>
              <a:cs typeface="Arial"/>
            </a:endParaRPr>
          </a:p>
        </p:txBody>
      </p:sp>
      <p:sp>
        <p:nvSpPr>
          <p:cNvPr id="8" name="object 8"/>
          <p:cNvSpPr txBox="1"/>
          <p:nvPr/>
        </p:nvSpPr>
        <p:spPr>
          <a:xfrm>
            <a:off x="4495673" y="4872355"/>
            <a:ext cx="4039996" cy="228600"/>
          </a:xfrm>
          <a:prstGeom prst="rect">
            <a:avLst/>
          </a:prstGeom>
        </p:spPr>
        <p:txBody>
          <a:bodyPr wrap="square" lIns="0" tIns="0" rIns="0" bIns="0" rtlCol="0">
            <a:noAutofit/>
          </a:bodyPr>
          <a:lstStyle/>
          <a:p>
            <a:pPr marL="96774">
              <a:lnSpc>
                <a:spcPts val="1689"/>
              </a:lnSpc>
              <a:spcBef>
                <a:spcPts val="194"/>
              </a:spcBef>
            </a:pPr>
            <a:r>
              <a:rPr sz="2250" spc="-4" baseline="-1932" dirty="0">
                <a:latin typeface="Arial"/>
                <a:cs typeface="Arial"/>
              </a:rPr>
              <a:t>A</a:t>
            </a:r>
            <a:r>
              <a:rPr sz="2250" spc="19" baseline="-1932" dirty="0">
                <a:latin typeface="Arial"/>
                <a:cs typeface="Arial"/>
              </a:rPr>
              <a:t>n</a:t>
            </a:r>
            <a:r>
              <a:rPr sz="2250" spc="0" baseline="-1932" dirty="0">
                <a:latin typeface="Arial"/>
                <a:cs typeface="Arial"/>
              </a:rPr>
              <a:t>y</a:t>
            </a:r>
            <a:r>
              <a:rPr sz="2250" spc="-24" baseline="-1932" dirty="0">
                <a:latin typeface="Arial"/>
                <a:cs typeface="Arial"/>
              </a:rPr>
              <a:t> </a:t>
            </a:r>
            <a:r>
              <a:rPr sz="2250" spc="4" baseline="-1932" dirty="0">
                <a:latin typeface="Arial"/>
                <a:cs typeface="Arial"/>
              </a:rPr>
              <a:t>othe</a:t>
            </a:r>
            <a:r>
              <a:rPr sz="2250" spc="0" baseline="-1932" dirty="0">
                <a:latin typeface="Arial"/>
                <a:cs typeface="Arial"/>
              </a:rPr>
              <a:t>r</a:t>
            </a:r>
            <a:r>
              <a:rPr sz="2250" spc="9" baseline="-1932" dirty="0">
                <a:latin typeface="Arial"/>
                <a:cs typeface="Arial"/>
              </a:rPr>
              <a:t> </a:t>
            </a:r>
            <a:r>
              <a:rPr sz="2250" spc="4" baseline="-1932" dirty="0">
                <a:latin typeface="Arial"/>
                <a:cs typeface="Arial"/>
              </a:rPr>
              <a:t>o</a:t>
            </a:r>
            <a:r>
              <a:rPr sz="2250" spc="0" baseline="-1932" dirty="0">
                <a:latin typeface="Arial"/>
                <a:cs typeface="Arial"/>
              </a:rPr>
              <a:t>b</a:t>
            </a:r>
            <a:r>
              <a:rPr sz="2250" spc="4" baseline="-1932" dirty="0">
                <a:latin typeface="Arial"/>
                <a:cs typeface="Arial"/>
              </a:rPr>
              <a:t>ser</a:t>
            </a:r>
            <a:r>
              <a:rPr sz="2250" spc="-29" baseline="-1932" dirty="0">
                <a:latin typeface="Arial"/>
                <a:cs typeface="Arial"/>
              </a:rPr>
              <a:t>v</a:t>
            </a:r>
            <a:r>
              <a:rPr sz="2250" spc="19" baseline="-1932" dirty="0">
                <a:latin typeface="Arial"/>
                <a:cs typeface="Arial"/>
              </a:rPr>
              <a:t>a</a:t>
            </a:r>
            <a:r>
              <a:rPr sz="2250" spc="4" baseline="-1932" dirty="0">
                <a:latin typeface="Arial"/>
                <a:cs typeface="Arial"/>
              </a:rPr>
              <a:t>tion</a:t>
            </a:r>
            <a:r>
              <a:rPr sz="2250" spc="0" baseline="-1932" dirty="0">
                <a:latin typeface="Arial"/>
                <a:cs typeface="Arial"/>
              </a:rPr>
              <a:t>:</a:t>
            </a:r>
            <a:endParaRPr sz="1500">
              <a:latin typeface="Arial"/>
              <a:cs typeface="Arial"/>
            </a:endParaRPr>
          </a:p>
        </p:txBody>
      </p:sp>
      <p:sp>
        <p:nvSpPr>
          <p:cNvPr id="7" name="object 7"/>
          <p:cNvSpPr txBox="1"/>
          <p:nvPr/>
        </p:nvSpPr>
        <p:spPr>
          <a:xfrm>
            <a:off x="1600454" y="5100955"/>
            <a:ext cx="2895219" cy="228600"/>
          </a:xfrm>
          <a:prstGeom prst="rect">
            <a:avLst/>
          </a:prstGeom>
        </p:spPr>
        <p:txBody>
          <a:bodyPr wrap="square" lIns="0" tIns="0" rIns="0" bIns="0" rtlCol="0">
            <a:noAutofit/>
          </a:bodyPr>
          <a:lstStyle/>
          <a:p>
            <a:pPr marL="105156">
              <a:lnSpc>
                <a:spcPts val="1689"/>
              </a:lnSpc>
              <a:spcBef>
                <a:spcPts val="194"/>
              </a:spcBef>
            </a:pPr>
            <a:r>
              <a:rPr sz="2250" spc="-4" baseline="-1932" dirty="0">
                <a:latin typeface="Arial"/>
                <a:cs typeface="Arial"/>
              </a:rPr>
              <a:t>P</a:t>
            </a:r>
            <a:r>
              <a:rPr sz="2250" spc="4" baseline="-1932" dirty="0">
                <a:latin typeface="Arial"/>
                <a:cs typeface="Arial"/>
              </a:rPr>
              <a:t>os</a:t>
            </a:r>
            <a:r>
              <a:rPr sz="2250" spc="0" baseline="-1932" dirty="0">
                <a:latin typeface="Arial"/>
                <a:cs typeface="Arial"/>
              </a:rPr>
              <a:t>t</a:t>
            </a:r>
            <a:r>
              <a:rPr sz="2250" spc="4" baseline="-1932" dirty="0">
                <a:latin typeface="Arial"/>
                <a:cs typeface="Arial"/>
              </a:rPr>
              <a:t> </a:t>
            </a:r>
            <a:r>
              <a:rPr sz="2250" spc="-4" baseline="-1932" dirty="0">
                <a:latin typeface="Arial"/>
                <a:cs typeface="Arial"/>
              </a:rPr>
              <a:t>c</a:t>
            </a:r>
            <a:r>
              <a:rPr sz="2250" spc="4" baseline="-1932" dirty="0">
                <a:latin typeface="Arial"/>
                <a:cs typeface="Arial"/>
              </a:rPr>
              <a:t>o</a:t>
            </a:r>
            <a:r>
              <a:rPr sz="2250" spc="9" baseline="-1932" dirty="0">
                <a:latin typeface="Arial"/>
                <a:cs typeface="Arial"/>
              </a:rPr>
              <a:t>n</a:t>
            </a:r>
            <a:r>
              <a:rPr sz="2250" spc="4" baseline="-1932" dirty="0">
                <a:latin typeface="Arial"/>
                <a:cs typeface="Arial"/>
              </a:rPr>
              <a:t>dit</a:t>
            </a:r>
            <a:r>
              <a:rPr sz="2250" spc="-9" baseline="-1932" dirty="0">
                <a:latin typeface="Arial"/>
                <a:cs typeface="Arial"/>
              </a:rPr>
              <a:t>i</a:t>
            </a:r>
            <a:r>
              <a:rPr sz="2250" spc="4" baseline="-1932" dirty="0">
                <a:latin typeface="Arial"/>
                <a:cs typeface="Arial"/>
              </a:rPr>
              <a:t>o</a:t>
            </a:r>
            <a:r>
              <a:rPr sz="2250" spc="-4" baseline="-1932" dirty="0">
                <a:latin typeface="Arial"/>
                <a:cs typeface="Arial"/>
              </a:rPr>
              <a:t>n</a:t>
            </a:r>
            <a:r>
              <a:rPr sz="2250" spc="4" baseline="-1932" dirty="0">
                <a:latin typeface="Arial"/>
                <a:cs typeface="Arial"/>
              </a:rPr>
              <a:t>s</a:t>
            </a:r>
            <a:r>
              <a:rPr sz="2250" spc="0" baseline="-1932" dirty="0">
                <a:latin typeface="Arial"/>
                <a:cs typeface="Arial"/>
              </a:rPr>
              <a:t>:</a:t>
            </a:r>
            <a:endParaRPr sz="1500">
              <a:latin typeface="Arial"/>
              <a:cs typeface="Arial"/>
            </a:endParaRPr>
          </a:p>
        </p:txBody>
      </p:sp>
      <p:sp>
        <p:nvSpPr>
          <p:cNvPr id="6" name="object 6"/>
          <p:cNvSpPr txBox="1"/>
          <p:nvPr/>
        </p:nvSpPr>
        <p:spPr>
          <a:xfrm>
            <a:off x="4495673" y="5100955"/>
            <a:ext cx="4039996" cy="228600"/>
          </a:xfrm>
          <a:prstGeom prst="rect">
            <a:avLst/>
          </a:prstGeom>
        </p:spPr>
        <p:txBody>
          <a:bodyPr wrap="square" lIns="0" tIns="0" rIns="0" bIns="0" rtlCol="0">
            <a:noAutofit/>
          </a:bodyPr>
          <a:lstStyle/>
          <a:p>
            <a:pPr marL="96774">
              <a:lnSpc>
                <a:spcPts val="1689"/>
              </a:lnSpc>
              <a:spcBef>
                <a:spcPts val="194"/>
              </a:spcBef>
            </a:pPr>
            <a:r>
              <a:rPr sz="2250" spc="-4" baseline="-1932" dirty="0">
                <a:latin typeface="Arial"/>
                <a:cs typeface="Arial"/>
              </a:rPr>
              <a:t>A</a:t>
            </a:r>
            <a:r>
              <a:rPr sz="2250" spc="19" baseline="-1932" dirty="0">
                <a:latin typeface="Arial"/>
                <a:cs typeface="Arial"/>
              </a:rPr>
              <a:t>n</a:t>
            </a:r>
            <a:r>
              <a:rPr sz="2250" spc="0" baseline="-1932" dirty="0">
                <a:latin typeface="Arial"/>
                <a:cs typeface="Arial"/>
              </a:rPr>
              <a:t>y</a:t>
            </a:r>
            <a:r>
              <a:rPr sz="2250" spc="-24" baseline="-1932" dirty="0">
                <a:latin typeface="Arial"/>
                <a:cs typeface="Arial"/>
              </a:rPr>
              <a:t> </a:t>
            </a:r>
            <a:r>
              <a:rPr sz="2250" spc="4" baseline="-1932" dirty="0">
                <a:latin typeface="Arial"/>
                <a:cs typeface="Arial"/>
              </a:rPr>
              <a:t>s</a:t>
            </a:r>
            <a:r>
              <a:rPr sz="2250" spc="19" baseline="-1932" dirty="0">
                <a:latin typeface="Arial"/>
                <a:cs typeface="Arial"/>
              </a:rPr>
              <a:t>u</a:t>
            </a:r>
            <a:r>
              <a:rPr sz="2250" spc="4" baseline="-1932" dirty="0">
                <a:latin typeface="Arial"/>
                <a:cs typeface="Arial"/>
              </a:rPr>
              <a:t>g</a:t>
            </a:r>
            <a:r>
              <a:rPr sz="2250" spc="9" baseline="-1932" dirty="0">
                <a:latin typeface="Arial"/>
                <a:cs typeface="Arial"/>
              </a:rPr>
              <a:t>g</a:t>
            </a:r>
            <a:r>
              <a:rPr sz="2250" spc="4" baseline="-1932" dirty="0">
                <a:latin typeface="Arial"/>
                <a:cs typeface="Arial"/>
              </a:rPr>
              <a:t>es</a:t>
            </a:r>
            <a:r>
              <a:rPr sz="2250" spc="-9" baseline="-1932" dirty="0">
                <a:latin typeface="Arial"/>
                <a:cs typeface="Arial"/>
              </a:rPr>
              <a:t>t</a:t>
            </a:r>
            <a:r>
              <a:rPr sz="2250" spc="0" baseline="-1932" dirty="0">
                <a:latin typeface="Arial"/>
                <a:cs typeface="Arial"/>
              </a:rPr>
              <a:t>i</a:t>
            </a:r>
            <a:r>
              <a:rPr sz="2250" spc="9" baseline="-1932" dirty="0">
                <a:latin typeface="Arial"/>
                <a:cs typeface="Arial"/>
              </a:rPr>
              <a:t>o</a:t>
            </a:r>
            <a:r>
              <a:rPr sz="2250" spc="4" baseline="-1932" dirty="0">
                <a:latin typeface="Arial"/>
                <a:cs typeface="Arial"/>
              </a:rPr>
              <a:t>n</a:t>
            </a:r>
            <a:r>
              <a:rPr sz="2250" spc="0" baseline="-1932" dirty="0">
                <a:latin typeface="Arial"/>
                <a:cs typeface="Arial"/>
              </a:rPr>
              <a:t>:</a:t>
            </a:r>
            <a:endParaRPr sz="1500">
              <a:latin typeface="Arial"/>
              <a:cs typeface="Arial"/>
            </a:endParaRPr>
          </a:p>
        </p:txBody>
      </p:sp>
      <p:sp>
        <p:nvSpPr>
          <p:cNvPr id="5" name="object 5"/>
          <p:cNvSpPr txBox="1"/>
          <p:nvPr/>
        </p:nvSpPr>
        <p:spPr>
          <a:xfrm>
            <a:off x="1600454" y="5329555"/>
            <a:ext cx="2895219" cy="228600"/>
          </a:xfrm>
          <a:prstGeom prst="rect">
            <a:avLst/>
          </a:prstGeom>
        </p:spPr>
        <p:txBody>
          <a:bodyPr wrap="square" lIns="0" tIns="0" rIns="0" bIns="0" rtlCol="0">
            <a:noAutofit/>
          </a:bodyPr>
          <a:lstStyle/>
          <a:p>
            <a:pPr marL="105156">
              <a:lnSpc>
                <a:spcPts val="1689"/>
              </a:lnSpc>
              <a:spcBef>
                <a:spcPts val="194"/>
              </a:spcBef>
            </a:pPr>
            <a:r>
              <a:rPr sz="2250" spc="25" baseline="-1932" dirty="0">
                <a:latin typeface="Arial"/>
                <a:cs typeface="Arial"/>
              </a:rPr>
              <a:t>W</a:t>
            </a:r>
            <a:r>
              <a:rPr sz="2250" spc="-4" baseline="-1932" dirty="0">
                <a:latin typeface="Arial"/>
                <a:cs typeface="Arial"/>
              </a:rPr>
              <a:t>r</a:t>
            </a:r>
            <a:r>
              <a:rPr sz="2250" spc="-9" baseline="-1932" dirty="0">
                <a:latin typeface="Arial"/>
                <a:cs typeface="Arial"/>
              </a:rPr>
              <a:t>i</a:t>
            </a:r>
            <a:r>
              <a:rPr sz="2250" spc="4" baseline="-1932" dirty="0">
                <a:latin typeface="Arial"/>
                <a:cs typeface="Arial"/>
              </a:rPr>
              <a:t>tt</a:t>
            </a:r>
            <a:r>
              <a:rPr sz="2250" spc="-4" baseline="-1932" dirty="0">
                <a:latin typeface="Arial"/>
                <a:cs typeface="Arial"/>
              </a:rPr>
              <a:t>e</a:t>
            </a:r>
            <a:r>
              <a:rPr sz="2250" spc="0" baseline="-1932" dirty="0">
                <a:latin typeface="Arial"/>
                <a:cs typeface="Arial"/>
              </a:rPr>
              <a:t>n</a:t>
            </a:r>
            <a:r>
              <a:rPr sz="2250" spc="9" baseline="-1932" dirty="0">
                <a:latin typeface="Arial"/>
                <a:cs typeface="Arial"/>
              </a:rPr>
              <a:t> </a:t>
            </a:r>
            <a:r>
              <a:rPr sz="2250" spc="4" baseline="-1932" dirty="0">
                <a:latin typeface="Arial"/>
                <a:cs typeface="Arial"/>
              </a:rPr>
              <a:t>b</a:t>
            </a:r>
            <a:r>
              <a:rPr sz="2250" spc="-29" baseline="-1932" dirty="0">
                <a:latin typeface="Arial"/>
                <a:cs typeface="Arial"/>
              </a:rPr>
              <a:t>y</a:t>
            </a:r>
            <a:r>
              <a:rPr sz="2250" spc="0" baseline="-1932" dirty="0">
                <a:latin typeface="Arial"/>
                <a:cs typeface="Arial"/>
              </a:rPr>
              <a:t>:</a:t>
            </a:r>
            <a:endParaRPr sz="1500">
              <a:latin typeface="Arial"/>
              <a:cs typeface="Arial"/>
            </a:endParaRPr>
          </a:p>
        </p:txBody>
      </p:sp>
      <p:sp>
        <p:nvSpPr>
          <p:cNvPr id="4" name="object 4"/>
          <p:cNvSpPr txBox="1"/>
          <p:nvPr/>
        </p:nvSpPr>
        <p:spPr>
          <a:xfrm>
            <a:off x="4495673" y="5329555"/>
            <a:ext cx="4039996" cy="228600"/>
          </a:xfrm>
          <a:prstGeom prst="rect">
            <a:avLst/>
          </a:prstGeom>
        </p:spPr>
        <p:txBody>
          <a:bodyPr wrap="square" lIns="0" tIns="0" rIns="0" bIns="0" rtlCol="0">
            <a:noAutofit/>
          </a:bodyPr>
          <a:lstStyle/>
          <a:p>
            <a:pPr marL="96774">
              <a:lnSpc>
                <a:spcPts val="1689"/>
              </a:lnSpc>
              <a:spcBef>
                <a:spcPts val="194"/>
              </a:spcBef>
            </a:pPr>
            <a:r>
              <a:rPr sz="2250" spc="0" baseline="-1932" dirty="0">
                <a:latin typeface="Arial"/>
                <a:cs typeface="Arial"/>
              </a:rPr>
              <a:t>Run</a:t>
            </a:r>
            <a:r>
              <a:rPr sz="2250" spc="25" baseline="-1932" dirty="0">
                <a:latin typeface="Arial"/>
                <a:cs typeface="Arial"/>
              </a:rPr>
              <a:t> </a:t>
            </a:r>
            <a:r>
              <a:rPr sz="2250" spc="4" baseline="-1932" dirty="0">
                <a:latin typeface="Arial"/>
                <a:cs typeface="Arial"/>
              </a:rPr>
              <a:t>b</a:t>
            </a:r>
            <a:r>
              <a:rPr sz="2250" spc="-29" baseline="-1932" dirty="0">
                <a:latin typeface="Arial"/>
                <a:cs typeface="Arial"/>
              </a:rPr>
              <a:t>y</a:t>
            </a:r>
            <a:r>
              <a:rPr sz="2250" spc="0" baseline="-1932" dirty="0">
                <a:latin typeface="Arial"/>
                <a:cs typeface="Arial"/>
              </a:rPr>
              <a:t>:</a:t>
            </a:r>
            <a:endParaRPr sz="1500">
              <a:latin typeface="Arial"/>
              <a:cs typeface="Arial"/>
            </a:endParaRPr>
          </a:p>
        </p:txBody>
      </p:sp>
      <p:sp>
        <p:nvSpPr>
          <p:cNvPr id="3" name="object 3"/>
          <p:cNvSpPr txBox="1"/>
          <p:nvPr/>
        </p:nvSpPr>
        <p:spPr>
          <a:xfrm>
            <a:off x="1600454" y="5558155"/>
            <a:ext cx="2895219" cy="228066"/>
          </a:xfrm>
          <a:prstGeom prst="rect">
            <a:avLst/>
          </a:prstGeom>
        </p:spPr>
        <p:txBody>
          <a:bodyPr wrap="square" lIns="0" tIns="0" rIns="0" bIns="0" rtlCol="0">
            <a:noAutofit/>
          </a:bodyPr>
          <a:lstStyle/>
          <a:p>
            <a:pPr marL="105156">
              <a:lnSpc>
                <a:spcPct val="95825"/>
              </a:lnSpc>
              <a:spcBef>
                <a:spcPts val="60"/>
              </a:spcBef>
            </a:pPr>
            <a:r>
              <a:rPr sz="1500" spc="-4" dirty="0">
                <a:latin typeface="Arial"/>
                <a:cs typeface="Arial"/>
              </a:rPr>
              <a:t>D</a:t>
            </a:r>
            <a:r>
              <a:rPr sz="1500" spc="4" dirty="0">
                <a:latin typeface="Arial"/>
                <a:cs typeface="Arial"/>
              </a:rPr>
              <a:t>ate</a:t>
            </a:r>
            <a:r>
              <a:rPr sz="1500" spc="0" dirty="0">
                <a:latin typeface="Arial"/>
                <a:cs typeface="Arial"/>
              </a:rPr>
              <a:t>:</a:t>
            </a:r>
            <a:endParaRPr sz="1500">
              <a:latin typeface="Arial"/>
              <a:cs typeface="Arial"/>
            </a:endParaRPr>
          </a:p>
        </p:txBody>
      </p:sp>
      <p:sp>
        <p:nvSpPr>
          <p:cNvPr id="2" name="object 2"/>
          <p:cNvSpPr txBox="1"/>
          <p:nvPr/>
        </p:nvSpPr>
        <p:spPr>
          <a:xfrm>
            <a:off x="4495673" y="5558155"/>
            <a:ext cx="4039996" cy="228066"/>
          </a:xfrm>
          <a:prstGeom prst="rect">
            <a:avLst/>
          </a:prstGeom>
        </p:spPr>
        <p:txBody>
          <a:bodyPr wrap="square" lIns="0" tIns="0" rIns="0" bIns="0" rtlCol="0">
            <a:noAutofit/>
          </a:bodyPr>
          <a:lstStyle/>
          <a:p>
            <a:pPr marL="96774">
              <a:lnSpc>
                <a:spcPct val="95825"/>
              </a:lnSpc>
              <a:spcBef>
                <a:spcPts val="60"/>
              </a:spcBef>
            </a:pPr>
            <a:r>
              <a:rPr sz="1500" spc="-4" dirty="0">
                <a:latin typeface="Arial"/>
                <a:cs typeface="Arial"/>
              </a:rPr>
              <a:t>D</a:t>
            </a:r>
            <a:r>
              <a:rPr sz="1500" spc="4" dirty="0">
                <a:latin typeface="Arial"/>
                <a:cs typeface="Arial"/>
              </a:rPr>
              <a:t>ate</a:t>
            </a:r>
            <a:r>
              <a:rPr sz="1500" spc="0" dirty="0">
                <a:latin typeface="Arial"/>
                <a:cs typeface="Arial"/>
              </a:rPr>
              <a:t>:</a:t>
            </a:r>
            <a:endParaRPr sz="1500">
              <a:latin typeface="Arial"/>
              <a:cs typeface="Arial"/>
            </a:endParaRPr>
          </a:p>
        </p:txBody>
      </p:sp>
      <p:sp>
        <p:nvSpPr>
          <p:cNvPr id="75" name="Footer Placeholder 4">
            <a:extLst>
              <a:ext uri="{FF2B5EF4-FFF2-40B4-BE49-F238E27FC236}">
                <a16:creationId xmlns:a16="http://schemas.microsoft.com/office/drawing/2014/main" id="{FEC12D45-0F17-1243-B63A-BF85B8A15450}"/>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76" name="Object 4">
            <a:extLst>
              <a:ext uri="{FF2B5EF4-FFF2-40B4-BE49-F238E27FC236}">
                <a16:creationId xmlns:a16="http://schemas.microsoft.com/office/drawing/2014/main" id="{909BA3FE-772E-4A49-AEBF-3470977FAAD5}"/>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3"/>
          <p:cNvSpPr/>
          <p:nvPr/>
        </p:nvSpPr>
        <p:spPr>
          <a:xfrm>
            <a:off x="761365" y="1415414"/>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32" name="object 32"/>
          <p:cNvSpPr txBox="1"/>
          <p:nvPr/>
        </p:nvSpPr>
        <p:spPr>
          <a:xfrm>
            <a:off x="3477894" y="635505"/>
            <a:ext cx="5592191"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31" name="object 31"/>
          <p:cNvSpPr txBox="1"/>
          <p:nvPr/>
        </p:nvSpPr>
        <p:spPr>
          <a:xfrm>
            <a:off x="764540" y="1608651"/>
            <a:ext cx="178267" cy="304292"/>
          </a:xfrm>
          <a:prstGeom prst="rect">
            <a:avLst/>
          </a:prstGeom>
        </p:spPr>
        <p:txBody>
          <a:bodyPr wrap="square" lIns="0" tIns="0" rIns="0" bIns="0" rtlCol="0">
            <a:noAutofit/>
          </a:bodyPr>
          <a:lstStyle/>
          <a:p>
            <a:pPr marL="12700">
              <a:lnSpc>
                <a:spcPts val="2345"/>
              </a:lnSpc>
              <a:spcBef>
                <a:spcPts val="117"/>
              </a:spcBef>
            </a:pPr>
            <a:r>
              <a:rPr sz="2200" spc="0" dirty="0">
                <a:solidFill>
                  <a:srgbClr val="0031CC"/>
                </a:solidFill>
                <a:latin typeface="Arial"/>
                <a:cs typeface="Arial"/>
              </a:rPr>
              <a:t>_</a:t>
            </a:r>
            <a:endParaRPr sz="2200">
              <a:latin typeface="Arial"/>
              <a:cs typeface="Arial"/>
            </a:endParaRPr>
          </a:p>
        </p:txBody>
      </p:sp>
      <p:sp>
        <p:nvSpPr>
          <p:cNvPr id="30" name="object 30"/>
          <p:cNvSpPr txBox="1"/>
          <p:nvPr/>
        </p:nvSpPr>
        <p:spPr>
          <a:xfrm>
            <a:off x="1112316" y="1608651"/>
            <a:ext cx="4590794" cy="304292"/>
          </a:xfrm>
          <a:prstGeom prst="rect">
            <a:avLst/>
          </a:prstGeom>
        </p:spPr>
        <p:txBody>
          <a:bodyPr wrap="square" lIns="0" tIns="0" rIns="0" bIns="0" rtlCol="0">
            <a:noAutofit/>
          </a:bodyPr>
          <a:lstStyle/>
          <a:p>
            <a:pPr marL="12700">
              <a:lnSpc>
                <a:spcPts val="2345"/>
              </a:lnSpc>
              <a:spcBef>
                <a:spcPts val="117"/>
              </a:spcBef>
            </a:pPr>
            <a:r>
              <a:rPr sz="2200" spc="0" dirty="0">
                <a:solidFill>
                  <a:srgbClr val="0031CC"/>
                </a:solidFill>
                <a:latin typeface="Arial"/>
                <a:cs typeface="Arial"/>
              </a:rPr>
              <a:t>Al</a:t>
            </a:r>
            <a:r>
              <a:rPr sz="2200" spc="4" dirty="0">
                <a:solidFill>
                  <a:srgbClr val="0031CC"/>
                </a:solidFill>
                <a:latin typeface="Arial"/>
                <a:cs typeface="Arial"/>
              </a:rPr>
              <a:t>p</a:t>
            </a:r>
            <a:r>
              <a:rPr sz="2200" spc="0" dirty="0">
                <a:solidFill>
                  <a:srgbClr val="0031CC"/>
                </a:solidFill>
                <a:latin typeface="Arial"/>
                <a:cs typeface="Arial"/>
              </a:rPr>
              <a:t>ha,</a:t>
            </a:r>
            <a:r>
              <a:rPr sz="2200" spc="-62" dirty="0">
                <a:solidFill>
                  <a:srgbClr val="0031CC"/>
                </a:solidFill>
                <a:latin typeface="Arial"/>
                <a:cs typeface="Arial"/>
              </a:rPr>
              <a:t> </a:t>
            </a:r>
            <a:r>
              <a:rPr sz="2200" spc="0" dirty="0">
                <a:solidFill>
                  <a:srgbClr val="0031CC"/>
                </a:solidFill>
                <a:latin typeface="Arial"/>
                <a:cs typeface="Arial"/>
              </a:rPr>
              <a:t>Beta</a:t>
            </a:r>
            <a:r>
              <a:rPr sz="2200" spc="-35" dirty="0">
                <a:solidFill>
                  <a:srgbClr val="0031CC"/>
                </a:solidFill>
                <a:latin typeface="Arial"/>
                <a:cs typeface="Arial"/>
              </a:rPr>
              <a:t> </a:t>
            </a:r>
            <a:r>
              <a:rPr sz="2200" spc="0" dirty="0">
                <a:solidFill>
                  <a:srgbClr val="0031CC"/>
                </a:solidFill>
                <a:latin typeface="Arial"/>
                <a:cs typeface="Arial"/>
              </a:rPr>
              <a:t>a</a:t>
            </a:r>
            <a:r>
              <a:rPr sz="2200" spc="4" dirty="0">
                <a:solidFill>
                  <a:srgbClr val="0031CC"/>
                </a:solidFill>
                <a:latin typeface="Arial"/>
                <a:cs typeface="Arial"/>
              </a:rPr>
              <a:t>n</a:t>
            </a:r>
            <a:r>
              <a:rPr sz="2200" spc="0" dirty="0">
                <a:solidFill>
                  <a:srgbClr val="0031CC"/>
                </a:solidFill>
                <a:latin typeface="Arial"/>
                <a:cs typeface="Arial"/>
              </a:rPr>
              <a:t>d</a:t>
            </a:r>
            <a:r>
              <a:rPr sz="2200" spc="-36" dirty="0">
                <a:solidFill>
                  <a:srgbClr val="0031CC"/>
                </a:solidFill>
                <a:latin typeface="Arial"/>
                <a:cs typeface="Arial"/>
              </a:rPr>
              <a:t> </a:t>
            </a:r>
            <a:r>
              <a:rPr sz="2200" spc="0" dirty="0">
                <a:solidFill>
                  <a:srgbClr val="0031CC"/>
                </a:solidFill>
                <a:latin typeface="Arial"/>
                <a:cs typeface="Arial"/>
              </a:rPr>
              <a:t>A</a:t>
            </a:r>
            <a:r>
              <a:rPr sz="2200" spc="25" dirty="0">
                <a:solidFill>
                  <a:srgbClr val="0031CC"/>
                </a:solidFill>
                <a:latin typeface="Arial"/>
                <a:cs typeface="Arial"/>
              </a:rPr>
              <a:t>c</a:t>
            </a:r>
            <a:r>
              <a:rPr sz="2200" spc="4" dirty="0">
                <a:solidFill>
                  <a:srgbClr val="0031CC"/>
                </a:solidFill>
                <a:latin typeface="Arial"/>
                <a:cs typeface="Arial"/>
              </a:rPr>
              <a:t>cep</a:t>
            </a:r>
            <a:r>
              <a:rPr sz="2200" spc="0" dirty="0">
                <a:solidFill>
                  <a:srgbClr val="0031CC"/>
                </a:solidFill>
                <a:latin typeface="Arial"/>
                <a:cs typeface="Arial"/>
              </a:rPr>
              <a:t>t</a:t>
            </a:r>
            <a:r>
              <a:rPr sz="2200" spc="4" dirty="0">
                <a:solidFill>
                  <a:srgbClr val="0031CC"/>
                </a:solidFill>
                <a:latin typeface="Arial"/>
                <a:cs typeface="Arial"/>
              </a:rPr>
              <a:t>anc</a:t>
            </a:r>
            <a:r>
              <a:rPr sz="2200" spc="0" dirty="0">
                <a:solidFill>
                  <a:srgbClr val="0031CC"/>
                </a:solidFill>
                <a:latin typeface="Arial"/>
                <a:cs typeface="Arial"/>
              </a:rPr>
              <a:t>e</a:t>
            </a:r>
            <a:r>
              <a:rPr sz="2200" spc="-108" dirty="0">
                <a:solidFill>
                  <a:srgbClr val="0031CC"/>
                </a:solidFill>
                <a:latin typeface="Arial"/>
                <a:cs typeface="Arial"/>
              </a:rPr>
              <a:t> </a:t>
            </a:r>
            <a:r>
              <a:rPr sz="2200" spc="4" dirty="0">
                <a:solidFill>
                  <a:srgbClr val="0031CC"/>
                </a:solidFill>
                <a:latin typeface="Arial"/>
                <a:cs typeface="Arial"/>
              </a:rPr>
              <a:t>Tes</a:t>
            </a:r>
            <a:r>
              <a:rPr sz="2200" spc="0" dirty="0">
                <a:solidFill>
                  <a:srgbClr val="0031CC"/>
                </a:solidFill>
                <a:latin typeface="Arial"/>
                <a:cs typeface="Arial"/>
              </a:rPr>
              <a:t>t</a:t>
            </a:r>
            <a:r>
              <a:rPr sz="2200" spc="4" dirty="0">
                <a:solidFill>
                  <a:srgbClr val="0031CC"/>
                </a:solidFill>
                <a:latin typeface="Arial"/>
                <a:cs typeface="Arial"/>
              </a:rPr>
              <a:t>ing</a:t>
            </a:r>
            <a:endParaRPr sz="2200">
              <a:latin typeface="Arial"/>
              <a:cs typeface="Arial"/>
            </a:endParaRPr>
          </a:p>
        </p:txBody>
      </p:sp>
      <p:sp>
        <p:nvSpPr>
          <p:cNvPr id="29" name="object 29"/>
          <p:cNvSpPr txBox="1"/>
          <p:nvPr/>
        </p:nvSpPr>
        <p:spPr>
          <a:xfrm>
            <a:off x="764540" y="2152666"/>
            <a:ext cx="8569697" cy="583564"/>
          </a:xfrm>
          <a:prstGeom prst="rect">
            <a:avLst/>
          </a:prstGeom>
        </p:spPr>
        <p:txBody>
          <a:bodyPr wrap="square" lIns="0" tIns="0" rIns="0" bIns="0" rtlCol="0">
            <a:noAutofit/>
          </a:bodyPr>
          <a:lstStyle/>
          <a:p>
            <a:pPr marL="12700" marR="1524">
              <a:lnSpc>
                <a:spcPts val="2150"/>
              </a:lnSpc>
              <a:spcBef>
                <a:spcPts val="107"/>
              </a:spcBef>
            </a:pPr>
            <a:r>
              <a:rPr sz="2000" spc="0" dirty="0">
                <a:solidFill>
                  <a:srgbClr val="003164"/>
                </a:solidFill>
                <a:latin typeface="Arial"/>
                <a:cs typeface="Arial"/>
              </a:rPr>
              <a:t>T</a:t>
            </a:r>
            <a:r>
              <a:rPr sz="2000" spc="4" dirty="0">
                <a:solidFill>
                  <a:srgbClr val="003164"/>
                </a:solidFill>
                <a:latin typeface="Arial"/>
                <a:cs typeface="Arial"/>
              </a:rPr>
              <a:t>h</a:t>
            </a:r>
            <a:r>
              <a:rPr sz="2000" spc="0" dirty="0">
                <a:solidFill>
                  <a:srgbClr val="003164"/>
                </a:solidFill>
                <a:latin typeface="Arial"/>
                <a:cs typeface="Arial"/>
              </a:rPr>
              <a:t>e</a:t>
            </a:r>
            <a:r>
              <a:rPr sz="2000" spc="94"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r</a:t>
            </a:r>
            <a:r>
              <a:rPr sz="2000" spc="0" dirty="0">
                <a:solidFill>
                  <a:srgbClr val="003164"/>
                </a:solidFill>
                <a:latin typeface="Arial"/>
                <a:cs typeface="Arial"/>
              </a:rPr>
              <a:t>m</a:t>
            </a:r>
            <a:r>
              <a:rPr sz="2000" spc="94" dirty="0">
                <a:solidFill>
                  <a:srgbClr val="003164"/>
                </a:solidFill>
                <a:latin typeface="Arial"/>
                <a:cs typeface="Arial"/>
              </a:rPr>
              <a:t> </a:t>
            </a:r>
            <a:r>
              <a:rPr sz="2000" b="1" spc="4" dirty="0">
                <a:solidFill>
                  <a:srgbClr val="FF0000"/>
                </a:solidFill>
                <a:latin typeface="Arial"/>
                <a:cs typeface="Arial"/>
              </a:rPr>
              <a:t>A</a:t>
            </a:r>
            <a:r>
              <a:rPr sz="2000" b="1" spc="-9" dirty="0">
                <a:solidFill>
                  <a:srgbClr val="FF0000"/>
                </a:solidFill>
                <a:latin typeface="Arial"/>
                <a:cs typeface="Arial"/>
              </a:rPr>
              <a:t>c</a:t>
            </a:r>
            <a:r>
              <a:rPr sz="2000" b="1" spc="0" dirty="0">
                <a:solidFill>
                  <a:srgbClr val="FF0000"/>
                </a:solidFill>
                <a:latin typeface="Arial"/>
                <a:cs typeface="Arial"/>
              </a:rPr>
              <a:t>c</a:t>
            </a:r>
            <a:r>
              <a:rPr sz="2000" b="1" spc="4" dirty="0">
                <a:solidFill>
                  <a:srgbClr val="FF0000"/>
                </a:solidFill>
                <a:latin typeface="Arial"/>
                <a:cs typeface="Arial"/>
              </a:rPr>
              <a:t>e</a:t>
            </a:r>
            <a:r>
              <a:rPr sz="2000" b="1" spc="0" dirty="0">
                <a:solidFill>
                  <a:srgbClr val="FF0000"/>
                </a:solidFill>
                <a:latin typeface="Arial"/>
                <a:cs typeface="Arial"/>
              </a:rPr>
              <a:t>p</a:t>
            </a:r>
            <a:r>
              <a:rPr sz="2000" b="1" spc="-4" dirty="0">
                <a:solidFill>
                  <a:srgbClr val="FF0000"/>
                </a:solidFill>
                <a:latin typeface="Arial"/>
                <a:cs typeface="Arial"/>
              </a:rPr>
              <a:t>t</a:t>
            </a:r>
            <a:r>
              <a:rPr sz="2000" b="1" spc="0" dirty="0">
                <a:solidFill>
                  <a:srgbClr val="FF0000"/>
                </a:solidFill>
                <a:latin typeface="Arial"/>
                <a:cs typeface="Arial"/>
              </a:rPr>
              <a:t>ance</a:t>
            </a:r>
            <a:r>
              <a:rPr sz="2000" b="1" spc="109" dirty="0">
                <a:solidFill>
                  <a:srgbClr val="FF0000"/>
                </a:solidFill>
                <a:latin typeface="Arial"/>
                <a:cs typeface="Arial"/>
              </a:rPr>
              <a:t> </a:t>
            </a:r>
            <a:r>
              <a:rPr sz="2000" b="1" spc="0" dirty="0">
                <a:solidFill>
                  <a:srgbClr val="FF0000"/>
                </a:solidFill>
                <a:latin typeface="Arial"/>
                <a:cs typeface="Arial"/>
              </a:rPr>
              <a:t>T</a:t>
            </a:r>
            <a:r>
              <a:rPr sz="2000" b="1" spc="-9" dirty="0">
                <a:solidFill>
                  <a:srgbClr val="FF0000"/>
                </a:solidFill>
                <a:latin typeface="Arial"/>
                <a:cs typeface="Arial"/>
              </a:rPr>
              <a:t>e</a:t>
            </a:r>
            <a:r>
              <a:rPr sz="2000" b="1" spc="0" dirty="0">
                <a:solidFill>
                  <a:srgbClr val="FF0000"/>
                </a:solidFill>
                <a:latin typeface="Arial"/>
                <a:cs typeface="Arial"/>
              </a:rPr>
              <a:t>s</a:t>
            </a:r>
            <a:r>
              <a:rPr sz="2000" b="1" spc="4" dirty="0">
                <a:solidFill>
                  <a:srgbClr val="FF0000"/>
                </a:solidFill>
                <a:latin typeface="Arial"/>
                <a:cs typeface="Arial"/>
              </a:rPr>
              <a:t>t</a:t>
            </a:r>
            <a:r>
              <a:rPr sz="2000" b="1" spc="-4" dirty="0">
                <a:solidFill>
                  <a:srgbClr val="FF0000"/>
                </a:solidFill>
                <a:latin typeface="Arial"/>
                <a:cs typeface="Arial"/>
              </a:rPr>
              <a:t>i</a:t>
            </a:r>
            <a:r>
              <a:rPr sz="2000" b="1" spc="0" dirty="0">
                <a:solidFill>
                  <a:srgbClr val="FF0000"/>
                </a:solidFill>
                <a:latin typeface="Arial"/>
                <a:cs typeface="Arial"/>
              </a:rPr>
              <a:t>ng</a:t>
            </a:r>
            <a:r>
              <a:rPr sz="2000" b="1" spc="104" dirty="0">
                <a:solidFill>
                  <a:srgbClr val="FF0000"/>
                </a:solidFill>
                <a:latin typeface="Arial"/>
                <a:cs typeface="Arial"/>
              </a:rPr>
              <a:t> </a:t>
            </a:r>
            <a:r>
              <a:rPr sz="2000" spc="0" dirty="0">
                <a:solidFill>
                  <a:srgbClr val="003164"/>
                </a:solidFill>
                <a:latin typeface="Arial"/>
                <a:cs typeface="Arial"/>
              </a:rPr>
              <a:t>is</a:t>
            </a:r>
            <a:r>
              <a:rPr sz="2000" spc="109" dirty="0">
                <a:solidFill>
                  <a:srgbClr val="003164"/>
                </a:solidFill>
                <a:latin typeface="Arial"/>
                <a:cs typeface="Arial"/>
              </a:rPr>
              <a:t> </a:t>
            </a:r>
            <a:r>
              <a:rPr sz="2000" spc="0" dirty="0">
                <a:solidFill>
                  <a:srgbClr val="003164"/>
                </a:solidFill>
                <a:latin typeface="Arial"/>
                <a:cs typeface="Arial"/>
              </a:rPr>
              <a:t>u</a:t>
            </a:r>
            <a:r>
              <a:rPr sz="2000" spc="4" dirty="0">
                <a:solidFill>
                  <a:srgbClr val="003164"/>
                </a:solidFill>
                <a:latin typeface="Arial"/>
                <a:cs typeface="Arial"/>
              </a:rPr>
              <a:t>s</a:t>
            </a:r>
            <a:r>
              <a:rPr sz="2000" spc="-9" dirty="0">
                <a:solidFill>
                  <a:srgbClr val="003164"/>
                </a:solidFill>
                <a:latin typeface="Arial"/>
                <a:cs typeface="Arial"/>
              </a:rPr>
              <a:t>e</a:t>
            </a:r>
            <a:r>
              <a:rPr sz="2000" spc="0" dirty="0">
                <a:solidFill>
                  <a:srgbClr val="003164"/>
                </a:solidFill>
                <a:latin typeface="Arial"/>
                <a:cs typeface="Arial"/>
              </a:rPr>
              <a:t>d</a:t>
            </a:r>
            <a:r>
              <a:rPr sz="2000" spc="84" dirty="0">
                <a:solidFill>
                  <a:srgbClr val="003164"/>
                </a:solidFill>
                <a:latin typeface="Arial"/>
                <a:cs typeface="Arial"/>
              </a:rPr>
              <a:t> </a:t>
            </a:r>
            <a:r>
              <a:rPr sz="2000" spc="19" dirty="0">
                <a:solidFill>
                  <a:srgbClr val="003164"/>
                </a:solidFill>
                <a:latin typeface="Arial"/>
                <a:cs typeface="Arial"/>
              </a:rPr>
              <a:t>w</a:t>
            </a:r>
            <a:r>
              <a:rPr sz="2000" spc="0" dirty="0">
                <a:solidFill>
                  <a:srgbClr val="003164"/>
                </a:solidFill>
                <a:latin typeface="Arial"/>
                <a:cs typeface="Arial"/>
              </a:rPr>
              <a:t>hen</a:t>
            </a:r>
            <a:r>
              <a:rPr sz="2000" spc="109" dirty="0">
                <a:solidFill>
                  <a:srgbClr val="003164"/>
                </a:solidFill>
                <a:latin typeface="Arial"/>
                <a:cs typeface="Arial"/>
              </a:rPr>
              <a:t> </a:t>
            </a:r>
            <a:r>
              <a:rPr sz="2000" spc="0" dirty="0">
                <a:solidFill>
                  <a:srgbClr val="003164"/>
                </a:solidFill>
                <a:latin typeface="Arial"/>
                <a:cs typeface="Arial"/>
              </a:rPr>
              <a:t>the</a:t>
            </a:r>
            <a:r>
              <a:rPr sz="2000" spc="79" dirty="0">
                <a:solidFill>
                  <a:srgbClr val="003164"/>
                </a:solidFill>
                <a:latin typeface="Arial"/>
                <a:cs typeface="Arial"/>
              </a:rPr>
              <a:t> </a:t>
            </a:r>
            <a:r>
              <a:rPr sz="2000" spc="19" dirty="0">
                <a:solidFill>
                  <a:srgbClr val="003164"/>
                </a:solidFill>
                <a:latin typeface="Arial"/>
                <a:cs typeface="Arial"/>
              </a:rPr>
              <a:t>s</a:t>
            </a:r>
            <a:r>
              <a:rPr sz="2000" spc="0" dirty="0">
                <a:solidFill>
                  <a:srgbClr val="003164"/>
                </a:solidFill>
                <a:latin typeface="Arial"/>
                <a:cs typeface="Arial"/>
              </a:rPr>
              <a:t>o</a:t>
            </a:r>
            <a:r>
              <a:rPr sz="2000" spc="-29" dirty="0">
                <a:solidFill>
                  <a:srgbClr val="003164"/>
                </a:solidFill>
                <a:latin typeface="Arial"/>
                <a:cs typeface="Arial"/>
              </a:rPr>
              <a:t>f</a:t>
            </a:r>
            <a:r>
              <a:rPr sz="2000" spc="-4" dirty="0">
                <a:solidFill>
                  <a:srgbClr val="003164"/>
                </a:solidFill>
                <a:latin typeface="Arial"/>
                <a:cs typeface="Arial"/>
              </a:rPr>
              <a:t>t</a:t>
            </a:r>
            <a:r>
              <a:rPr sz="2000" spc="4" dirty="0">
                <a:solidFill>
                  <a:srgbClr val="003164"/>
                </a:solidFill>
                <a:latin typeface="Arial"/>
                <a:cs typeface="Arial"/>
              </a:rPr>
              <a:t>w</a:t>
            </a: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r>
              <a:rPr sz="2000" spc="94" dirty="0">
                <a:solidFill>
                  <a:srgbClr val="003164"/>
                </a:solidFill>
                <a:latin typeface="Arial"/>
                <a:cs typeface="Arial"/>
              </a:rPr>
              <a:t> </a:t>
            </a:r>
            <a:r>
              <a:rPr sz="2000" spc="0" dirty="0">
                <a:solidFill>
                  <a:srgbClr val="003164"/>
                </a:solidFill>
                <a:latin typeface="Arial"/>
                <a:cs typeface="Arial"/>
              </a:rPr>
              <a:t>is</a:t>
            </a:r>
            <a:r>
              <a:rPr sz="2000" spc="109" dirty="0">
                <a:solidFill>
                  <a:srgbClr val="003164"/>
                </a:solidFill>
                <a:latin typeface="Arial"/>
                <a:cs typeface="Arial"/>
              </a:rPr>
              <a:t> </a:t>
            </a:r>
            <a:r>
              <a:rPr sz="2000" spc="0" dirty="0">
                <a:solidFill>
                  <a:srgbClr val="003164"/>
                </a:solidFill>
                <a:latin typeface="Arial"/>
                <a:cs typeface="Arial"/>
              </a:rPr>
              <a:t>de</a:t>
            </a:r>
            <a:r>
              <a:rPr sz="2000" spc="-4" dirty="0">
                <a:solidFill>
                  <a:srgbClr val="003164"/>
                </a:solidFill>
                <a:latin typeface="Arial"/>
                <a:cs typeface="Arial"/>
              </a:rPr>
              <a:t>v</a:t>
            </a:r>
            <a:r>
              <a:rPr sz="2000" spc="-9" dirty="0">
                <a:solidFill>
                  <a:srgbClr val="003164"/>
                </a:solidFill>
                <a:latin typeface="Arial"/>
                <a:cs typeface="Arial"/>
              </a:rPr>
              <a:t>e</a:t>
            </a:r>
            <a:r>
              <a:rPr sz="2000" spc="0" dirty="0">
                <a:solidFill>
                  <a:srgbClr val="003164"/>
                </a:solidFill>
                <a:latin typeface="Arial"/>
                <a:cs typeface="Arial"/>
              </a:rPr>
              <a:t>loped</a:t>
            </a:r>
            <a:r>
              <a:rPr sz="2000" spc="109" dirty="0">
                <a:solidFill>
                  <a:srgbClr val="003164"/>
                </a:solidFill>
                <a:latin typeface="Arial"/>
                <a:cs typeface="Arial"/>
              </a:rPr>
              <a:t> </a:t>
            </a:r>
            <a:r>
              <a:rPr sz="2000" spc="-4" dirty="0">
                <a:solidFill>
                  <a:srgbClr val="003164"/>
                </a:solidFill>
                <a:latin typeface="Arial"/>
                <a:cs typeface="Arial"/>
              </a:rPr>
              <a:t>f</a:t>
            </a:r>
            <a:r>
              <a:rPr sz="2000" spc="-19" dirty="0">
                <a:solidFill>
                  <a:srgbClr val="003164"/>
                </a:solidFill>
                <a:latin typeface="Arial"/>
                <a:cs typeface="Arial"/>
              </a:rPr>
              <a:t>o</a:t>
            </a:r>
            <a:r>
              <a:rPr sz="2000" spc="0" dirty="0">
                <a:solidFill>
                  <a:srgbClr val="003164"/>
                </a:solidFill>
                <a:latin typeface="Arial"/>
                <a:cs typeface="Arial"/>
              </a:rPr>
              <a:t>r</a:t>
            </a:r>
            <a:endParaRPr sz="2000">
              <a:latin typeface="Arial"/>
              <a:cs typeface="Arial"/>
            </a:endParaRPr>
          </a:p>
          <a:p>
            <a:pPr marL="12700">
              <a:lnSpc>
                <a:spcPct val="95825"/>
              </a:lnSpc>
            </a:pPr>
            <a:r>
              <a:rPr sz="2000" spc="0" dirty="0">
                <a:solidFill>
                  <a:srgbClr val="003164"/>
                </a:solidFill>
                <a:latin typeface="Arial"/>
                <a:cs typeface="Arial"/>
              </a:rPr>
              <a:t>a</a:t>
            </a:r>
            <a:r>
              <a:rPr sz="2000" spc="34" dirty="0">
                <a:solidFill>
                  <a:srgbClr val="003164"/>
                </a:solidFill>
                <a:latin typeface="Arial"/>
                <a:cs typeface="Arial"/>
              </a:rPr>
              <a:t> </a:t>
            </a:r>
            <a:r>
              <a:rPr sz="2000" spc="9" dirty="0">
                <a:solidFill>
                  <a:srgbClr val="003164"/>
                </a:solidFill>
                <a:latin typeface="Arial"/>
                <a:cs typeface="Arial"/>
              </a:rPr>
              <a:t>s</a:t>
            </a:r>
            <a:r>
              <a:rPr sz="2000" spc="0" dirty="0">
                <a:solidFill>
                  <a:srgbClr val="003164"/>
                </a:solidFill>
                <a:latin typeface="Arial"/>
                <a:cs typeface="Arial"/>
              </a:rPr>
              <a:t>p</a:t>
            </a:r>
            <a:r>
              <a:rPr sz="2000" spc="-9" dirty="0">
                <a:solidFill>
                  <a:srgbClr val="003164"/>
                </a:solidFill>
                <a:latin typeface="Arial"/>
                <a:cs typeface="Arial"/>
              </a:rPr>
              <a:t>e</a:t>
            </a:r>
            <a:r>
              <a:rPr sz="2000" spc="19" dirty="0">
                <a:solidFill>
                  <a:srgbClr val="003164"/>
                </a:solidFill>
                <a:latin typeface="Arial"/>
                <a:cs typeface="Arial"/>
              </a:rPr>
              <a:t>c</a:t>
            </a:r>
            <a:r>
              <a:rPr sz="2000" spc="0" dirty="0">
                <a:solidFill>
                  <a:srgbClr val="003164"/>
                </a:solidFill>
                <a:latin typeface="Arial"/>
                <a:cs typeface="Arial"/>
              </a:rPr>
              <a:t>if</a:t>
            </a:r>
            <a:r>
              <a:rPr sz="2000" spc="-4" dirty="0">
                <a:solidFill>
                  <a:srgbClr val="003164"/>
                </a:solidFill>
                <a:latin typeface="Arial"/>
                <a:cs typeface="Arial"/>
              </a:rPr>
              <a:t>i</a:t>
            </a:r>
            <a:r>
              <a:rPr sz="2000" spc="0" dirty="0">
                <a:solidFill>
                  <a:srgbClr val="003164"/>
                </a:solidFill>
                <a:latin typeface="Arial"/>
                <a:cs typeface="Arial"/>
              </a:rPr>
              <a:t>c</a:t>
            </a:r>
            <a:r>
              <a:rPr sz="2000" spc="14" dirty="0">
                <a:solidFill>
                  <a:srgbClr val="003164"/>
                </a:solidFill>
                <a:latin typeface="Arial"/>
                <a:cs typeface="Arial"/>
              </a:rPr>
              <a:t> </a:t>
            </a:r>
            <a:r>
              <a:rPr sz="2000" spc="4" dirty="0">
                <a:solidFill>
                  <a:srgbClr val="003164"/>
                </a:solidFill>
                <a:latin typeface="Arial"/>
                <a:cs typeface="Arial"/>
              </a:rPr>
              <a:t>c</a:t>
            </a:r>
            <a:r>
              <a:rPr sz="2000" spc="-9" dirty="0">
                <a:solidFill>
                  <a:srgbClr val="003164"/>
                </a:solidFill>
                <a:latin typeface="Arial"/>
                <a:cs typeface="Arial"/>
              </a:rPr>
              <a:t>u</a:t>
            </a:r>
            <a:r>
              <a:rPr sz="2000" spc="0" dirty="0">
                <a:solidFill>
                  <a:srgbClr val="003164"/>
                </a:solidFill>
                <a:latin typeface="Arial"/>
                <a:cs typeface="Arial"/>
              </a:rPr>
              <a:t>s</a:t>
            </a:r>
            <a:r>
              <a:rPr sz="2000" spc="-9" dirty="0">
                <a:solidFill>
                  <a:srgbClr val="003164"/>
                </a:solidFill>
                <a:latin typeface="Arial"/>
                <a:cs typeface="Arial"/>
              </a:rPr>
              <a:t>t</a:t>
            </a:r>
            <a:r>
              <a:rPr sz="2000" spc="0" dirty="0">
                <a:solidFill>
                  <a:srgbClr val="003164"/>
                </a:solidFill>
                <a:latin typeface="Arial"/>
                <a:cs typeface="Arial"/>
              </a:rPr>
              <a:t>omer </a:t>
            </a:r>
            <a:r>
              <a:rPr sz="2000" spc="34" dirty="0">
                <a:solidFill>
                  <a:srgbClr val="003164"/>
                </a:solidFill>
                <a:latin typeface="Arial"/>
                <a:cs typeface="Arial"/>
              </a:rPr>
              <a:t> </a:t>
            </a:r>
            <a:r>
              <a:rPr sz="2000" spc="0" dirty="0">
                <a:solidFill>
                  <a:srgbClr val="003164"/>
                </a:solidFill>
                <a:latin typeface="Arial"/>
                <a:cs typeface="Arial"/>
              </a:rPr>
              <a:t>A</a:t>
            </a:r>
            <a:r>
              <a:rPr sz="2000" spc="14" dirty="0">
                <a:solidFill>
                  <a:srgbClr val="003164"/>
                </a:solidFill>
                <a:latin typeface="Arial"/>
                <a:cs typeface="Arial"/>
              </a:rPr>
              <a:t> </a:t>
            </a:r>
            <a:r>
              <a:rPr sz="2000" spc="9" dirty="0">
                <a:solidFill>
                  <a:srgbClr val="003164"/>
                </a:solidFill>
                <a:latin typeface="Arial"/>
                <a:cs typeface="Arial"/>
              </a:rPr>
              <a:t>s</a:t>
            </a:r>
            <a:r>
              <a:rPr sz="2000" spc="-9" dirty="0">
                <a:solidFill>
                  <a:srgbClr val="003164"/>
                </a:solidFill>
                <a:latin typeface="Arial"/>
                <a:cs typeface="Arial"/>
              </a:rPr>
              <a:t>e</a:t>
            </a:r>
            <a:r>
              <a:rPr sz="2000" spc="0" dirty="0">
                <a:solidFill>
                  <a:srgbClr val="003164"/>
                </a:solidFill>
                <a:latin typeface="Arial"/>
                <a:cs typeface="Arial"/>
              </a:rPr>
              <a:t>r</a:t>
            </a:r>
            <a:r>
              <a:rPr sz="2000" spc="-9" dirty="0">
                <a:solidFill>
                  <a:srgbClr val="003164"/>
                </a:solidFill>
                <a:latin typeface="Arial"/>
                <a:cs typeface="Arial"/>
              </a:rPr>
              <a:t>i</a:t>
            </a:r>
            <a:r>
              <a:rPr sz="2000" spc="0" dirty="0">
                <a:solidFill>
                  <a:srgbClr val="003164"/>
                </a:solidFill>
                <a:latin typeface="Arial"/>
                <a:cs typeface="Arial"/>
              </a:rPr>
              <a:t>es</a:t>
            </a:r>
            <a:r>
              <a:rPr sz="2000" spc="39" dirty="0">
                <a:solidFill>
                  <a:srgbClr val="003164"/>
                </a:solidFill>
                <a:latin typeface="Arial"/>
                <a:cs typeface="Arial"/>
              </a:rPr>
              <a:t> </a:t>
            </a:r>
            <a:r>
              <a:rPr sz="2000" spc="0" dirty="0">
                <a:solidFill>
                  <a:srgbClr val="003164"/>
                </a:solidFill>
                <a:latin typeface="Arial"/>
                <a:cs typeface="Arial"/>
              </a:rPr>
              <a:t>of</a:t>
            </a:r>
            <a:r>
              <a:rPr sz="2000" spc="14"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s</a:t>
            </a:r>
            <a:r>
              <a:rPr sz="2000" spc="-14" dirty="0">
                <a:solidFill>
                  <a:srgbClr val="003164"/>
                </a:solidFill>
                <a:latin typeface="Arial"/>
                <a:cs typeface="Arial"/>
              </a:rPr>
              <a:t>t</a:t>
            </a:r>
            <a:r>
              <a:rPr sz="2000" spc="0" dirty="0">
                <a:solidFill>
                  <a:srgbClr val="003164"/>
                </a:solidFill>
                <a:latin typeface="Arial"/>
                <a:cs typeface="Arial"/>
              </a:rPr>
              <a:t>s</a:t>
            </a:r>
            <a:r>
              <a:rPr sz="2000" spc="39" dirty="0">
                <a:solidFill>
                  <a:srgbClr val="003164"/>
                </a:solidFill>
                <a:latin typeface="Arial"/>
                <a:cs typeface="Arial"/>
              </a:rPr>
              <a:t> </a:t>
            </a:r>
            <a:r>
              <a:rPr sz="2000" spc="-9"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r>
              <a:rPr sz="2000" spc="25" dirty="0">
                <a:solidFill>
                  <a:srgbClr val="003164"/>
                </a:solidFill>
                <a:latin typeface="Arial"/>
                <a:cs typeface="Arial"/>
              </a:rPr>
              <a:t> </a:t>
            </a:r>
            <a:r>
              <a:rPr sz="2000" spc="19" dirty="0">
                <a:solidFill>
                  <a:srgbClr val="003164"/>
                </a:solidFill>
                <a:latin typeface="Arial"/>
                <a:cs typeface="Arial"/>
              </a:rPr>
              <a:t>c</a:t>
            </a:r>
            <a:r>
              <a:rPr sz="2000" spc="-9" dirty="0">
                <a:solidFill>
                  <a:srgbClr val="003164"/>
                </a:solidFill>
                <a:latin typeface="Arial"/>
                <a:cs typeface="Arial"/>
              </a:rPr>
              <a:t>o</a:t>
            </a:r>
            <a:r>
              <a:rPr sz="2000" spc="0" dirty="0">
                <a:solidFill>
                  <a:srgbClr val="003164"/>
                </a:solidFill>
                <a:latin typeface="Arial"/>
                <a:cs typeface="Arial"/>
              </a:rPr>
              <a:t>nd</a:t>
            </a:r>
            <a:r>
              <a:rPr sz="2000" spc="-9" dirty="0">
                <a:solidFill>
                  <a:srgbClr val="003164"/>
                </a:solidFill>
                <a:latin typeface="Arial"/>
                <a:cs typeface="Arial"/>
              </a:rPr>
              <a:t>u</a:t>
            </a:r>
            <a:r>
              <a:rPr sz="2000" spc="4" dirty="0">
                <a:solidFill>
                  <a:srgbClr val="003164"/>
                </a:solidFill>
                <a:latin typeface="Arial"/>
                <a:cs typeface="Arial"/>
              </a:rPr>
              <a:t>c</a:t>
            </a:r>
            <a:r>
              <a:rPr sz="2000" spc="-4" dirty="0">
                <a:solidFill>
                  <a:srgbClr val="003164"/>
                </a:solidFill>
                <a:latin typeface="Arial"/>
                <a:cs typeface="Arial"/>
              </a:rPr>
              <a:t>t</a:t>
            </a:r>
            <a:r>
              <a:rPr sz="2000" spc="-9" dirty="0">
                <a:solidFill>
                  <a:srgbClr val="003164"/>
                </a:solidFill>
                <a:latin typeface="Arial"/>
                <a:cs typeface="Arial"/>
              </a:rPr>
              <a:t>e</a:t>
            </a:r>
            <a:r>
              <a:rPr sz="2000" spc="0" dirty="0">
                <a:solidFill>
                  <a:srgbClr val="003164"/>
                </a:solidFill>
                <a:latin typeface="Arial"/>
                <a:cs typeface="Arial"/>
              </a:rPr>
              <a:t>d</a:t>
            </a:r>
            <a:r>
              <a:rPr sz="2000" spc="50" dirty="0">
                <a:solidFill>
                  <a:srgbClr val="003164"/>
                </a:solidFill>
                <a:latin typeface="Arial"/>
                <a:cs typeface="Arial"/>
              </a:rPr>
              <a:t> </a:t>
            </a:r>
            <a:r>
              <a:rPr sz="2000" spc="-14" dirty="0">
                <a:solidFill>
                  <a:srgbClr val="003164"/>
                </a:solidFill>
                <a:latin typeface="Arial"/>
                <a:cs typeface="Arial"/>
              </a:rPr>
              <a:t>t</a:t>
            </a:r>
            <a:r>
              <a:rPr sz="2000" spc="0" dirty="0">
                <a:solidFill>
                  <a:srgbClr val="003164"/>
                </a:solidFill>
                <a:latin typeface="Arial"/>
                <a:cs typeface="Arial"/>
              </a:rPr>
              <a:t>o</a:t>
            </a:r>
            <a:r>
              <a:rPr sz="2000" spc="50" dirty="0">
                <a:solidFill>
                  <a:srgbClr val="003164"/>
                </a:solidFill>
                <a:latin typeface="Arial"/>
                <a:cs typeface="Arial"/>
              </a:rPr>
              <a:t> </a:t>
            </a:r>
            <a:r>
              <a:rPr sz="2000" spc="0" dirty="0">
                <a:solidFill>
                  <a:srgbClr val="003164"/>
                </a:solidFill>
                <a:latin typeface="Arial"/>
                <a:cs typeface="Arial"/>
              </a:rPr>
              <a:t>enab</a:t>
            </a:r>
            <a:r>
              <a:rPr sz="2000" spc="-9" dirty="0">
                <a:solidFill>
                  <a:srgbClr val="003164"/>
                </a:solidFill>
                <a:latin typeface="Arial"/>
                <a:cs typeface="Arial"/>
              </a:rPr>
              <a:t>l</a:t>
            </a:r>
            <a:r>
              <a:rPr sz="2000" spc="0" dirty="0">
                <a:solidFill>
                  <a:srgbClr val="003164"/>
                </a:solidFill>
                <a:latin typeface="Arial"/>
                <a:cs typeface="Arial"/>
              </a:rPr>
              <a:t>e</a:t>
            </a:r>
            <a:r>
              <a:rPr sz="2000" spc="49"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he</a:t>
            </a:r>
            <a:r>
              <a:rPr sz="2000" spc="24" dirty="0">
                <a:solidFill>
                  <a:srgbClr val="003164"/>
                </a:solidFill>
                <a:latin typeface="Arial"/>
                <a:cs typeface="Arial"/>
              </a:rPr>
              <a:t> </a:t>
            </a:r>
            <a:r>
              <a:rPr sz="2000" spc="4" dirty="0">
                <a:solidFill>
                  <a:srgbClr val="003164"/>
                </a:solidFill>
                <a:latin typeface="Arial"/>
                <a:cs typeface="Arial"/>
              </a:rPr>
              <a:t>c</a:t>
            </a:r>
            <a:r>
              <a:rPr sz="2000" spc="0" dirty="0">
                <a:solidFill>
                  <a:srgbClr val="003164"/>
                </a:solidFill>
                <a:latin typeface="Arial"/>
                <a:cs typeface="Arial"/>
              </a:rPr>
              <a:t>u</a:t>
            </a:r>
            <a:r>
              <a:rPr sz="2000" spc="4" dirty="0">
                <a:solidFill>
                  <a:srgbClr val="003164"/>
                </a:solidFill>
                <a:latin typeface="Arial"/>
                <a:cs typeface="Arial"/>
              </a:rPr>
              <a:t>s</a:t>
            </a:r>
            <a:r>
              <a:rPr sz="2000" spc="-4" dirty="0">
                <a:solidFill>
                  <a:srgbClr val="003164"/>
                </a:solidFill>
                <a:latin typeface="Arial"/>
                <a:cs typeface="Arial"/>
              </a:rPr>
              <a:t>t</a:t>
            </a:r>
            <a:r>
              <a:rPr sz="2000" spc="-9" dirty="0">
                <a:solidFill>
                  <a:srgbClr val="003164"/>
                </a:solidFill>
                <a:latin typeface="Arial"/>
                <a:cs typeface="Arial"/>
              </a:rPr>
              <a:t>o</a:t>
            </a:r>
            <a:r>
              <a:rPr sz="2000" spc="0" dirty="0">
                <a:solidFill>
                  <a:srgbClr val="003164"/>
                </a:solidFill>
                <a:latin typeface="Arial"/>
                <a:cs typeface="Arial"/>
              </a:rPr>
              <a:t>m</a:t>
            </a:r>
            <a:r>
              <a:rPr sz="2000" spc="-9" dirty="0">
                <a:solidFill>
                  <a:srgbClr val="003164"/>
                </a:solidFill>
                <a:latin typeface="Arial"/>
                <a:cs typeface="Arial"/>
              </a:rPr>
              <a:t>e</a:t>
            </a:r>
            <a:r>
              <a:rPr sz="2000" spc="0" dirty="0">
                <a:solidFill>
                  <a:srgbClr val="003164"/>
                </a:solidFill>
                <a:latin typeface="Arial"/>
                <a:cs typeface="Arial"/>
              </a:rPr>
              <a:t>r</a:t>
            </a:r>
            <a:endParaRPr sz="2000">
              <a:latin typeface="Arial"/>
              <a:cs typeface="Arial"/>
            </a:endParaRPr>
          </a:p>
        </p:txBody>
      </p:sp>
      <p:sp>
        <p:nvSpPr>
          <p:cNvPr id="28" name="object 28"/>
          <p:cNvSpPr txBox="1"/>
          <p:nvPr/>
        </p:nvSpPr>
        <p:spPr>
          <a:xfrm>
            <a:off x="764540" y="2761123"/>
            <a:ext cx="3192221"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t</a:t>
            </a:r>
            <a:r>
              <a:rPr sz="2000" spc="0" dirty="0">
                <a:solidFill>
                  <a:srgbClr val="003164"/>
                </a:solidFill>
                <a:latin typeface="Arial"/>
                <a:cs typeface="Arial"/>
              </a:rPr>
              <a:t>o</a:t>
            </a:r>
            <a:r>
              <a:rPr sz="2000" spc="254" dirty="0">
                <a:solidFill>
                  <a:srgbClr val="003164"/>
                </a:solidFill>
                <a:latin typeface="Arial"/>
                <a:cs typeface="Arial"/>
              </a:rPr>
              <a:t> </a:t>
            </a:r>
            <a:r>
              <a:rPr sz="2000" spc="0" dirty="0">
                <a:solidFill>
                  <a:srgbClr val="003164"/>
                </a:solidFill>
                <a:latin typeface="Arial"/>
                <a:cs typeface="Arial"/>
              </a:rPr>
              <a:t>vali</a:t>
            </a:r>
            <a:r>
              <a:rPr sz="2000" spc="-4" dirty="0">
                <a:solidFill>
                  <a:srgbClr val="003164"/>
                </a:solidFill>
                <a:latin typeface="Arial"/>
                <a:cs typeface="Arial"/>
              </a:rPr>
              <a:t>d</a:t>
            </a:r>
            <a:r>
              <a:rPr sz="2000" spc="0" dirty="0">
                <a:solidFill>
                  <a:srgbClr val="003164"/>
                </a:solidFill>
                <a:latin typeface="Arial"/>
                <a:cs typeface="Arial"/>
              </a:rPr>
              <a:t>a</a:t>
            </a:r>
            <a:r>
              <a:rPr sz="2000" spc="-4" dirty="0">
                <a:solidFill>
                  <a:srgbClr val="003164"/>
                </a:solidFill>
                <a:latin typeface="Arial"/>
                <a:cs typeface="Arial"/>
              </a:rPr>
              <a:t>t</a:t>
            </a:r>
            <a:r>
              <a:rPr sz="2000" spc="0" dirty="0">
                <a:solidFill>
                  <a:srgbClr val="003164"/>
                </a:solidFill>
                <a:latin typeface="Arial"/>
                <a:cs typeface="Arial"/>
              </a:rPr>
              <a:t>e</a:t>
            </a:r>
            <a:r>
              <a:rPr sz="2000" spc="239" dirty="0">
                <a:solidFill>
                  <a:srgbClr val="003164"/>
                </a:solidFill>
                <a:latin typeface="Arial"/>
                <a:cs typeface="Arial"/>
              </a:rPr>
              <a:t> </a:t>
            </a:r>
            <a:r>
              <a:rPr sz="2000" spc="0" dirty="0">
                <a:solidFill>
                  <a:srgbClr val="003164"/>
                </a:solidFill>
                <a:latin typeface="Arial"/>
                <a:cs typeface="Arial"/>
              </a:rPr>
              <a:t>all</a:t>
            </a:r>
            <a:r>
              <a:rPr sz="2000" spc="249" dirty="0">
                <a:solidFill>
                  <a:srgbClr val="003164"/>
                </a:solidFill>
                <a:latin typeface="Arial"/>
                <a:cs typeface="Arial"/>
              </a:rPr>
              <a:t> </a:t>
            </a:r>
            <a:r>
              <a:rPr sz="2000" spc="4" dirty="0">
                <a:solidFill>
                  <a:srgbClr val="003164"/>
                </a:solidFill>
                <a:latin typeface="Arial"/>
                <a:cs typeface="Arial"/>
              </a:rPr>
              <a:t>r</a:t>
            </a:r>
            <a:r>
              <a:rPr sz="2000" spc="0" dirty="0">
                <a:solidFill>
                  <a:srgbClr val="003164"/>
                </a:solidFill>
                <a:latin typeface="Arial"/>
                <a:cs typeface="Arial"/>
              </a:rPr>
              <a:t>equ</a:t>
            </a:r>
            <a:r>
              <a:rPr sz="2000" spc="-9" dirty="0">
                <a:solidFill>
                  <a:srgbClr val="003164"/>
                </a:solidFill>
                <a:latin typeface="Arial"/>
                <a:cs typeface="Arial"/>
              </a:rPr>
              <a:t>i</a:t>
            </a:r>
            <a:r>
              <a:rPr sz="2000" spc="0" dirty="0">
                <a:solidFill>
                  <a:srgbClr val="003164"/>
                </a:solidFill>
                <a:latin typeface="Arial"/>
                <a:cs typeface="Arial"/>
              </a:rPr>
              <a:t>r</a:t>
            </a:r>
            <a:r>
              <a:rPr sz="2000" spc="4" dirty="0">
                <a:solidFill>
                  <a:srgbClr val="003164"/>
                </a:solidFill>
                <a:latin typeface="Arial"/>
                <a:cs typeface="Arial"/>
              </a:rPr>
              <a:t>e</a:t>
            </a:r>
            <a:r>
              <a:rPr sz="2000" spc="-9" dirty="0">
                <a:solidFill>
                  <a:srgbClr val="003164"/>
                </a:solidFill>
                <a:latin typeface="Arial"/>
                <a:cs typeface="Arial"/>
              </a:rPr>
              <a:t>m</a:t>
            </a:r>
            <a:r>
              <a:rPr sz="2000" spc="0" dirty="0">
                <a:solidFill>
                  <a:srgbClr val="003164"/>
                </a:solidFill>
                <a:latin typeface="Arial"/>
                <a:cs typeface="Arial"/>
              </a:rPr>
              <a:t>en</a:t>
            </a:r>
            <a:r>
              <a:rPr sz="2000" spc="-29" dirty="0">
                <a:solidFill>
                  <a:srgbClr val="003164"/>
                </a:solidFill>
                <a:latin typeface="Arial"/>
                <a:cs typeface="Arial"/>
              </a:rPr>
              <a:t>t</a:t>
            </a:r>
            <a:r>
              <a:rPr sz="2000" spc="0" dirty="0">
                <a:solidFill>
                  <a:srgbClr val="003164"/>
                </a:solidFill>
                <a:latin typeface="Arial"/>
                <a:cs typeface="Arial"/>
              </a:rPr>
              <a:t>s</a:t>
            </a:r>
            <a:endParaRPr sz="2000">
              <a:latin typeface="Arial"/>
              <a:cs typeface="Arial"/>
            </a:endParaRPr>
          </a:p>
        </p:txBody>
      </p:sp>
      <p:sp>
        <p:nvSpPr>
          <p:cNvPr id="27" name="object 27"/>
          <p:cNvSpPr txBox="1"/>
          <p:nvPr/>
        </p:nvSpPr>
        <p:spPr>
          <a:xfrm>
            <a:off x="4066159" y="2761123"/>
            <a:ext cx="3971748"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Th</a:t>
            </a:r>
            <a:r>
              <a:rPr sz="2000" spc="-9"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e</a:t>
            </a:r>
            <a:r>
              <a:rPr sz="2000" spc="249" dirty="0">
                <a:solidFill>
                  <a:srgbClr val="003164"/>
                </a:solidFill>
                <a:latin typeface="Arial"/>
                <a:cs typeface="Arial"/>
              </a:rPr>
              <a:t> </a:t>
            </a:r>
            <a:r>
              <a:rPr sz="2000" spc="-14" dirty="0">
                <a:solidFill>
                  <a:srgbClr val="003164"/>
                </a:solidFill>
                <a:latin typeface="Arial"/>
                <a:cs typeface="Arial"/>
              </a:rPr>
              <a:t>t</a:t>
            </a:r>
            <a:r>
              <a:rPr sz="2000" spc="-9" dirty="0">
                <a:solidFill>
                  <a:srgbClr val="003164"/>
                </a:solidFill>
                <a:latin typeface="Arial"/>
                <a:cs typeface="Arial"/>
              </a:rPr>
              <a:t>e</a:t>
            </a:r>
            <a:r>
              <a:rPr sz="2000" spc="19" dirty="0">
                <a:solidFill>
                  <a:srgbClr val="003164"/>
                </a:solidFill>
                <a:latin typeface="Arial"/>
                <a:cs typeface="Arial"/>
              </a:rPr>
              <a:t>s</a:t>
            </a:r>
            <a:r>
              <a:rPr sz="2000" spc="-29" dirty="0">
                <a:solidFill>
                  <a:srgbClr val="003164"/>
                </a:solidFill>
                <a:latin typeface="Arial"/>
                <a:cs typeface="Arial"/>
              </a:rPr>
              <a:t>t</a:t>
            </a:r>
            <a:r>
              <a:rPr sz="2000" spc="0" dirty="0">
                <a:solidFill>
                  <a:srgbClr val="003164"/>
                </a:solidFill>
                <a:latin typeface="Arial"/>
                <a:cs typeface="Arial"/>
              </a:rPr>
              <a:t>s</a:t>
            </a:r>
            <a:r>
              <a:rPr sz="2000" spc="259" dirty="0">
                <a:solidFill>
                  <a:srgbClr val="003164"/>
                </a:solidFill>
                <a:latin typeface="Arial"/>
                <a:cs typeface="Arial"/>
              </a:rPr>
              <a:t> </a:t>
            </a:r>
            <a:r>
              <a:rPr sz="2000" spc="-9" dirty="0">
                <a:solidFill>
                  <a:srgbClr val="003164"/>
                </a:solidFill>
                <a:latin typeface="Arial"/>
                <a:cs typeface="Arial"/>
              </a:rPr>
              <a:t>a</a:t>
            </a:r>
            <a:r>
              <a:rPr sz="2000" spc="0" dirty="0">
                <a:solidFill>
                  <a:srgbClr val="003164"/>
                </a:solidFill>
                <a:latin typeface="Arial"/>
                <a:cs typeface="Arial"/>
              </a:rPr>
              <a:t>re</a:t>
            </a:r>
            <a:r>
              <a:rPr sz="2000" spc="229" dirty="0">
                <a:solidFill>
                  <a:srgbClr val="003164"/>
                </a:solidFill>
                <a:latin typeface="Arial"/>
                <a:cs typeface="Arial"/>
              </a:rPr>
              <a:t> </a:t>
            </a:r>
            <a:r>
              <a:rPr sz="2000" spc="0" dirty="0">
                <a:solidFill>
                  <a:srgbClr val="003164"/>
                </a:solidFill>
                <a:latin typeface="Arial"/>
                <a:cs typeface="Arial"/>
              </a:rPr>
              <a:t>c</a:t>
            </a:r>
            <a:r>
              <a:rPr sz="2000" spc="4" dirty="0">
                <a:solidFill>
                  <a:srgbClr val="003164"/>
                </a:solidFill>
                <a:latin typeface="Arial"/>
                <a:cs typeface="Arial"/>
              </a:rPr>
              <a:t>o</a:t>
            </a:r>
            <a:r>
              <a:rPr sz="2000" spc="0" dirty="0">
                <a:solidFill>
                  <a:srgbClr val="003164"/>
                </a:solidFill>
                <a:latin typeface="Arial"/>
                <a:cs typeface="Arial"/>
              </a:rPr>
              <a:t>n</a:t>
            </a:r>
            <a:r>
              <a:rPr sz="2000" spc="-9" dirty="0">
                <a:solidFill>
                  <a:srgbClr val="003164"/>
                </a:solidFill>
                <a:latin typeface="Arial"/>
                <a:cs typeface="Arial"/>
              </a:rPr>
              <a:t>d</a:t>
            </a:r>
            <a:r>
              <a:rPr sz="2000" spc="0" dirty="0">
                <a:solidFill>
                  <a:srgbClr val="003164"/>
                </a:solidFill>
                <a:latin typeface="Arial"/>
                <a:cs typeface="Arial"/>
              </a:rPr>
              <a:t>u</a:t>
            </a:r>
            <a:r>
              <a:rPr sz="2000" spc="-4" dirty="0">
                <a:solidFill>
                  <a:srgbClr val="003164"/>
                </a:solidFill>
                <a:latin typeface="Arial"/>
                <a:cs typeface="Arial"/>
              </a:rPr>
              <a:t>ct</a:t>
            </a:r>
            <a:r>
              <a:rPr sz="2000" spc="0" dirty="0">
                <a:solidFill>
                  <a:srgbClr val="003164"/>
                </a:solidFill>
                <a:latin typeface="Arial"/>
                <a:cs typeface="Arial"/>
              </a:rPr>
              <a:t>ed</a:t>
            </a:r>
            <a:r>
              <a:rPr sz="2000" spc="249" dirty="0">
                <a:solidFill>
                  <a:srgbClr val="003164"/>
                </a:solidFill>
                <a:latin typeface="Arial"/>
                <a:cs typeface="Arial"/>
              </a:rPr>
              <a:t> </a:t>
            </a:r>
            <a:r>
              <a:rPr sz="2000" spc="0" dirty="0">
                <a:solidFill>
                  <a:srgbClr val="003164"/>
                </a:solidFill>
                <a:latin typeface="Arial"/>
                <a:cs typeface="Arial"/>
              </a:rPr>
              <a:t>by</a:t>
            </a:r>
            <a:r>
              <a:rPr sz="2000" spc="225"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he</a:t>
            </a:r>
            <a:endParaRPr sz="2000">
              <a:latin typeface="Arial"/>
              <a:cs typeface="Arial"/>
            </a:endParaRPr>
          </a:p>
        </p:txBody>
      </p:sp>
      <p:sp>
        <p:nvSpPr>
          <p:cNvPr id="26" name="object 26"/>
          <p:cNvSpPr txBox="1"/>
          <p:nvPr/>
        </p:nvSpPr>
        <p:spPr>
          <a:xfrm>
            <a:off x="8071866" y="2761123"/>
            <a:ext cx="1263613" cy="584707"/>
          </a:xfrm>
          <a:prstGeom prst="rect">
            <a:avLst/>
          </a:prstGeom>
        </p:spPr>
        <p:txBody>
          <a:bodyPr wrap="square" lIns="0" tIns="0" rIns="0" bIns="0" rtlCol="0">
            <a:noAutofit/>
          </a:bodyPr>
          <a:lstStyle/>
          <a:p>
            <a:pPr marL="17272">
              <a:lnSpc>
                <a:spcPts val="2150"/>
              </a:lnSpc>
              <a:spcBef>
                <a:spcPts val="107"/>
              </a:spcBef>
            </a:pPr>
            <a:r>
              <a:rPr sz="2000" spc="0" dirty="0">
                <a:solidFill>
                  <a:srgbClr val="003164"/>
                </a:solidFill>
                <a:latin typeface="Arial"/>
                <a:cs typeface="Arial"/>
              </a:rPr>
              <a:t>end</a:t>
            </a:r>
            <a:r>
              <a:rPr sz="2000" spc="249" dirty="0">
                <a:solidFill>
                  <a:srgbClr val="003164"/>
                </a:solidFill>
                <a:latin typeface="Arial"/>
                <a:cs typeface="Arial"/>
              </a:rPr>
              <a:t> </a:t>
            </a:r>
            <a:r>
              <a:rPr sz="2000" spc="0" dirty="0">
                <a:solidFill>
                  <a:srgbClr val="003164"/>
                </a:solidFill>
                <a:latin typeface="Arial"/>
                <a:cs typeface="Arial"/>
              </a:rPr>
              <a:t>u</a:t>
            </a:r>
            <a:r>
              <a:rPr sz="2000" spc="-4" dirty="0">
                <a:solidFill>
                  <a:srgbClr val="003164"/>
                </a:solidFill>
                <a:latin typeface="Arial"/>
                <a:cs typeface="Arial"/>
              </a:rPr>
              <a:t>s</a:t>
            </a:r>
            <a:r>
              <a:rPr sz="2000" spc="0" dirty="0">
                <a:solidFill>
                  <a:srgbClr val="003164"/>
                </a:solidFill>
                <a:latin typeface="Arial"/>
                <a:cs typeface="Arial"/>
              </a:rPr>
              <a:t>er</a:t>
            </a:r>
            <a:r>
              <a:rPr sz="2000" spc="254" dirty="0">
                <a:solidFill>
                  <a:srgbClr val="003164"/>
                </a:solidFill>
                <a:latin typeface="Arial"/>
                <a:cs typeface="Arial"/>
              </a:rPr>
              <a:t> </a:t>
            </a:r>
            <a:r>
              <a:rPr sz="2000" spc="0" dirty="0">
                <a:solidFill>
                  <a:srgbClr val="003164"/>
                </a:solidFill>
                <a:latin typeface="Arial"/>
                <a:cs typeface="Arial"/>
              </a:rPr>
              <a:t>/</a:t>
            </a:r>
            <a:endParaRPr sz="2000">
              <a:latin typeface="Arial"/>
              <a:cs typeface="Arial"/>
            </a:endParaRPr>
          </a:p>
          <a:p>
            <a:pPr marL="12700" marR="1411">
              <a:lnSpc>
                <a:spcPct val="95825"/>
              </a:lnSpc>
            </a:pPr>
            <a:r>
              <a:rPr sz="2000" spc="19" dirty="0">
                <a:solidFill>
                  <a:srgbClr val="003164"/>
                </a:solidFill>
                <a:latin typeface="Arial"/>
                <a:cs typeface="Arial"/>
              </a:rPr>
              <a:t>s</a:t>
            </a:r>
            <a:r>
              <a:rPr sz="2000" spc="-19" dirty="0">
                <a:solidFill>
                  <a:srgbClr val="003164"/>
                </a:solidFill>
                <a:latin typeface="Arial"/>
                <a:cs typeface="Arial"/>
              </a:rPr>
              <a:t>y</a:t>
            </a:r>
            <a:r>
              <a:rPr sz="2000" spc="4" dirty="0">
                <a:solidFill>
                  <a:srgbClr val="003164"/>
                </a:solidFill>
                <a:latin typeface="Arial"/>
                <a:cs typeface="Arial"/>
              </a:rPr>
              <a:t>s</a:t>
            </a:r>
            <a:r>
              <a:rPr sz="2000" spc="-4" dirty="0">
                <a:solidFill>
                  <a:srgbClr val="003164"/>
                </a:solidFill>
                <a:latin typeface="Arial"/>
                <a:cs typeface="Arial"/>
              </a:rPr>
              <a:t>t</a:t>
            </a:r>
            <a:r>
              <a:rPr sz="2000" spc="-9" dirty="0">
                <a:solidFill>
                  <a:srgbClr val="003164"/>
                </a:solidFill>
                <a:latin typeface="Arial"/>
                <a:cs typeface="Arial"/>
              </a:rPr>
              <a:t>e</a:t>
            </a:r>
            <a:r>
              <a:rPr sz="2000" spc="0" dirty="0">
                <a:solidFill>
                  <a:srgbClr val="003164"/>
                </a:solidFill>
                <a:latin typeface="Arial"/>
                <a:cs typeface="Arial"/>
              </a:rPr>
              <a:t>ma</a:t>
            </a:r>
            <a:r>
              <a:rPr sz="2000" spc="-4" dirty="0">
                <a:solidFill>
                  <a:srgbClr val="003164"/>
                </a:solidFill>
                <a:latin typeface="Arial"/>
                <a:cs typeface="Arial"/>
              </a:rPr>
              <a:t>t</a:t>
            </a:r>
            <a:r>
              <a:rPr sz="2000" spc="-14" dirty="0">
                <a:solidFill>
                  <a:srgbClr val="003164"/>
                </a:solidFill>
                <a:latin typeface="Arial"/>
                <a:cs typeface="Arial"/>
              </a:rPr>
              <a:t>i</a:t>
            </a:r>
            <a:r>
              <a:rPr sz="2000" spc="0" dirty="0">
                <a:solidFill>
                  <a:srgbClr val="003164"/>
                </a:solidFill>
                <a:latin typeface="Arial"/>
                <a:cs typeface="Arial"/>
              </a:rPr>
              <a:t>c</a:t>
            </a:r>
            <a:endParaRPr sz="2000">
              <a:latin typeface="Arial"/>
              <a:cs typeface="Arial"/>
            </a:endParaRPr>
          </a:p>
        </p:txBody>
      </p:sp>
      <p:sp>
        <p:nvSpPr>
          <p:cNvPr id="25" name="object 25"/>
          <p:cNvSpPr txBox="1"/>
          <p:nvPr/>
        </p:nvSpPr>
        <p:spPr>
          <a:xfrm>
            <a:off x="764540" y="3065923"/>
            <a:ext cx="7294382" cy="1357629"/>
          </a:xfrm>
          <a:prstGeom prst="rect">
            <a:avLst/>
          </a:prstGeom>
        </p:spPr>
        <p:txBody>
          <a:bodyPr wrap="square" lIns="0" tIns="0" rIns="0" bIns="0" rtlCol="0">
            <a:noAutofit/>
          </a:bodyPr>
          <a:lstStyle/>
          <a:p>
            <a:pPr marL="12700" marR="31111">
              <a:lnSpc>
                <a:spcPts val="2150"/>
              </a:lnSpc>
              <a:spcBef>
                <a:spcPts val="107"/>
              </a:spcBef>
            </a:pPr>
            <a:r>
              <a:rPr sz="2000" spc="4" dirty="0">
                <a:solidFill>
                  <a:srgbClr val="003164"/>
                </a:solidFill>
                <a:latin typeface="Arial"/>
                <a:cs typeface="Arial"/>
              </a:rPr>
              <a:t>c</a:t>
            </a:r>
            <a:r>
              <a:rPr sz="2000" spc="0" dirty="0">
                <a:solidFill>
                  <a:srgbClr val="003164"/>
                </a:solidFill>
                <a:latin typeface="Arial"/>
                <a:cs typeface="Arial"/>
              </a:rPr>
              <a:t>u</a:t>
            </a:r>
            <a:r>
              <a:rPr sz="2000" spc="9" dirty="0">
                <a:solidFill>
                  <a:srgbClr val="003164"/>
                </a:solidFill>
                <a:latin typeface="Arial"/>
                <a:cs typeface="Arial"/>
              </a:rPr>
              <a:t>s</a:t>
            </a:r>
            <a:r>
              <a:rPr sz="2000" spc="-14" dirty="0">
                <a:solidFill>
                  <a:srgbClr val="003164"/>
                </a:solidFill>
                <a:latin typeface="Arial"/>
                <a:cs typeface="Arial"/>
              </a:rPr>
              <a:t>t</a:t>
            </a:r>
            <a:r>
              <a:rPr sz="2000" spc="0" dirty="0">
                <a:solidFill>
                  <a:srgbClr val="003164"/>
                </a:solidFill>
                <a:latin typeface="Arial"/>
                <a:cs typeface="Arial"/>
              </a:rPr>
              <a:t>om</a:t>
            </a:r>
            <a:r>
              <a:rPr sz="2000" spc="-9" dirty="0">
                <a:solidFill>
                  <a:srgbClr val="003164"/>
                </a:solidFill>
                <a:latin typeface="Arial"/>
                <a:cs typeface="Arial"/>
              </a:rPr>
              <a:t>e</a:t>
            </a:r>
            <a:r>
              <a:rPr sz="2000" spc="0" dirty="0">
                <a:solidFill>
                  <a:srgbClr val="003164"/>
                </a:solidFill>
                <a:latin typeface="Arial"/>
                <a:cs typeface="Arial"/>
              </a:rPr>
              <a:t>r </a:t>
            </a:r>
            <a:r>
              <a:rPr sz="2000" spc="14" dirty="0">
                <a:solidFill>
                  <a:srgbClr val="003164"/>
                </a:solidFill>
                <a:latin typeface="Arial"/>
                <a:cs typeface="Arial"/>
              </a:rPr>
              <a:t> </a:t>
            </a:r>
            <a:r>
              <a:rPr sz="2000" spc="0" dirty="0">
                <a:solidFill>
                  <a:srgbClr val="003164"/>
                </a:solidFill>
                <a:latin typeface="Arial"/>
                <a:cs typeface="Arial"/>
              </a:rPr>
              <a:t>a</a:t>
            </a:r>
            <a:r>
              <a:rPr sz="2000" spc="-19" dirty="0">
                <a:solidFill>
                  <a:srgbClr val="003164"/>
                </a:solidFill>
                <a:latin typeface="Arial"/>
                <a:cs typeface="Arial"/>
              </a:rPr>
              <a:t>n</a:t>
            </a:r>
            <a:r>
              <a:rPr sz="2000" spc="0" dirty="0">
                <a:solidFill>
                  <a:srgbClr val="003164"/>
                </a:solidFill>
                <a:latin typeface="Arial"/>
                <a:cs typeface="Arial"/>
              </a:rPr>
              <a:t>d </a:t>
            </a:r>
            <a:r>
              <a:rPr sz="2000" spc="19" dirty="0">
                <a:solidFill>
                  <a:srgbClr val="003164"/>
                </a:solidFill>
                <a:latin typeface="Arial"/>
                <a:cs typeface="Arial"/>
              </a:rPr>
              <a:t> </a:t>
            </a:r>
            <a:r>
              <a:rPr sz="2000" spc="0" dirty="0">
                <a:solidFill>
                  <a:srgbClr val="003164"/>
                </a:solidFill>
                <a:latin typeface="Arial"/>
                <a:cs typeface="Arial"/>
              </a:rPr>
              <a:t>may</a:t>
            </a:r>
            <a:r>
              <a:rPr sz="2000" spc="543" dirty="0">
                <a:solidFill>
                  <a:srgbClr val="003164"/>
                </a:solidFill>
                <a:latin typeface="Arial"/>
                <a:cs typeface="Arial"/>
              </a:rPr>
              <a:t> </a:t>
            </a:r>
            <a:r>
              <a:rPr sz="2000" spc="9" dirty="0">
                <a:solidFill>
                  <a:srgbClr val="003164"/>
                </a:solidFill>
                <a:latin typeface="Arial"/>
                <a:cs typeface="Arial"/>
              </a:rPr>
              <a:t>r</a:t>
            </a:r>
            <a:r>
              <a:rPr sz="2000" spc="0" dirty="0">
                <a:solidFill>
                  <a:srgbClr val="003164"/>
                </a:solidFill>
                <a:latin typeface="Arial"/>
                <a:cs typeface="Arial"/>
              </a:rPr>
              <a:t>ange </a:t>
            </a:r>
            <a:r>
              <a:rPr sz="2000" spc="9" dirty="0">
                <a:solidFill>
                  <a:srgbClr val="003164"/>
                </a:solidFill>
                <a:latin typeface="Arial"/>
                <a:cs typeface="Arial"/>
              </a:rPr>
              <a:t> </a:t>
            </a:r>
            <a:r>
              <a:rPr sz="2000" spc="-4" dirty="0">
                <a:solidFill>
                  <a:srgbClr val="003164"/>
                </a:solidFill>
                <a:latin typeface="Arial"/>
                <a:cs typeface="Arial"/>
              </a:rPr>
              <a:t>f</a:t>
            </a:r>
            <a:r>
              <a:rPr sz="2000" spc="4" dirty="0">
                <a:solidFill>
                  <a:srgbClr val="003164"/>
                </a:solidFill>
                <a:latin typeface="Arial"/>
                <a:cs typeface="Arial"/>
              </a:rPr>
              <a:t>r</a:t>
            </a:r>
            <a:r>
              <a:rPr sz="2000" spc="0" dirty="0">
                <a:solidFill>
                  <a:srgbClr val="003164"/>
                </a:solidFill>
                <a:latin typeface="Arial"/>
                <a:cs typeface="Arial"/>
              </a:rPr>
              <a:t>om  ad</a:t>
            </a:r>
            <a:r>
              <a:rPr sz="2000" spc="-9" dirty="0">
                <a:solidFill>
                  <a:srgbClr val="003164"/>
                </a:solidFill>
                <a:latin typeface="Arial"/>
                <a:cs typeface="Arial"/>
              </a:rPr>
              <a:t>h</a:t>
            </a:r>
            <a:r>
              <a:rPr sz="2000" spc="0" dirty="0">
                <a:solidFill>
                  <a:srgbClr val="003164"/>
                </a:solidFill>
                <a:latin typeface="Arial"/>
                <a:cs typeface="Arial"/>
              </a:rPr>
              <a:t>oc</a:t>
            </a:r>
            <a:r>
              <a:rPr sz="2000" spc="548"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e</a:t>
            </a:r>
            <a:r>
              <a:rPr sz="2000" spc="4" dirty="0">
                <a:solidFill>
                  <a:srgbClr val="003164"/>
                </a:solidFill>
                <a:latin typeface="Arial"/>
                <a:cs typeface="Arial"/>
              </a:rPr>
              <a:t>s</a:t>
            </a:r>
            <a:r>
              <a:rPr sz="2000" spc="-4" dirty="0">
                <a:solidFill>
                  <a:srgbClr val="003164"/>
                </a:solidFill>
                <a:latin typeface="Arial"/>
                <a:cs typeface="Arial"/>
              </a:rPr>
              <a:t>t</a:t>
            </a:r>
            <a:r>
              <a:rPr sz="2000" spc="0" dirty="0">
                <a:solidFill>
                  <a:srgbClr val="003164"/>
                </a:solidFill>
                <a:latin typeface="Arial"/>
                <a:cs typeface="Arial"/>
              </a:rPr>
              <a:t>s  </a:t>
            </a:r>
            <a:r>
              <a:rPr sz="2000" spc="-4" dirty="0">
                <a:solidFill>
                  <a:srgbClr val="003164"/>
                </a:solidFill>
                <a:latin typeface="Arial"/>
                <a:cs typeface="Arial"/>
              </a:rPr>
              <a:t>t</a:t>
            </a:r>
            <a:r>
              <a:rPr sz="2000" spc="0" dirty="0">
                <a:solidFill>
                  <a:srgbClr val="003164"/>
                </a:solidFill>
                <a:latin typeface="Arial"/>
                <a:cs typeface="Arial"/>
              </a:rPr>
              <a:t>o  </a:t>
            </a:r>
            <a:r>
              <a:rPr sz="2000" spc="4" dirty="0">
                <a:solidFill>
                  <a:srgbClr val="003164"/>
                </a:solidFill>
                <a:latin typeface="Arial"/>
                <a:cs typeface="Arial"/>
              </a:rPr>
              <a:t>w</a:t>
            </a:r>
            <a:r>
              <a:rPr sz="2000" spc="0" dirty="0">
                <a:solidFill>
                  <a:srgbClr val="003164"/>
                </a:solidFill>
                <a:latin typeface="Arial"/>
                <a:cs typeface="Arial"/>
              </a:rPr>
              <a:t>ell </a:t>
            </a:r>
            <a:r>
              <a:rPr sz="2000" spc="9" dirty="0">
                <a:solidFill>
                  <a:srgbClr val="003164"/>
                </a:solidFill>
                <a:latin typeface="Arial"/>
                <a:cs typeface="Arial"/>
              </a:rPr>
              <a:t> </a:t>
            </a:r>
            <a:r>
              <a:rPr sz="2000" spc="0" dirty="0">
                <a:solidFill>
                  <a:srgbClr val="003164"/>
                </a:solidFill>
                <a:latin typeface="Arial"/>
                <a:cs typeface="Arial"/>
              </a:rPr>
              <a:t>plan</a:t>
            </a:r>
            <a:r>
              <a:rPr sz="2000" spc="4" dirty="0">
                <a:solidFill>
                  <a:srgbClr val="003164"/>
                </a:solidFill>
                <a:latin typeface="Arial"/>
                <a:cs typeface="Arial"/>
              </a:rPr>
              <a:t>n</a:t>
            </a:r>
            <a:r>
              <a:rPr sz="2000" spc="0" dirty="0">
                <a:solidFill>
                  <a:srgbClr val="003164"/>
                </a:solidFill>
                <a:latin typeface="Arial"/>
                <a:cs typeface="Arial"/>
              </a:rPr>
              <a:t>ed</a:t>
            </a:r>
            <a:endParaRPr sz="2000">
              <a:latin typeface="Arial"/>
              <a:cs typeface="Arial"/>
            </a:endParaRPr>
          </a:p>
          <a:p>
            <a:pPr marL="12700" marR="31111">
              <a:lnSpc>
                <a:spcPct val="95825"/>
              </a:lnSpc>
            </a:pPr>
            <a:r>
              <a:rPr sz="2000" spc="4" dirty="0">
                <a:solidFill>
                  <a:srgbClr val="003164"/>
                </a:solidFill>
                <a:latin typeface="Arial"/>
                <a:cs typeface="Arial"/>
              </a:rPr>
              <a:t>s</a:t>
            </a:r>
            <a:r>
              <a:rPr sz="2000" spc="0" dirty="0">
                <a:solidFill>
                  <a:srgbClr val="003164"/>
                </a:solidFill>
                <a:latin typeface="Arial"/>
                <a:cs typeface="Arial"/>
              </a:rPr>
              <a:t>e</a:t>
            </a:r>
            <a:r>
              <a:rPr sz="2000" spc="4" dirty="0">
                <a:solidFill>
                  <a:srgbClr val="003164"/>
                </a:solidFill>
                <a:latin typeface="Arial"/>
                <a:cs typeface="Arial"/>
              </a:rPr>
              <a:t>r</a:t>
            </a:r>
            <a:r>
              <a:rPr sz="2000" spc="0" dirty="0">
                <a:solidFill>
                  <a:srgbClr val="003164"/>
                </a:solidFill>
                <a:latin typeface="Arial"/>
                <a:cs typeface="Arial"/>
              </a:rPr>
              <a:t>i</a:t>
            </a:r>
            <a:r>
              <a:rPr sz="2000" spc="-9" dirty="0">
                <a:solidFill>
                  <a:srgbClr val="003164"/>
                </a:solidFill>
                <a:latin typeface="Arial"/>
                <a:cs typeface="Arial"/>
              </a:rPr>
              <a:t>e</a:t>
            </a:r>
            <a:r>
              <a:rPr sz="2000" spc="0" dirty="0">
                <a:solidFill>
                  <a:srgbClr val="003164"/>
                </a:solidFill>
                <a:latin typeface="Arial"/>
                <a:cs typeface="Arial"/>
              </a:rPr>
              <a:t>s of</a:t>
            </a:r>
            <a:r>
              <a:rPr sz="2000" spc="-4" dirty="0">
                <a:solidFill>
                  <a:srgbClr val="003164"/>
                </a:solidFill>
                <a:latin typeface="Arial"/>
                <a:cs typeface="Arial"/>
              </a:rPr>
              <a:t> </a:t>
            </a:r>
            <a:r>
              <a:rPr sz="2000" spc="-14" dirty="0">
                <a:solidFill>
                  <a:srgbClr val="003164"/>
                </a:solidFill>
                <a:latin typeface="Arial"/>
                <a:cs typeface="Arial"/>
              </a:rPr>
              <a:t>t</a:t>
            </a:r>
            <a:r>
              <a:rPr sz="2000" spc="0" dirty="0">
                <a:solidFill>
                  <a:srgbClr val="003164"/>
                </a:solidFill>
                <a:latin typeface="Arial"/>
                <a:cs typeface="Arial"/>
              </a:rPr>
              <a:t>e</a:t>
            </a:r>
            <a:r>
              <a:rPr sz="2000" spc="4" dirty="0">
                <a:solidFill>
                  <a:srgbClr val="003164"/>
                </a:solidFill>
                <a:latin typeface="Arial"/>
                <a:cs typeface="Arial"/>
              </a:rPr>
              <a:t>s</a:t>
            </a:r>
            <a:r>
              <a:rPr sz="2000" spc="-29" dirty="0">
                <a:solidFill>
                  <a:srgbClr val="003164"/>
                </a:solidFill>
                <a:latin typeface="Arial"/>
                <a:cs typeface="Arial"/>
              </a:rPr>
              <a:t>t</a:t>
            </a:r>
            <a:r>
              <a:rPr sz="2000" spc="0" dirty="0">
                <a:solidFill>
                  <a:srgbClr val="003164"/>
                </a:solidFill>
                <a:latin typeface="Arial"/>
                <a:cs typeface="Arial"/>
              </a:rPr>
              <a:t>s</a:t>
            </a:r>
            <a:endParaRPr sz="2000">
              <a:latin typeface="Arial"/>
              <a:cs typeface="Arial"/>
            </a:endParaRPr>
          </a:p>
          <a:p>
            <a:pPr marL="12700">
              <a:lnSpc>
                <a:spcPct val="99562"/>
              </a:lnSpc>
              <a:spcBef>
                <a:spcPts val="1408"/>
              </a:spcBef>
            </a:pPr>
            <a:r>
              <a:rPr sz="2000" spc="0" dirty="0">
                <a:solidFill>
                  <a:srgbClr val="003164"/>
                </a:solidFill>
                <a:latin typeface="Arial"/>
                <a:cs typeface="Arial"/>
              </a:rPr>
              <a:t>T</a:t>
            </a:r>
            <a:r>
              <a:rPr sz="2000" spc="4" dirty="0">
                <a:solidFill>
                  <a:srgbClr val="003164"/>
                </a:solidFill>
                <a:latin typeface="Arial"/>
                <a:cs typeface="Arial"/>
              </a:rPr>
              <a:t>h</a:t>
            </a:r>
            <a:r>
              <a:rPr sz="2000" spc="0" dirty="0">
                <a:solidFill>
                  <a:srgbClr val="003164"/>
                </a:solidFill>
                <a:latin typeface="Arial"/>
                <a:cs typeface="Arial"/>
              </a:rPr>
              <a:t>e</a:t>
            </a:r>
            <a:r>
              <a:rPr sz="2000" spc="59"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r</a:t>
            </a:r>
            <a:r>
              <a:rPr sz="2000" spc="0" dirty="0">
                <a:solidFill>
                  <a:srgbClr val="003164"/>
                </a:solidFill>
                <a:latin typeface="Arial"/>
                <a:cs typeface="Arial"/>
              </a:rPr>
              <a:t>ms</a:t>
            </a:r>
            <a:r>
              <a:rPr sz="2000" spc="64" dirty="0">
                <a:solidFill>
                  <a:srgbClr val="003164"/>
                </a:solidFill>
                <a:latin typeface="Arial"/>
                <a:cs typeface="Arial"/>
              </a:rPr>
              <a:t> </a:t>
            </a:r>
            <a:r>
              <a:rPr sz="2000" spc="-9" dirty="0">
                <a:solidFill>
                  <a:srgbClr val="FF0000"/>
                </a:solidFill>
                <a:latin typeface="Arial"/>
                <a:cs typeface="Arial"/>
              </a:rPr>
              <a:t>a</a:t>
            </a:r>
            <a:r>
              <a:rPr sz="2000" spc="-14" dirty="0">
                <a:solidFill>
                  <a:srgbClr val="FF0000"/>
                </a:solidFill>
                <a:latin typeface="Arial"/>
                <a:cs typeface="Arial"/>
              </a:rPr>
              <a:t>l</a:t>
            </a:r>
            <a:r>
              <a:rPr sz="2000" spc="0" dirty="0">
                <a:solidFill>
                  <a:srgbClr val="FF0000"/>
                </a:solidFill>
                <a:latin typeface="Arial"/>
                <a:cs typeface="Arial"/>
              </a:rPr>
              <a:t>pha</a:t>
            </a:r>
            <a:r>
              <a:rPr sz="2000" spc="59" dirty="0">
                <a:solidFill>
                  <a:srgbClr val="FF0000"/>
                </a:solidFill>
                <a:latin typeface="Arial"/>
                <a:cs typeface="Arial"/>
              </a:rPr>
              <a:t> </a:t>
            </a:r>
            <a:r>
              <a:rPr sz="2000" spc="0" dirty="0">
                <a:solidFill>
                  <a:srgbClr val="003164"/>
                </a:solidFill>
                <a:latin typeface="Arial"/>
                <a:cs typeface="Arial"/>
              </a:rPr>
              <a:t>and</a:t>
            </a:r>
            <a:r>
              <a:rPr sz="2000" spc="49" dirty="0">
                <a:solidFill>
                  <a:srgbClr val="003164"/>
                </a:solidFill>
                <a:latin typeface="Arial"/>
                <a:cs typeface="Arial"/>
              </a:rPr>
              <a:t> </a:t>
            </a:r>
            <a:r>
              <a:rPr sz="2000" spc="0" dirty="0">
                <a:solidFill>
                  <a:srgbClr val="FF0000"/>
                </a:solidFill>
                <a:latin typeface="Arial"/>
                <a:cs typeface="Arial"/>
              </a:rPr>
              <a:t>be</a:t>
            </a:r>
            <a:r>
              <a:rPr sz="2000" spc="-14" dirty="0">
                <a:solidFill>
                  <a:srgbClr val="FF0000"/>
                </a:solidFill>
                <a:latin typeface="Arial"/>
                <a:cs typeface="Arial"/>
              </a:rPr>
              <a:t>t</a:t>
            </a:r>
            <a:r>
              <a:rPr sz="2000" spc="0" dirty="0">
                <a:solidFill>
                  <a:srgbClr val="FF0000"/>
                </a:solidFill>
                <a:latin typeface="Arial"/>
                <a:cs typeface="Arial"/>
              </a:rPr>
              <a:t>a</a:t>
            </a:r>
            <a:r>
              <a:rPr sz="2000" spc="34" dirty="0">
                <a:solidFill>
                  <a:srgbClr val="FF0000"/>
                </a:solidFill>
                <a:latin typeface="Arial"/>
                <a:cs typeface="Arial"/>
              </a:rPr>
              <a:t> </a:t>
            </a:r>
            <a:r>
              <a:rPr sz="2000" spc="-4" dirty="0">
                <a:solidFill>
                  <a:srgbClr val="FF0000"/>
                </a:solidFill>
                <a:latin typeface="Arial"/>
                <a:cs typeface="Arial"/>
              </a:rPr>
              <a:t>t</a:t>
            </a:r>
            <a:r>
              <a:rPr sz="2000" spc="0" dirty="0">
                <a:solidFill>
                  <a:srgbClr val="FF0000"/>
                </a:solidFill>
                <a:latin typeface="Arial"/>
                <a:cs typeface="Arial"/>
              </a:rPr>
              <a:t>e</a:t>
            </a:r>
            <a:r>
              <a:rPr sz="2000" spc="19" dirty="0">
                <a:solidFill>
                  <a:srgbClr val="FF0000"/>
                </a:solidFill>
                <a:latin typeface="Arial"/>
                <a:cs typeface="Arial"/>
              </a:rPr>
              <a:t>s</a:t>
            </a:r>
            <a:r>
              <a:rPr sz="2000" spc="0" dirty="0">
                <a:solidFill>
                  <a:srgbClr val="FF0000"/>
                </a:solidFill>
                <a:latin typeface="Arial"/>
                <a:cs typeface="Arial"/>
              </a:rPr>
              <a:t>ting</a:t>
            </a:r>
            <a:r>
              <a:rPr sz="2000" spc="44" dirty="0">
                <a:solidFill>
                  <a:srgbClr val="FF0000"/>
                </a:solidFill>
                <a:latin typeface="Arial"/>
                <a:cs typeface="Arial"/>
              </a:rPr>
              <a:t> </a:t>
            </a: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r>
              <a:rPr sz="2000" spc="50" dirty="0">
                <a:solidFill>
                  <a:srgbClr val="003164"/>
                </a:solidFill>
                <a:latin typeface="Arial"/>
                <a:cs typeface="Arial"/>
              </a:rPr>
              <a:t> </a:t>
            </a:r>
            <a:r>
              <a:rPr sz="2000" spc="-9" dirty="0">
                <a:solidFill>
                  <a:srgbClr val="003164"/>
                </a:solidFill>
                <a:latin typeface="Arial"/>
                <a:cs typeface="Arial"/>
              </a:rPr>
              <a:t>u</a:t>
            </a:r>
            <a:r>
              <a:rPr sz="2000" spc="4" dirty="0">
                <a:solidFill>
                  <a:srgbClr val="003164"/>
                </a:solidFill>
                <a:latin typeface="Arial"/>
                <a:cs typeface="Arial"/>
              </a:rPr>
              <a:t>se</a:t>
            </a:r>
            <a:r>
              <a:rPr sz="2000" spc="0" dirty="0">
                <a:solidFill>
                  <a:srgbClr val="003164"/>
                </a:solidFill>
                <a:latin typeface="Arial"/>
                <a:cs typeface="Arial"/>
              </a:rPr>
              <a:t>d</a:t>
            </a:r>
            <a:r>
              <a:rPr sz="2000" spc="59" dirty="0">
                <a:solidFill>
                  <a:srgbClr val="003164"/>
                </a:solidFill>
                <a:latin typeface="Arial"/>
                <a:cs typeface="Arial"/>
              </a:rPr>
              <a:t> </a:t>
            </a:r>
            <a:r>
              <a:rPr sz="2000" spc="0" dirty="0">
                <a:solidFill>
                  <a:srgbClr val="003164"/>
                </a:solidFill>
                <a:latin typeface="Arial"/>
                <a:cs typeface="Arial"/>
              </a:rPr>
              <a:t>w</a:t>
            </a:r>
            <a:r>
              <a:rPr sz="2000" spc="4" dirty="0">
                <a:solidFill>
                  <a:srgbClr val="003164"/>
                </a:solidFill>
                <a:latin typeface="Arial"/>
                <a:cs typeface="Arial"/>
              </a:rPr>
              <a:t>he</a:t>
            </a:r>
            <a:r>
              <a:rPr sz="2000" spc="0" dirty="0">
                <a:solidFill>
                  <a:srgbClr val="003164"/>
                </a:solidFill>
                <a:latin typeface="Arial"/>
                <a:cs typeface="Arial"/>
              </a:rPr>
              <a:t>n</a:t>
            </a:r>
            <a:r>
              <a:rPr sz="2000" spc="59" dirty="0">
                <a:solidFill>
                  <a:srgbClr val="003164"/>
                </a:solidFill>
                <a:latin typeface="Arial"/>
                <a:cs typeface="Arial"/>
              </a:rPr>
              <a:t> </a:t>
            </a:r>
            <a:r>
              <a:rPr sz="2000" spc="-14" dirty="0">
                <a:solidFill>
                  <a:srgbClr val="003164"/>
                </a:solidFill>
                <a:latin typeface="Arial"/>
                <a:cs typeface="Arial"/>
              </a:rPr>
              <a:t>t</a:t>
            </a:r>
            <a:r>
              <a:rPr sz="2000" spc="0" dirty="0">
                <a:solidFill>
                  <a:srgbClr val="003164"/>
                </a:solidFill>
                <a:latin typeface="Arial"/>
                <a:cs typeface="Arial"/>
              </a:rPr>
              <a:t>he</a:t>
            </a:r>
            <a:r>
              <a:rPr sz="2000" spc="34" dirty="0">
                <a:solidFill>
                  <a:srgbClr val="003164"/>
                </a:solidFill>
                <a:latin typeface="Arial"/>
                <a:cs typeface="Arial"/>
              </a:rPr>
              <a:t> </a:t>
            </a:r>
            <a:r>
              <a:rPr sz="2000" spc="19" dirty="0">
                <a:solidFill>
                  <a:srgbClr val="003164"/>
                </a:solidFill>
                <a:latin typeface="Arial"/>
                <a:cs typeface="Arial"/>
              </a:rPr>
              <a:t>s</a:t>
            </a:r>
            <a:r>
              <a:rPr sz="2000" spc="0" dirty="0">
                <a:solidFill>
                  <a:srgbClr val="003164"/>
                </a:solidFill>
                <a:latin typeface="Arial"/>
                <a:cs typeface="Arial"/>
              </a:rPr>
              <a:t>o</a:t>
            </a:r>
            <a:r>
              <a:rPr sz="2000" spc="-4" dirty="0">
                <a:solidFill>
                  <a:srgbClr val="003164"/>
                </a:solidFill>
                <a:latin typeface="Arial"/>
                <a:cs typeface="Arial"/>
              </a:rPr>
              <a:t>f</a:t>
            </a:r>
            <a:r>
              <a:rPr sz="2000" spc="0" dirty="0">
                <a:solidFill>
                  <a:srgbClr val="003164"/>
                </a:solidFill>
                <a:latin typeface="Arial"/>
                <a:cs typeface="Arial"/>
              </a:rPr>
              <a:t>t</a:t>
            </a:r>
            <a:r>
              <a:rPr sz="2000" spc="-9" dirty="0">
                <a:solidFill>
                  <a:srgbClr val="003164"/>
                </a:solidFill>
                <a:latin typeface="Arial"/>
                <a:cs typeface="Arial"/>
              </a:rPr>
              <a:t>w</a:t>
            </a:r>
            <a:r>
              <a:rPr sz="2000" spc="-4"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r>
              <a:rPr sz="2000" spc="59" dirty="0">
                <a:solidFill>
                  <a:srgbClr val="003164"/>
                </a:solidFill>
                <a:latin typeface="Arial"/>
                <a:cs typeface="Arial"/>
              </a:rPr>
              <a:t> </a:t>
            </a:r>
            <a:r>
              <a:rPr sz="2000" spc="0" dirty="0">
                <a:solidFill>
                  <a:srgbClr val="003164"/>
                </a:solidFill>
                <a:latin typeface="Arial"/>
                <a:cs typeface="Arial"/>
              </a:rPr>
              <a:t>is as</a:t>
            </a:r>
            <a:r>
              <a:rPr sz="2000" spc="4" dirty="0">
                <a:solidFill>
                  <a:srgbClr val="003164"/>
                </a:solidFill>
                <a:latin typeface="Arial"/>
                <a:cs typeface="Arial"/>
              </a:rPr>
              <a:t> </a:t>
            </a:r>
            <a:r>
              <a:rPr sz="2000" spc="0" dirty="0">
                <a:solidFill>
                  <a:srgbClr val="003164"/>
                </a:solidFill>
                <a:latin typeface="Arial"/>
                <a:cs typeface="Arial"/>
              </a:rPr>
              <a:t>a </a:t>
            </a:r>
            <a:r>
              <a:rPr sz="2000" spc="-9" dirty="0">
                <a:solidFill>
                  <a:srgbClr val="003164"/>
                </a:solidFill>
                <a:latin typeface="Arial"/>
                <a:cs typeface="Arial"/>
              </a:rPr>
              <a:t>p</a:t>
            </a:r>
            <a:r>
              <a:rPr sz="2000" spc="4" dirty="0">
                <a:solidFill>
                  <a:srgbClr val="003164"/>
                </a:solidFill>
                <a:latin typeface="Arial"/>
                <a:cs typeface="Arial"/>
              </a:rPr>
              <a:t>r</a:t>
            </a:r>
            <a:r>
              <a:rPr sz="2000" spc="-9" dirty="0">
                <a:solidFill>
                  <a:srgbClr val="003164"/>
                </a:solidFill>
                <a:latin typeface="Arial"/>
                <a:cs typeface="Arial"/>
              </a:rPr>
              <a:t>o</a:t>
            </a:r>
            <a:r>
              <a:rPr sz="2000" spc="0" dirty="0">
                <a:solidFill>
                  <a:srgbClr val="003164"/>
                </a:solidFill>
                <a:latin typeface="Arial"/>
                <a:cs typeface="Arial"/>
              </a:rPr>
              <a:t>d</a:t>
            </a:r>
            <a:r>
              <a:rPr sz="2000" spc="-9" dirty="0">
                <a:solidFill>
                  <a:srgbClr val="003164"/>
                </a:solidFill>
                <a:latin typeface="Arial"/>
                <a:cs typeface="Arial"/>
              </a:rPr>
              <a:t>u</a:t>
            </a:r>
            <a:r>
              <a:rPr sz="2000" spc="19" dirty="0">
                <a:solidFill>
                  <a:srgbClr val="003164"/>
                </a:solidFill>
                <a:latin typeface="Arial"/>
                <a:cs typeface="Arial"/>
              </a:rPr>
              <a:t>c</a:t>
            </a:r>
            <a:r>
              <a:rPr sz="2000" spc="0" dirty="0">
                <a:solidFill>
                  <a:srgbClr val="003164"/>
                </a:solidFill>
                <a:latin typeface="Arial"/>
                <a:cs typeface="Arial"/>
              </a:rPr>
              <a:t>t</a:t>
            </a:r>
            <a:r>
              <a:rPr sz="2000" spc="-19" dirty="0">
                <a:solidFill>
                  <a:srgbClr val="003164"/>
                </a:solidFill>
                <a:latin typeface="Arial"/>
                <a:cs typeface="Arial"/>
              </a:rPr>
              <a:t> </a:t>
            </a:r>
            <a:r>
              <a:rPr sz="2000" spc="-29" dirty="0">
                <a:solidFill>
                  <a:srgbClr val="003164"/>
                </a:solidFill>
                <a:latin typeface="Arial"/>
                <a:cs typeface="Arial"/>
              </a:rPr>
              <a:t>f</a:t>
            </a:r>
            <a:r>
              <a:rPr sz="2000" spc="0" dirty="0">
                <a:solidFill>
                  <a:srgbClr val="003164"/>
                </a:solidFill>
                <a:latin typeface="Arial"/>
                <a:cs typeface="Arial"/>
              </a:rPr>
              <a:t>or</a:t>
            </a:r>
            <a:r>
              <a:rPr sz="2000" spc="-9" dirty="0">
                <a:solidFill>
                  <a:srgbClr val="003164"/>
                </a:solidFill>
                <a:latin typeface="Arial"/>
                <a:cs typeface="Arial"/>
              </a:rPr>
              <a:t> </a:t>
            </a:r>
            <a:r>
              <a:rPr sz="2000" spc="0" dirty="0">
                <a:solidFill>
                  <a:srgbClr val="003164"/>
                </a:solidFill>
                <a:latin typeface="Arial"/>
                <a:cs typeface="Arial"/>
              </a:rPr>
              <a:t>anon</a:t>
            </a:r>
            <a:r>
              <a:rPr sz="2000" spc="-14" dirty="0">
                <a:solidFill>
                  <a:srgbClr val="003164"/>
                </a:solidFill>
                <a:latin typeface="Arial"/>
                <a:cs typeface="Arial"/>
              </a:rPr>
              <a:t>y</a:t>
            </a:r>
            <a:r>
              <a:rPr sz="2000" spc="0" dirty="0">
                <a:solidFill>
                  <a:srgbClr val="003164"/>
                </a:solidFill>
                <a:latin typeface="Arial"/>
                <a:cs typeface="Arial"/>
              </a:rPr>
              <a:t>mo</a:t>
            </a:r>
            <a:r>
              <a:rPr sz="2000" spc="-9" dirty="0">
                <a:solidFill>
                  <a:srgbClr val="003164"/>
                </a:solidFill>
                <a:latin typeface="Arial"/>
                <a:cs typeface="Arial"/>
              </a:rPr>
              <a:t>u</a:t>
            </a:r>
            <a:r>
              <a:rPr sz="2000" spc="0" dirty="0">
                <a:solidFill>
                  <a:srgbClr val="003164"/>
                </a:solidFill>
                <a:latin typeface="Arial"/>
                <a:cs typeface="Arial"/>
              </a:rPr>
              <a:t>s</a:t>
            </a:r>
            <a:r>
              <a:rPr sz="2000" spc="-9" dirty="0">
                <a:solidFill>
                  <a:srgbClr val="003164"/>
                </a:solidFill>
                <a:latin typeface="Arial"/>
                <a:cs typeface="Arial"/>
              </a:rPr>
              <a:t> </a:t>
            </a:r>
            <a:r>
              <a:rPr sz="2000" spc="4" dirty="0">
                <a:solidFill>
                  <a:srgbClr val="003164"/>
                </a:solidFill>
                <a:latin typeface="Arial"/>
                <a:cs typeface="Arial"/>
              </a:rPr>
              <a:t>c</a:t>
            </a:r>
            <a:r>
              <a:rPr sz="2000" spc="0" dirty="0">
                <a:solidFill>
                  <a:srgbClr val="003164"/>
                </a:solidFill>
                <a:latin typeface="Arial"/>
                <a:cs typeface="Arial"/>
              </a:rPr>
              <a:t>u</a:t>
            </a:r>
            <a:r>
              <a:rPr sz="2000" spc="4" dirty="0">
                <a:solidFill>
                  <a:srgbClr val="003164"/>
                </a:solidFill>
                <a:latin typeface="Arial"/>
                <a:cs typeface="Arial"/>
              </a:rPr>
              <a:t>s</a:t>
            </a:r>
            <a:r>
              <a:rPr sz="2000" spc="-4" dirty="0">
                <a:solidFill>
                  <a:srgbClr val="003164"/>
                </a:solidFill>
                <a:latin typeface="Arial"/>
                <a:cs typeface="Arial"/>
              </a:rPr>
              <a:t>t</a:t>
            </a:r>
            <a:r>
              <a:rPr sz="2000" spc="-9" dirty="0">
                <a:solidFill>
                  <a:srgbClr val="003164"/>
                </a:solidFill>
                <a:latin typeface="Arial"/>
                <a:cs typeface="Arial"/>
              </a:rPr>
              <a:t>o</a:t>
            </a:r>
            <a:r>
              <a:rPr sz="2000" spc="0" dirty="0">
                <a:solidFill>
                  <a:srgbClr val="003164"/>
                </a:solidFill>
                <a:latin typeface="Arial"/>
                <a:cs typeface="Arial"/>
              </a:rPr>
              <a:t>m</a:t>
            </a:r>
            <a:r>
              <a:rPr sz="2000" spc="-9" dirty="0">
                <a:solidFill>
                  <a:srgbClr val="003164"/>
                </a:solidFill>
                <a:latin typeface="Arial"/>
                <a:cs typeface="Arial"/>
              </a:rPr>
              <a:t>e</a:t>
            </a:r>
            <a:r>
              <a:rPr sz="2000" spc="4" dirty="0">
                <a:solidFill>
                  <a:srgbClr val="003164"/>
                </a:solidFill>
                <a:latin typeface="Arial"/>
                <a:cs typeface="Arial"/>
              </a:rPr>
              <a:t>r</a:t>
            </a:r>
            <a:r>
              <a:rPr sz="2000" spc="0" dirty="0">
                <a:solidFill>
                  <a:srgbClr val="003164"/>
                </a:solidFill>
                <a:latin typeface="Arial"/>
                <a:cs typeface="Arial"/>
              </a:rPr>
              <a:t>s</a:t>
            </a:r>
            <a:endParaRPr sz="2000">
              <a:latin typeface="Arial"/>
              <a:cs typeface="Arial"/>
            </a:endParaRPr>
          </a:p>
        </p:txBody>
      </p:sp>
      <p:sp>
        <p:nvSpPr>
          <p:cNvPr id="24" name="object 24"/>
          <p:cNvSpPr txBox="1"/>
          <p:nvPr/>
        </p:nvSpPr>
        <p:spPr>
          <a:xfrm>
            <a:off x="8081009" y="3840115"/>
            <a:ext cx="1236830" cy="279907"/>
          </a:xfrm>
          <a:prstGeom prst="rect">
            <a:avLst/>
          </a:prstGeom>
        </p:spPr>
        <p:txBody>
          <a:bodyPr wrap="square" lIns="0" tIns="0" rIns="0" bIns="0" rtlCol="0">
            <a:noAutofit/>
          </a:bodyPr>
          <a:lstStyle/>
          <a:p>
            <a:pPr marL="12700">
              <a:lnSpc>
                <a:spcPts val="2150"/>
              </a:lnSpc>
              <a:spcBef>
                <a:spcPts val="107"/>
              </a:spcBef>
            </a:pPr>
            <a:r>
              <a:rPr sz="2000" spc="-9" dirty="0">
                <a:solidFill>
                  <a:srgbClr val="003164"/>
                </a:solidFill>
                <a:latin typeface="Arial"/>
                <a:cs typeface="Arial"/>
              </a:rPr>
              <a:t>d</a:t>
            </a:r>
            <a:r>
              <a:rPr sz="2000" spc="0" dirty="0">
                <a:solidFill>
                  <a:srgbClr val="003164"/>
                </a:solidFill>
                <a:latin typeface="Arial"/>
                <a:cs typeface="Arial"/>
              </a:rPr>
              <a:t>eveloped</a:t>
            </a:r>
            <a:endParaRPr sz="2000">
              <a:latin typeface="Arial"/>
              <a:cs typeface="Arial"/>
            </a:endParaRPr>
          </a:p>
        </p:txBody>
      </p:sp>
      <p:sp>
        <p:nvSpPr>
          <p:cNvPr id="23" name="object 23"/>
          <p:cNvSpPr txBox="1"/>
          <p:nvPr/>
        </p:nvSpPr>
        <p:spPr>
          <a:xfrm>
            <a:off x="749300" y="4600845"/>
            <a:ext cx="8569014" cy="279907"/>
          </a:xfrm>
          <a:prstGeom prst="rect">
            <a:avLst/>
          </a:prstGeom>
        </p:spPr>
        <p:txBody>
          <a:bodyPr wrap="square" lIns="0" tIns="0" rIns="0" bIns="0" rtlCol="0">
            <a:noAutofit/>
          </a:bodyPr>
          <a:lstStyle/>
          <a:p>
            <a:pPr marL="12700">
              <a:lnSpc>
                <a:spcPts val="2150"/>
              </a:lnSpc>
              <a:spcBef>
                <a:spcPts val="107"/>
              </a:spcBef>
            </a:pPr>
            <a:r>
              <a:rPr sz="2000" b="1" spc="4" dirty="0">
                <a:solidFill>
                  <a:srgbClr val="FF0000"/>
                </a:solidFill>
                <a:latin typeface="Arial"/>
                <a:cs typeface="Arial"/>
              </a:rPr>
              <a:t>A</a:t>
            </a:r>
            <a:r>
              <a:rPr sz="2000" b="1" spc="0" dirty="0">
                <a:solidFill>
                  <a:srgbClr val="FF0000"/>
                </a:solidFill>
                <a:latin typeface="Arial"/>
                <a:cs typeface="Arial"/>
              </a:rPr>
              <a:t>lp</a:t>
            </a:r>
            <a:r>
              <a:rPr sz="2000" b="1" spc="-4" dirty="0">
                <a:solidFill>
                  <a:srgbClr val="FF0000"/>
                </a:solidFill>
                <a:latin typeface="Arial"/>
                <a:cs typeface="Arial"/>
              </a:rPr>
              <a:t>h</a:t>
            </a:r>
            <a:r>
              <a:rPr sz="2000" b="1" spc="0" dirty="0">
                <a:solidFill>
                  <a:srgbClr val="FF0000"/>
                </a:solidFill>
                <a:latin typeface="Arial"/>
                <a:cs typeface="Arial"/>
              </a:rPr>
              <a:t>a </a:t>
            </a:r>
            <a:r>
              <a:rPr sz="2000" b="1" spc="69" dirty="0">
                <a:solidFill>
                  <a:srgbClr val="FF0000"/>
                </a:solidFill>
                <a:latin typeface="Arial"/>
                <a:cs typeface="Arial"/>
              </a:rPr>
              <a:t> </a:t>
            </a:r>
            <a:r>
              <a:rPr sz="2000" b="1" spc="0" dirty="0">
                <a:solidFill>
                  <a:srgbClr val="FF0000"/>
                </a:solidFill>
                <a:latin typeface="Arial"/>
                <a:cs typeface="Arial"/>
              </a:rPr>
              <a:t>Tes</a:t>
            </a:r>
            <a:r>
              <a:rPr sz="2000" b="1" spc="4" dirty="0">
                <a:solidFill>
                  <a:srgbClr val="FF0000"/>
                </a:solidFill>
                <a:latin typeface="Arial"/>
                <a:cs typeface="Arial"/>
              </a:rPr>
              <a:t>t</a:t>
            </a:r>
            <a:r>
              <a:rPr sz="2000" b="1" spc="0" dirty="0">
                <a:solidFill>
                  <a:srgbClr val="FF0000"/>
                </a:solidFill>
                <a:latin typeface="Arial"/>
                <a:cs typeface="Arial"/>
              </a:rPr>
              <a:t>s </a:t>
            </a:r>
            <a:r>
              <a:rPr sz="2000" b="1" spc="44" dirty="0">
                <a:solidFill>
                  <a:srgbClr val="FF0000"/>
                </a:solidFill>
                <a:latin typeface="Arial"/>
                <a:cs typeface="Arial"/>
              </a:rPr>
              <a:t> </a:t>
            </a: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 </a:t>
            </a:r>
            <a:r>
              <a:rPr sz="2000" spc="69" dirty="0">
                <a:solidFill>
                  <a:srgbClr val="003164"/>
                </a:solidFill>
                <a:latin typeface="Arial"/>
                <a:cs typeface="Arial"/>
              </a:rPr>
              <a:t> </a:t>
            </a:r>
            <a:r>
              <a:rPr sz="2000" spc="-4" dirty="0">
                <a:solidFill>
                  <a:srgbClr val="003164"/>
                </a:solidFill>
                <a:latin typeface="Arial"/>
                <a:cs typeface="Arial"/>
              </a:rPr>
              <a:t>c</a:t>
            </a:r>
            <a:r>
              <a:rPr sz="2000" spc="0" dirty="0">
                <a:solidFill>
                  <a:srgbClr val="003164"/>
                </a:solidFill>
                <a:latin typeface="Arial"/>
                <a:cs typeface="Arial"/>
              </a:rPr>
              <a:t>o</a:t>
            </a:r>
            <a:r>
              <a:rPr sz="2000" spc="4" dirty="0">
                <a:solidFill>
                  <a:srgbClr val="003164"/>
                </a:solidFill>
                <a:latin typeface="Arial"/>
                <a:cs typeface="Arial"/>
              </a:rPr>
              <a:t>n</a:t>
            </a:r>
            <a:r>
              <a:rPr sz="2000" spc="-9" dirty="0">
                <a:solidFill>
                  <a:srgbClr val="003164"/>
                </a:solidFill>
                <a:latin typeface="Arial"/>
                <a:cs typeface="Arial"/>
              </a:rPr>
              <a:t>d</a:t>
            </a:r>
            <a:r>
              <a:rPr sz="2000" spc="0" dirty="0">
                <a:solidFill>
                  <a:srgbClr val="003164"/>
                </a:solidFill>
                <a:latin typeface="Arial"/>
                <a:cs typeface="Arial"/>
              </a:rPr>
              <a:t>u</a:t>
            </a:r>
            <a:r>
              <a:rPr sz="2000" spc="4" dirty="0">
                <a:solidFill>
                  <a:srgbClr val="003164"/>
                </a:solidFill>
                <a:latin typeface="Arial"/>
                <a:cs typeface="Arial"/>
              </a:rPr>
              <a:t>c</a:t>
            </a:r>
            <a:r>
              <a:rPr sz="2000" spc="-14" dirty="0">
                <a:solidFill>
                  <a:srgbClr val="003164"/>
                </a:solidFill>
                <a:latin typeface="Arial"/>
                <a:cs typeface="Arial"/>
              </a:rPr>
              <a:t>t</a:t>
            </a:r>
            <a:r>
              <a:rPr sz="2000" spc="0" dirty="0">
                <a:solidFill>
                  <a:srgbClr val="003164"/>
                </a:solidFill>
                <a:latin typeface="Arial"/>
                <a:cs typeface="Arial"/>
              </a:rPr>
              <a:t>ed </a:t>
            </a:r>
            <a:r>
              <a:rPr sz="2000" spc="69" dirty="0">
                <a:solidFill>
                  <a:srgbClr val="003164"/>
                </a:solidFill>
                <a:latin typeface="Arial"/>
                <a:cs typeface="Arial"/>
              </a:rPr>
              <a:t> </a:t>
            </a:r>
            <a:r>
              <a:rPr sz="2000" spc="0" dirty="0">
                <a:solidFill>
                  <a:srgbClr val="003164"/>
                </a:solidFill>
                <a:latin typeface="Arial"/>
                <a:cs typeface="Arial"/>
              </a:rPr>
              <a:t>at </a:t>
            </a:r>
            <a:r>
              <a:rPr sz="2000" spc="50" dirty="0">
                <a:solidFill>
                  <a:srgbClr val="003164"/>
                </a:solidFill>
                <a:latin typeface="Arial"/>
                <a:cs typeface="Arial"/>
              </a:rPr>
              <a:t> </a:t>
            </a:r>
            <a:r>
              <a:rPr sz="2000" spc="-14" dirty="0">
                <a:solidFill>
                  <a:srgbClr val="003164"/>
                </a:solidFill>
                <a:latin typeface="Arial"/>
                <a:cs typeface="Arial"/>
              </a:rPr>
              <a:t>t</a:t>
            </a:r>
            <a:r>
              <a:rPr sz="2000" spc="0" dirty="0">
                <a:solidFill>
                  <a:srgbClr val="003164"/>
                </a:solidFill>
                <a:latin typeface="Arial"/>
                <a:cs typeface="Arial"/>
              </a:rPr>
              <a:t>he </a:t>
            </a:r>
            <a:r>
              <a:rPr sz="2000" spc="69" dirty="0">
                <a:solidFill>
                  <a:srgbClr val="003164"/>
                </a:solidFill>
                <a:latin typeface="Arial"/>
                <a:cs typeface="Arial"/>
              </a:rPr>
              <a:t> </a:t>
            </a:r>
            <a:r>
              <a:rPr sz="2000" spc="0" dirty="0">
                <a:solidFill>
                  <a:srgbClr val="003164"/>
                </a:solidFill>
                <a:latin typeface="Arial"/>
                <a:cs typeface="Arial"/>
              </a:rPr>
              <a:t>develope</a:t>
            </a:r>
            <a:r>
              <a:rPr sz="2000" spc="4" dirty="0">
                <a:solidFill>
                  <a:srgbClr val="003164"/>
                </a:solidFill>
                <a:latin typeface="Arial"/>
                <a:cs typeface="Arial"/>
              </a:rPr>
              <a:t>r</a:t>
            </a:r>
            <a:r>
              <a:rPr sz="2000" spc="-14" dirty="0">
                <a:solidFill>
                  <a:srgbClr val="003164"/>
                </a:solidFill>
                <a:latin typeface="Arial"/>
                <a:cs typeface="Arial"/>
              </a:rPr>
              <a:t>‟</a:t>
            </a:r>
            <a:r>
              <a:rPr sz="2000" spc="0" dirty="0">
                <a:solidFill>
                  <a:srgbClr val="003164"/>
                </a:solidFill>
                <a:latin typeface="Arial"/>
                <a:cs typeface="Arial"/>
              </a:rPr>
              <a:t>s </a:t>
            </a:r>
            <a:r>
              <a:rPr sz="2000" spc="59" dirty="0">
                <a:solidFill>
                  <a:srgbClr val="003164"/>
                </a:solidFill>
                <a:latin typeface="Arial"/>
                <a:cs typeface="Arial"/>
              </a:rPr>
              <a:t> </a:t>
            </a:r>
            <a:r>
              <a:rPr sz="2000" spc="19" dirty="0">
                <a:solidFill>
                  <a:srgbClr val="003164"/>
                </a:solidFill>
                <a:latin typeface="Arial"/>
                <a:cs typeface="Arial"/>
              </a:rPr>
              <a:t>s</a:t>
            </a:r>
            <a:r>
              <a:rPr sz="2000" spc="-14" dirty="0">
                <a:solidFill>
                  <a:srgbClr val="003164"/>
                </a:solidFill>
                <a:latin typeface="Arial"/>
                <a:cs typeface="Arial"/>
              </a:rPr>
              <a:t>it</a:t>
            </a:r>
            <a:r>
              <a:rPr sz="2000" spc="0" dirty="0">
                <a:solidFill>
                  <a:srgbClr val="003164"/>
                </a:solidFill>
                <a:latin typeface="Arial"/>
                <a:cs typeface="Arial"/>
              </a:rPr>
              <a:t>e </a:t>
            </a:r>
            <a:r>
              <a:rPr sz="2000" spc="59" dirty="0">
                <a:solidFill>
                  <a:srgbClr val="003164"/>
                </a:solidFill>
                <a:latin typeface="Arial"/>
                <a:cs typeface="Arial"/>
              </a:rPr>
              <a:t> </a:t>
            </a:r>
            <a:r>
              <a:rPr sz="2000" spc="0" dirty="0">
                <a:solidFill>
                  <a:srgbClr val="003164"/>
                </a:solidFill>
                <a:latin typeface="Arial"/>
                <a:cs typeface="Arial"/>
              </a:rPr>
              <a:t>by </a:t>
            </a:r>
            <a:r>
              <a:rPr sz="2000" spc="39" dirty="0">
                <a:solidFill>
                  <a:srgbClr val="003164"/>
                </a:solidFill>
                <a:latin typeface="Arial"/>
                <a:cs typeface="Arial"/>
              </a:rPr>
              <a:t> </a:t>
            </a:r>
            <a:r>
              <a:rPr sz="2000" spc="0" dirty="0">
                <a:solidFill>
                  <a:srgbClr val="003164"/>
                </a:solidFill>
                <a:latin typeface="Arial"/>
                <a:cs typeface="Arial"/>
              </a:rPr>
              <a:t>s</a:t>
            </a:r>
            <a:r>
              <a:rPr sz="2000" spc="4" dirty="0">
                <a:solidFill>
                  <a:srgbClr val="003164"/>
                </a:solidFill>
                <a:latin typeface="Arial"/>
                <a:cs typeface="Arial"/>
              </a:rPr>
              <a:t>o</a:t>
            </a:r>
            <a:r>
              <a:rPr sz="2000" spc="0" dirty="0">
                <a:solidFill>
                  <a:srgbClr val="003164"/>
                </a:solidFill>
                <a:latin typeface="Arial"/>
                <a:cs typeface="Arial"/>
              </a:rPr>
              <a:t>me </a:t>
            </a:r>
            <a:r>
              <a:rPr sz="2000" spc="44" dirty="0">
                <a:solidFill>
                  <a:srgbClr val="003164"/>
                </a:solidFill>
                <a:latin typeface="Arial"/>
                <a:cs typeface="Arial"/>
              </a:rPr>
              <a:t> </a:t>
            </a:r>
            <a:r>
              <a:rPr sz="2000" spc="0" dirty="0">
                <a:solidFill>
                  <a:srgbClr val="003164"/>
                </a:solidFill>
                <a:latin typeface="Arial"/>
                <a:cs typeface="Arial"/>
              </a:rPr>
              <a:t>poten</a:t>
            </a:r>
            <a:r>
              <a:rPr sz="2000" spc="-4" dirty="0">
                <a:solidFill>
                  <a:srgbClr val="003164"/>
                </a:solidFill>
                <a:latin typeface="Arial"/>
                <a:cs typeface="Arial"/>
              </a:rPr>
              <a:t>t</a:t>
            </a:r>
            <a:r>
              <a:rPr sz="2000" spc="-9" dirty="0">
                <a:solidFill>
                  <a:srgbClr val="003164"/>
                </a:solidFill>
                <a:latin typeface="Arial"/>
                <a:cs typeface="Arial"/>
              </a:rPr>
              <a:t>ia</a:t>
            </a:r>
            <a:r>
              <a:rPr sz="2000" spc="0" dirty="0">
                <a:solidFill>
                  <a:srgbClr val="003164"/>
                </a:solidFill>
                <a:latin typeface="Arial"/>
                <a:cs typeface="Arial"/>
              </a:rPr>
              <a:t>l</a:t>
            </a:r>
            <a:endParaRPr sz="2000">
              <a:latin typeface="Arial"/>
              <a:cs typeface="Arial"/>
            </a:endParaRPr>
          </a:p>
        </p:txBody>
      </p:sp>
      <p:sp>
        <p:nvSpPr>
          <p:cNvPr id="22" name="object 22"/>
          <p:cNvSpPr txBox="1"/>
          <p:nvPr/>
        </p:nvSpPr>
        <p:spPr>
          <a:xfrm>
            <a:off x="749300" y="4904121"/>
            <a:ext cx="1237141"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c</a:t>
            </a:r>
            <a:r>
              <a:rPr sz="2000" spc="0" dirty="0">
                <a:solidFill>
                  <a:srgbClr val="003164"/>
                </a:solidFill>
                <a:latin typeface="Arial"/>
                <a:cs typeface="Arial"/>
              </a:rPr>
              <a:t>u</a:t>
            </a:r>
            <a:r>
              <a:rPr sz="2000" spc="9" dirty="0">
                <a:solidFill>
                  <a:srgbClr val="003164"/>
                </a:solidFill>
                <a:latin typeface="Arial"/>
                <a:cs typeface="Arial"/>
              </a:rPr>
              <a:t>s</a:t>
            </a:r>
            <a:r>
              <a:rPr sz="2000" spc="-14" dirty="0">
                <a:solidFill>
                  <a:srgbClr val="003164"/>
                </a:solidFill>
                <a:latin typeface="Arial"/>
                <a:cs typeface="Arial"/>
              </a:rPr>
              <a:t>t</a:t>
            </a:r>
            <a:r>
              <a:rPr sz="2000" spc="0" dirty="0">
                <a:solidFill>
                  <a:srgbClr val="003164"/>
                </a:solidFill>
                <a:latin typeface="Arial"/>
                <a:cs typeface="Arial"/>
              </a:rPr>
              <a:t>om</a:t>
            </a:r>
            <a:r>
              <a:rPr sz="2000" spc="-9" dirty="0">
                <a:solidFill>
                  <a:srgbClr val="003164"/>
                </a:solidFill>
                <a:latin typeface="Arial"/>
                <a:cs typeface="Arial"/>
              </a:rPr>
              <a:t>e</a:t>
            </a:r>
            <a:r>
              <a:rPr sz="2000" spc="4" dirty="0">
                <a:solidFill>
                  <a:srgbClr val="003164"/>
                </a:solidFill>
                <a:latin typeface="Arial"/>
                <a:cs typeface="Arial"/>
              </a:rPr>
              <a:t>rs</a:t>
            </a:r>
            <a:endParaRPr sz="2000">
              <a:latin typeface="Arial"/>
              <a:cs typeface="Arial"/>
            </a:endParaRPr>
          </a:p>
        </p:txBody>
      </p:sp>
      <p:sp>
        <p:nvSpPr>
          <p:cNvPr id="21" name="object 21"/>
          <p:cNvSpPr txBox="1"/>
          <p:nvPr/>
        </p:nvSpPr>
        <p:spPr>
          <a:xfrm>
            <a:off x="2093722" y="4904121"/>
            <a:ext cx="1874949" cy="279907"/>
          </a:xfrm>
          <a:prstGeom prst="rect">
            <a:avLst/>
          </a:prstGeom>
        </p:spPr>
        <p:txBody>
          <a:bodyPr wrap="square" lIns="0" tIns="0" rIns="0" bIns="0" rtlCol="0">
            <a:noAutofit/>
          </a:bodyPr>
          <a:lstStyle/>
          <a:p>
            <a:pPr marL="12700">
              <a:lnSpc>
                <a:spcPts val="2150"/>
              </a:lnSpc>
              <a:spcBef>
                <a:spcPts val="107"/>
              </a:spcBef>
            </a:pPr>
            <a:r>
              <a:rPr sz="2000" spc="-9" dirty="0">
                <a:solidFill>
                  <a:srgbClr val="003164"/>
                </a:solidFill>
                <a:latin typeface="Arial"/>
                <a:cs typeface="Arial"/>
              </a:rPr>
              <a:t>T</a:t>
            </a:r>
            <a:r>
              <a:rPr sz="2000" spc="0" dirty="0">
                <a:solidFill>
                  <a:srgbClr val="003164"/>
                </a:solidFill>
                <a:latin typeface="Arial"/>
                <a:cs typeface="Arial"/>
              </a:rPr>
              <a:t>he</a:t>
            </a:r>
            <a:r>
              <a:rPr sz="2000" spc="4" dirty="0">
                <a:solidFill>
                  <a:srgbClr val="003164"/>
                </a:solidFill>
                <a:latin typeface="Arial"/>
                <a:cs typeface="Arial"/>
              </a:rPr>
              <a:t>s</a:t>
            </a:r>
            <a:r>
              <a:rPr sz="2000" spc="0" dirty="0">
                <a:solidFill>
                  <a:srgbClr val="003164"/>
                </a:solidFill>
                <a:latin typeface="Arial"/>
                <a:cs typeface="Arial"/>
              </a:rPr>
              <a:t>e</a:t>
            </a:r>
            <a:r>
              <a:rPr sz="2000" spc="249" dirty="0">
                <a:solidFill>
                  <a:srgbClr val="003164"/>
                </a:solidFill>
                <a:latin typeface="Arial"/>
                <a:cs typeface="Arial"/>
              </a:rPr>
              <a:t> </a:t>
            </a:r>
            <a:r>
              <a:rPr sz="2000" spc="-14" dirty="0">
                <a:solidFill>
                  <a:srgbClr val="003164"/>
                </a:solidFill>
                <a:latin typeface="Arial"/>
                <a:cs typeface="Arial"/>
              </a:rPr>
              <a:t>t</a:t>
            </a:r>
            <a:r>
              <a:rPr sz="2000" spc="0" dirty="0">
                <a:solidFill>
                  <a:srgbClr val="003164"/>
                </a:solidFill>
                <a:latin typeface="Arial"/>
                <a:cs typeface="Arial"/>
              </a:rPr>
              <a:t>e</a:t>
            </a:r>
            <a:r>
              <a:rPr sz="2000" spc="9" dirty="0">
                <a:solidFill>
                  <a:srgbClr val="003164"/>
                </a:solidFill>
                <a:latin typeface="Arial"/>
                <a:cs typeface="Arial"/>
              </a:rPr>
              <a:t>s</a:t>
            </a:r>
            <a:r>
              <a:rPr sz="2000" spc="-29" dirty="0">
                <a:solidFill>
                  <a:srgbClr val="003164"/>
                </a:solidFill>
                <a:latin typeface="Arial"/>
                <a:cs typeface="Arial"/>
              </a:rPr>
              <a:t>t</a:t>
            </a:r>
            <a:r>
              <a:rPr sz="2000" spc="0" dirty="0">
                <a:solidFill>
                  <a:srgbClr val="003164"/>
                </a:solidFill>
                <a:latin typeface="Arial"/>
                <a:cs typeface="Arial"/>
              </a:rPr>
              <a:t>s</a:t>
            </a:r>
            <a:r>
              <a:rPr sz="2000" spc="244" dirty="0">
                <a:solidFill>
                  <a:srgbClr val="003164"/>
                </a:solidFill>
                <a:latin typeface="Arial"/>
                <a:cs typeface="Arial"/>
              </a:rPr>
              <a:t> </a:t>
            </a:r>
            <a:r>
              <a:rPr sz="2000" spc="0" dirty="0">
                <a:solidFill>
                  <a:srgbClr val="003164"/>
                </a:solidFill>
                <a:latin typeface="Arial"/>
                <a:cs typeface="Arial"/>
              </a:rPr>
              <a:t>are</a:t>
            </a:r>
            <a:endParaRPr sz="2000">
              <a:latin typeface="Arial"/>
              <a:cs typeface="Arial"/>
            </a:endParaRPr>
          </a:p>
        </p:txBody>
      </p:sp>
      <p:sp>
        <p:nvSpPr>
          <p:cNvPr id="20" name="object 20"/>
          <p:cNvSpPr txBox="1"/>
          <p:nvPr/>
        </p:nvSpPr>
        <p:spPr>
          <a:xfrm>
            <a:off x="3993007" y="4904121"/>
            <a:ext cx="4674085" cy="584707"/>
          </a:xfrm>
          <a:prstGeom prst="rect">
            <a:avLst/>
          </a:prstGeom>
        </p:spPr>
        <p:txBody>
          <a:bodyPr wrap="square" lIns="0" tIns="0" rIns="0" bIns="0" rtlCol="0">
            <a:noAutofit/>
          </a:bodyPr>
          <a:lstStyle/>
          <a:p>
            <a:pPr marL="26415" marR="38176">
              <a:lnSpc>
                <a:spcPts val="2150"/>
              </a:lnSpc>
              <a:spcBef>
                <a:spcPts val="107"/>
              </a:spcBef>
            </a:pPr>
            <a:r>
              <a:rPr sz="2000" spc="4" dirty="0">
                <a:solidFill>
                  <a:srgbClr val="003164"/>
                </a:solidFill>
                <a:latin typeface="Arial"/>
                <a:cs typeface="Arial"/>
              </a:rPr>
              <a:t>c</a:t>
            </a:r>
            <a:r>
              <a:rPr sz="2000" spc="0" dirty="0">
                <a:solidFill>
                  <a:srgbClr val="003164"/>
                </a:solidFill>
                <a:latin typeface="Arial"/>
                <a:cs typeface="Arial"/>
              </a:rPr>
              <a:t>o</a:t>
            </a:r>
            <a:r>
              <a:rPr sz="2000" spc="-9" dirty="0">
                <a:solidFill>
                  <a:srgbClr val="003164"/>
                </a:solidFill>
                <a:latin typeface="Arial"/>
                <a:cs typeface="Arial"/>
              </a:rPr>
              <a:t>n</a:t>
            </a:r>
            <a:r>
              <a:rPr sz="2000" spc="0" dirty="0">
                <a:solidFill>
                  <a:srgbClr val="003164"/>
                </a:solidFill>
                <a:latin typeface="Arial"/>
                <a:cs typeface="Arial"/>
              </a:rPr>
              <a:t>d</a:t>
            </a:r>
            <a:r>
              <a:rPr sz="2000" spc="-9" dirty="0">
                <a:solidFill>
                  <a:srgbClr val="003164"/>
                </a:solidFill>
                <a:latin typeface="Arial"/>
                <a:cs typeface="Arial"/>
              </a:rPr>
              <a:t>u</a:t>
            </a:r>
            <a:r>
              <a:rPr sz="2000" spc="4" dirty="0">
                <a:solidFill>
                  <a:srgbClr val="003164"/>
                </a:solidFill>
                <a:latin typeface="Arial"/>
                <a:cs typeface="Arial"/>
              </a:rPr>
              <a:t>c</a:t>
            </a:r>
            <a:r>
              <a:rPr sz="2000" spc="-14" dirty="0">
                <a:solidFill>
                  <a:srgbClr val="003164"/>
                </a:solidFill>
                <a:latin typeface="Arial"/>
                <a:cs typeface="Arial"/>
              </a:rPr>
              <a:t>t</a:t>
            </a:r>
            <a:r>
              <a:rPr sz="2000" spc="0" dirty="0">
                <a:solidFill>
                  <a:srgbClr val="003164"/>
                </a:solidFill>
                <a:latin typeface="Arial"/>
                <a:cs typeface="Arial"/>
              </a:rPr>
              <a:t>ed</a:t>
            </a:r>
            <a:r>
              <a:rPr sz="2000" spc="250" dirty="0">
                <a:solidFill>
                  <a:srgbClr val="003164"/>
                </a:solidFill>
                <a:latin typeface="Arial"/>
                <a:cs typeface="Arial"/>
              </a:rPr>
              <a:t> </a:t>
            </a:r>
            <a:r>
              <a:rPr sz="2000" spc="0" dirty="0">
                <a:solidFill>
                  <a:srgbClr val="003164"/>
                </a:solidFill>
                <a:latin typeface="Arial"/>
                <a:cs typeface="Arial"/>
              </a:rPr>
              <a:t>in</a:t>
            </a:r>
            <a:r>
              <a:rPr sz="2000" spc="264" dirty="0">
                <a:solidFill>
                  <a:srgbClr val="003164"/>
                </a:solidFill>
                <a:latin typeface="Arial"/>
                <a:cs typeface="Arial"/>
              </a:rPr>
              <a:t> </a:t>
            </a:r>
            <a:r>
              <a:rPr sz="2000" spc="0" dirty="0">
                <a:solidFill>
                  <a:srgbClr val="003164"/>
                </a:solidFill>
                <a:latin typeface="Arial"/>
                <a:cs typeface="Arial"/>
              </a:rPr>
              <a:t>a</a:t>
            </a:r>
            <a:r>
              <a:rPr sz="2000" spc="264" dirty="0">
                <a:solidFill>
                  <a:srgbClr val="003164"/>
                </a:solidFill>
                <a:latin typeface="Arial"/>
                <a:cs typeface="Arial"/>
              </a:rPr>
              <a:t> </a:t>
            </a:r>
            <a:r>
              <a:rPr sz="2000" spc="4" dirty="0">
                <a:solidFill>
                  <a:srgbClr val="003164"/>
                </a:solidFill>
                <a:latin typeface="Arial"/>
                <a:cs typeface="Arial"/>
              </a:rPr>
              <a:t>c</a:t>
            </a:r>
            <a:r>
              <a:rPr sz="2000" spc="0" dirty="0">
                <a:solidFill>
                  <a:srgbClr val="003164"/>
                </a:solidFill>
                <a:latin typeface="Arial"/>
                <a:cs typeface="Arial"/>
              </a:rPr>
              <a:t>on</a:t>
            </a:r>
            <a:r>
              <a:rPr sz="2000" spc="-14" dirty="0">
                <a:solidFill>
                  <a:srgbClr val="003164"/>
                </a:solidFill>
                <a:latin typeface="Arial"/>
                <a:cs typeface="Arial"/>
              </a:rPr>
              <a:t>t</a:t>
            </a:r>
            <a:r>
              <a:rPr sz="2000" spc="4" dirty="0">
                <a:solidFill>
                  <a:srgbClr val="003164"/>
                </a:solidFill>
                <a:latin typeface="Arial"/>
                <a:cs typeface="Arial"/>
              </a:rPr>
              <a:t>r</a:t>
            </a:r>
            <a:r>
              <a:rPr sz="2000" spc="0" dirty="0">
                <a:solidFill>
                  <a:srgbClr val="003164"/>
                </a:solidFill>
                <a:latin typeface="Arial"/>
                <a:cs typeface="Arial"/>
              </a:rPr>
              <a:t>oll</a:t>
            </a:r>
            <a:r>
              <a:rPr sz="2000" spc="-9" dirty="0">
                <a:solidFill>
                  <a:srgbClr val="003164"/>
                </a:solidFill>
                <a:latin typeface="Arial"/>
                <a:cs typeface="Arial"/>
              </a:rPr>
              <a:t>e</a:t>
            </a:r>
            <a:r>
              <a:rPr sz="2000" spc="0" dirty="0">
                <a:solidFill>
                  <a:srgbClr val="003164"/>
                </a:solidFill>
                <a:latin typeface="Arial"/>
                <a:cs typeface="Arial"/>
              </a:rPr>
              <a:t>d</a:t>
            </a:r>
            <a:r>
              <a:rPr sz="2000" spc="264" dirty="0">
                <a:solidFill>
                  <a:srgbClr val="003164"/>
                </a:solidFill>
                <a:latin typeface="Arial"/>
                <a:cs typeface="Arial"/>
              </a:rPr>
              <a:t> </a:t>
            </a:r>
            <a:r>
              <a:rPr sz="2000" spc="0" dirty="0">
                <a:solidFill>
                  <a:srgbClr val="003164"/>
                </a:solidFill>
                <a:latin typeface="Arial"/>
                <a:cs typeface="Arial"/>
              </a:rPr>
              <a:t>en</a:t>
            </a:r>
            <a:r>
              <a:rPr sz="2000" spc="-4" dirty="0">
                <a:solidFill>
                  <a:srgbClr val="003164"/>
                </a:solidFill>
                <a:latin typeface="Arial"/>
                <a:cs typeface="Arial"/>
              </a:rPr>
              <a:t>v</a:t>
            </a:r>
            <a:r>
              <a:rPr sz="2000" spc="0" dirty="0">
                <a:solidFill>
                  <a:srgbClr val="003164"/>
                </a:solidFill>
                <a:latin typeface="Arial"/>
                <a:cs typeface="Arial"/>
              </a:rPr>
              <a:t>i</a:t>
            </a:r>
            <a:r>
              <a:rPr sz="2000" spc="9" dirty="0">
                <a:solidFill>
                  <a:srgbClr val="003164"/>
                </a:solidFill>
                <a:latin typeface="Arial"/>
                <a:cs typeface="Arial"/>
              </a:rPr>
              <a:t>r</a:t>
            </a:r>
            <a:r>
              <a:rPr sz="2000" spc="-9" dirty="0">
                <a:solidFill>
                  <a:srgbClr val="003164"/>
                </a:solidFill>
                <a:latin typeface="Arial"/>
                <a:cs typeface="Arial"/>
              </a:rPr>
              <a:t>o</a:t>
            </a:r>
            <a:r>
              <a:rPr sz="2000" spc="0" dirty="0">
                <a:solidFill>
                  <a:srgbClr val="003164"/>
                </a:solidFill>
                <a:latin typeface="Arial"/>
                <a:cs typeface="Arial"/>
              </a:rPr>
              <a:t>nm</a:t>
            </a:r>
            <a:r>
              <a:rPr sz="2000" spc="-19" dirty="0">
                <a:solidFill>
                  <a:srgbClr val="003164"/>
                </a:solidFill>
                <a:latin typeface="Arial"/>
                <a:cs typeface="Arial"/>
              </a:rPr>
              <a:t>e</a:t>
            </a:r>
            <a:r>
              <a:rPr sz="2000" spc="0" dirty="0">
                <a:solidFill>
                  <a:srgbClr val="003164"/>
                </a:solidFill>
                <a:latin typeface="Arial"/>
                <a:cs typeface="Arial"/>
              </a:rPr>
              <a:t>nt</a:t>
            </a:r>
            <a:endParaRPr sz="2000">
              <a:latin typeface="Arial"/>
              <a:cs typeface="Arial"/>
            </a:endParaRPr>
          </a:p>
          <a:p>
            <a:pPr marL="12700">
              <a:lnSpc>
                <a:spcPct val="95825"/>
              </a:lnSpc>
            </a:pPr>
            <a:r>
              <a:rPr sz="2000" spc="-4" dirty="0">
                <a:solidFill>
                  <a:srgbClr val="003164"/>
                </a:solidFill>
                <a:latin typeface="Arial"/>
                <a:cs typeface="Arial"/>
              </a:rPr>
              <a:t>f</a:t>
            </a:r>
            <a:r>
              <a:rPr sz="2000" spc="-9" dirty="0">
                <a:solidFill>
                  <a:srgbClr val="003164"/>
                </a:solidFill>
                <a:latin typeface="Arial"/>
                <a:cs typeface="Arial"/>
              </a:rPr>
              <a:t>o</a:t>
            </a:r>
            <a:r>
              <a:rPr sz="2000" spc="4" dirty="0">
                <a:solidFill>
                  <a:srgbClr val="003164"/>
                </a:solidFill>
                <a:latin typeface="Arial"/>
                <a:cs typeface="Arial"/>
              </a:rPr>
              <a:t>r</a:t>
            </a:r>
            <a:r>
              <a:rPr sz="2000" spc="0" dirty="0">
                <a:solidFill>
                  <a:srgbClr val="003164"/>
                </a:solidFill>
                <a:latin typeface="Arial"/>
                <a:cs typeface="Arial"/>
              </a:rPr>
              <a:t>mal </a:t>
            </a:r>
            <a:r>
              <a:rPr sz="2000" spc="-14" dirty="0">
                <a:solidFill>
                  <a:srgbClr val="003164"/>
                </a:solidFill>
                <a:latin typeface="Arial"/>
                <a:cs typeface="Arial"/>
              </a:rPr>
              <a:t>t</a:t>
            </a:r>
            <a:r>
              <a:rPr sz="2000" spc="0" dirty="0">
                <a:solidFill>
                  <a:srgbClr val="003164"/>
                </a:solidFill>
                <a:latin typeface="Arial"/>
                <a:cs typeface="Arial"/>
              </a:rPr>
              <a:t>e</a:t>
            </a:r>
            <a:r>
              <a:rPr sz="2000" spc="4" dirty="0">
                <a:solidFill>
                  <a:srgbClr val="003164"/>
                </a:solidFill>
                <a:latin typeface="Arial"/>
                <a:cs typeface="Arial"/>
              </a:rPr>
              <a:t>s</a:t>
            </a:r>
            <a:r>
              <a:rPr sz="2000" spc="-4" dirty="0">
                <a:solidFill>
                  <a:srgbClr val="003164"/>
                </a:solidFill>
                <a:latin typeface="Arial"/>
                <a:cs typeface="Arial"/>
              </a:rPr>
              <a:t>t</a:t>
            </a:r>
            <a:r>
              <a:rPr sz="2000" spc="-14" dirty="0">
                <a:solidFill>
                  <a:srgbClr val="003164"/>
                </a:solidFill>
                <a:latin typeface="Arial"/>
                <a:cs typeface="Arial"/>
              </a:rPr>
              <a:t>i</a:t>
            </a:r>
            <a:r>
              <a:rPr sz="2000" spc="0" dirty="0">
                <a:solidFill>
                  <a:srgbClr val="003164"/>
                </a:solidFill>
                <a:latin typeface="Arial"/>
                <a:cs typeface="Arial"/>
              </a:rPr>
              <a:t>ng </a:t>
            </a:r>
            <a:r>
              <a:rPr sz="2000" spc="-9" dirty="0">
                <a:solidFill>
                  <a:srgbClr val="003164"/>
                </a:solidFill>
                <a:latin typeface="Arial"/>
                <a:cs typeface="Arial"/>
              </a:rPr>
              <a:t>p</a:t>
            </a:r>
            <a:r>
              <a:rPr sz="2000" spc="0" dirty="0">
                <a:solidFill>
                  <a:srgbClr val="003164"/>
                </a:solidFill>
                <a:latin typeface="Arial"/>
                <a:cs typeface="Arial"/>
              </a:rPr>
              <a:t>r</a:t>
            </a:r>
            <a:r>
              <a:rPr sz="2000" spc="4" dirty="0">
                <a:solidFill>
                  <a:srgbClr val="003164"/>
                </a:solidFill>
                <a:latin typeface="Arial"/>
                <a:cs typeface="Arial"/>
              </a:rPr>
              <a:t>o</a:t>
            </a:r>
            <a:r>
              <a:rPr sz="2000" spc="0" dirty="0">
                <a:solidFill>
                  <a:srgbClr val="003164"/>
                </a:solidFill>
                <a:latin typeface="Arial"/>
                <a:cs typeface="Arial"/>
              </a:rPr>
              <a:t>ce</a:t>
            </a:r>
            <a:r>
              <a:rPr sz="2000" spc="-9" dirty="0">
                <a:solidFill>
                  <a:srgbClr val="003164"/>
                </a:solidFill>
                <a:latin typeface="Arial"/>
                <a:cs typeface="Arial"/>
              </a:rPr>
              <a:t>s</a:t>
            </a:r>
            <a:r>
              <a:rPr sz="2000" spc="0" dirty="0">
                <a:solidFill>
                  <a:srgbClr val="003164"/>
                </a:solidFill>
                <a:latin typeface="Arial"/>
                <a:cs typeface="Arial"/>
              </a:rPr>
              <a:t>s is</a:t>
            </a:r>
            <a:r>
              <a:rPr sz="2000" spc="-19" dirty="0">
                <a:solidFill>
                  <a:srgbClr val="003164"/>
                </a:solidFill>
                <a:latin typeface="Arial"/>
                <a:cs typeface="Arial"/>
              </a:rPr>
              <a:t> </a:t>
            </a:r>
            <a:r>
              <a:rPr sz="2000" spc="0" dirty="0">
                <a:solidFill>
                  <a:srgbClr val="003164"/>
                </a:solidFill>
                <a:latin typeface="Arial"/>
                <a:cs typeface="Arial"/>
              </a:rPr>
              <a:t>near</a:t>
            </a:r>
            <a:r>
              <a:rPr sz="2000" spc="-9" dirty="0">
                <a:solidFill>
                  <a:srgbClr val="003164"/>
                </a:solidFill>
                <a:latin typeface="Arial"/>
                <a:cs typeface="Arial"/>
              </a:rPr>
              <a:t> </a:t>
            </a:r>
            <a:r>
              <a:rPr sz="2000" spc="9" dirty="0">
                <a:solidFill>
                  <a:srgbClr val="003164"/>
                </a:solidFill>
                <a:latin typeface="Arial"/>
                <a:cs typeface="Arial"/>
              </a:rPr>
              <a:t>c</a:t>
            </a:r>
            <a:r>
              <a:rPr sz="2000" spc="-9" dirty="0">
                <a:solidFill>
                  <a:srgbClr val="003164"/>
                </a:solidFill>
                <a:latin typeface="Arial"/>
                <a:cs typeface="Arial"/>
              </a:rPr>
              <a:t>o</a:t>
            </a:r>
            <a:r>
              <a:rPr sz="2000" spc="0" dirty="0">
                <a:solidFill>
                  <a:srgbClr val="003164"/>
                </a:solidFill>
                <a:latin typeface="Arial"/>
                <a:cs typeface="Arial"/>
              </a:rPr>
              <a:t>mple</a:t>
            </a:r>
            <a:r>
              <a:rPr sz="2000" spc="-29" dirty="0">
                <a:solidFill>
                  <a:srgbClr val="003164"/>
                </a:solidFill>
                <a:latin typeface="Arial"/>
                <a:cs typeface="Arial"/>
              </a:rPr>
              <a:t>t</a:t>
            </a:r>
            <a:r>
              <a:rPr sz="2000" spc="0" dirty="0">
                <a:solidFill>
                  <a:srgbClr val="003164"/>
                </a:solidFill>
                <a:latin typeface="Arial"/>
                <a:cs typeface="Arial"/>
              </a:rPr>
              <a:t>ion</a:t>
            </a:r>
            <a:endParaRPr sz="2000">
              <a:latin typeface="Arial"/>
              <a:cs typeface="Arial"/>
            </a:endParaRPr>
          </a:p>
        </p:txBody>
      </p:sp>
      <p:sp>
        <p:nvSpPr>
          <p:cNvPr id="19" name="object 19"/>
          <p:cNvSpPr txBox="1"/>
          <p:nvPr/>
        </p:nvSpPr>
        <p:spPr>
          <a:xfrm>
            <a:off x="8603742" y="4904121"/>
            <a:ext cx="714098"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A</a:t>
            </a:r>
            <a:r>
              <a:rPr sz="2000" spc="0" dirty="0">
                <a:solidFill>
                  <a:srgbClr val="003164"/>
                </a:solidFill>
                <a:latin typeface="Arial"/>
                <a:cs typeface="Arial"/>
              </a:rPr>
              <a:t>lp</a:t>
            </a:r>
            <a:r>
              <a:rPr sz="2000" spc="4" dirty="0">
                <a:solidFill>
                  <a:srgbClr val="003164"/>
                </a:solidFill>
                <a:latin typeface="Arial"/>
                <a:cs typeface="Arial"/>
              </a:rPr>
              <a:t>h</a:t>
            </a:r>
            <a:r>
              <a:rPr sz="2000" spc="0" dirty="0">
                <a:solidFill>
                  <a:srgbClr val="003164"/>
                </a:solidFill>
                <a:latin typeface="Arial"/>
                <a:cs typeface="Arial"/>
              </a:rPr>
              <a:t>a</a:t>
            </a:r>
            <a:endParaRPr sz="2000">
              <a:latin typeface="Arial"/>
              <a:cs typeface="Arial"/>
            </a:endParaRPr>
          </a:p>
        </p:txBody>
      </p:sp>
      <p:sp>
        <p:nvSpPr>
          <p:cNvPr id="18" name="object 18"/>
          <p:cNvSpPr txBox="1"/>
          <p:nvPr/>
        </p:nvSpPr>
        <p:spPr>
          <a:xfrm>
            <a:off x="749300" y="5208921"/>
            <a:ext cx="3236953"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t</a:t>
            </a:r>
            <a:r>
              <a:rPr sz="2000" spc="0" dirty="0">
                <a:solidFill>
                  <a:srgbClr val="003164"/>
                </a:solidFill>
                <a:latin typeface="Arial"/>
                <a:cs typeface="Arial"/>
              </a:rPr>
              <a:t>e</a:t>
            </a:r>
            <a:r>
              <a:rPr sz="2000" spc="9" dirty="0">
                <a:solidFill>
                  <a:srgbClr val="003164"/>
                </a:solidFill>
                <a:latin typeface="Arial"/>
                <a:cs typeface="Arial"/>
              </a:rPr>
              <a:t>s</a:t>
            </a:r>
            <a:r>
              <a:rPr sz="2000" spc="0" dirty="0">
                <a:solidFill>
                  <a:srgbClr val="003164"/>
                </a:solidFill>
                <a:latin typeface="Arial"/>
                <a:cs typeface="Arial"/>
              </a:rPr>
              <a:t>ting may</a:t>
            </a:r>
            <a:r>
              <a:rPr sz="2000" spc="-19" dirty="0">
                <a:solidFill>
                  <a:srgbClr val="003164"/>
                </a:solidFill>
                <a:latin typeface="Arial"/>
                <a:cs typeface="Arial"/>
              </a:rPr>
              <a:t> </a:t>
            </a:r>
            <a:r>
              <a:rPr sz="2000" spc="-9" dirty="0">
                <a:solidFill>
                  <a:srgbClr val="003164"/>
                </a:solidFill>
                <a:latin typeface="Arial"/>
                <a:cs typeface="Arial"/>
              </a:rPr>
              <a:t>b</a:t>
            </a:r>
            <a:r>
              <a:rPr sz="2000" spc="0" dirty="0">
                <a:solidFill>
                  <a:srgbClr val="003164"/>
                </a:solidFill>
                <a:latin typeface="Arial"/>
                <a:cs typeface="Arial"/>
              </a:rPr>
              <a:t>e </a:t>
            </a:r>
            <a:r>
              <a:rPr sz="2000" spc="4" dirty="0">
                <a:solidFill>
                  <a:srgbClr val="003164"/>
                </a:solidFill>
                <a:latin typeface="Arial"/>
                <a:cs typeface="Arial"/>
              </a:rPr>
              <a:t>s</a:t>
            </a:r>
            <a:r>
              <a:rPr sz="2000" spc="-14" dirty="0">
                <a:solidFill>
                  <a:srgbClr val="003164"/>
                </a:solidFill>
                <a:latin typeface="Arial"/>
                <a:cs typeface="Arial"/>
              </a:rPr>
              <a:t>t</a:t>
            </a:r>
            <a:r>
              <a:rPr sz="2000" spc="0" dirty="0">
                <a:solidFill>
                  <a:srgbClr val="003164"/>
                </a:solidFill>
                <a:latin typeface="Arial"/>
                <a:cs typeface="Arial"/>
              </a:rPr>
              <a:t>a</a:t>
            </a:r>
            <a:r>
              <a:rPr sz="2000" spc="4" dirty="0">
                <a:solidFill>
                  <a:srgbClr val="003164"/>
                </a:solidFill>
                <a:latin typeface="Arial"/>
                <a:cs typeface="Arial"/>
              </a:rPr>
              <a:t>r</a:t>
            </a:r>
            <a:r>
              <a:rPr sz="2000" spc="-4" dirty="0">
                <a:solidFill>
                  <a:srgbClr val="003164"/>
                </a:solidFill>
                <a:latin typeface="Arial"/>
                <a:cs typeface="Arial"/>
              </a:rPr>
              <a:t>t</a:t>
            </a:r>
            <a:r>
              <a:rPr sz="2000" spc="-9" dirty="0">
                <a:solidFill>
                  <a:srgbClr val="003164"/>
                </a:solidFill>
                <a:latin typeface="Arial"/>
                <a:cs typeface="Arial"/>
              </a:rPr>
              <a:t>e</a:t>
            </a:r>
            <a:r>
              <a:rPr sz="2000" spc="0" dirty="0">
                <a:solidFill>
                  <a:srgbClr val="003164"/>
                </a:solidFill>
                <a:latin typeface="Arial"/>
                <a:cs typeface="Arial"/>
              </a:rPr>
              <a:t>d w</a:t>
            </a:r>
            <a:r>
              <a:rPr sz="2000" spc="-4" dirty="0">
                <a:solidFill>
                  <a:srgbClr val="003164"/>
                </a:solidFill>
                <a:latin typeface="Arial"/>
                <a:cs typeface="Arial"/>
              </a:rPr>
              <a:t>h</a:t>
            </a:r>
            <a:r>
              <a:rPr sz="2000" spc="-9" dirty="0">
                <a:solidFill>
                  <a:srgbClr val="003164"/>
                </a:solidFill>
                <a:latin typeface="Arial"/>
                <a:cs typeface="Arial"/>
              </a:rPr>
              <a:t>e</a:t>
            </a:r>
            <a:r>
              <a:rPr sz="2000" spc="0" dirty="0">
                <a:solidFill>
                  <a:srgbClr val="003164"/>
                </a:solidFill>
                <a:latin typeface="Arial"/>
                <a:cs typeface="Arial"/>
              </a:rPr>
              <a:t>n</a:t>
            </a:r>
            <a:endParaRPr sz="2000">
              <a:latin typeface="Arial"/>
              <a:cs typeface="Arial"/>
            </a:endParaRPr>
          </a:p>
        </p:txBody>
      </p:sp>
      <p:sp>
        <p:nvSpPr>
          <p:cNvPr id="17" name="object 17"/>
          <p:cNvSpPr txBox="1"/>
          <p:nvPr/>
        </p:nvSpPr>
        <p:spPr>
          <a:xfrm>
            <a:off x="749300" y="5817378"/>
            <a:ext cx="3224761" cy="279907"/>
          </a:xfrm>
          <a:prstGeom prst="rect">
            <a:avLst/>
          </a:prstGeom>
        </p:spPr>
        <p:txBody>
          <a:bodyPr wrap="square" lIns="0" tIns="0" rIns="0" bIns="0" rtlCol="0">
            <a:noAutofit/>
          </a:bodyPr>
          <a:lstStyle/>
          <a:p>
            <a:pPr marL="12700">
              <a:lnSpc>
                <a:spcPts val="2150"/>
              </a:lnSpc>
              <a:spcBef>
                <a:spcPts val="107"/>
              </a:spcBef>
            </a:pPr>
            <a:r>
              <a:rPr sz="2000" b="1" spc="4" dirty="0">
                <a:solidFill>
                  <a:srgbClr val="FF0000"/>
                </a:solidFill>
                <a:latin typeface="Arial"/>
                <a:cs typeface="Arial"/>
              </a:rPr>
              <a:t>Bet</a:t>
            </a:r>
            <a:r>
              <a:rPr sz="2000" b="1" spc="0" dirty="0">
                <a:solidFill>
                  <a:srgbClr val="FF0000"/>
                </a:solidFill>
                <a:latin typeface="Arial"/>
                <a:cs typeface="Arial"/>
              </a:rPr>
              <a:t>a</a:t>
            </a:r>
            <a:r>
              <a:rPr sz="2000" b="1" spc="513" dirty="0">
                <a:solidFill>
                  <a:srgbClr val="FF0000"/>
                </a:solidFill>
                <a:latin typeface="Arial"/>
                <a:cs typeface="Arial"/>
              </a:rPr>
              <a:t> </a:t>
            </a:r>
            <a:r>
              <a:rPr sz="2000" b="1" spc="0" dirty="0">
                <a:solidFill>
                  <a:srgbClr val="FF0000"/>
                </a:solidFill>
                <a:latin typeface="Arial"/>
                <a:cs typeface="Arial"/>
              </a:rPr>
              <a:t>Te</a:t>
            </a:r>
            <a:r>
              <a:rPr sz="2000" b="1" spc="-9" dirty="0">
                <a:solidFill>
                  <a:srgbClr val="FF0000"/>
                </a:solidFill>
                <a:latin typeface="Arial"/>
                <a:cs typeface="Arial"/>
              </a:rPr>
              <a:t>s</a:t>
            </a:r>
            <a:r>
              <a:rPr sz="2000" b="1" spc="0" dirty="0">
                <a:solidFill>
                  <a:srgbClr val="FF0000"/>
                </a:solidFill>
                <a:latin typeface="Arial"/>
                <a:cs typeface="Arial"/>
              </a:rPr>
              <a:t>ts</a:t>
            </a:r>
            <a:r>
              <a:rPr sz="2000" b="1" spc="493" dirty="0">
                <a:solidFill>
                  <a:srgbClr val="FF0000"/>
                </a:solidFill>
                <a:latin typeface="Arial"/>
                <a:cs typeface="Arial"/>
              </a:rPr>
              <a:t> </a:t>
            </a:r>
            <a:r>
              <a:rPr sz="2000" spc="0" dirty="0">
                <a:solidFill>
                  <a:srgbClr val="003164"/>
                </a:solidFill>
                <a:latin typeface="Arial"/>
                <a:cs typeface="Arial"/>
              </a:rPr>
              <a:t>a</a:t>
            </a:r>
            <a:r>
              <a:rPr sz="2000" spc="14" dirty="0">
                <a:solidFill>
                  <a:srgbClr val="003164"/>
                </a:solidFill>
                <a:latin typeface="Arial"/>
                <a:cs typeface="Arial"/>
              </a:rPr>
              <a:t>r</a:t>
            </a:r>
            <a:r>
              <a:rPr sz="2000" spc="0" dirty="0">
                <a:solidFill>
                  <a:srgbClr val="003164"/>
                </a:solidFill>
                <a:latin typeface="Arial"/>
                <a:cs typeface="Arial"/>
              </a:rPr>
              <a:t>e</a:t>
            </a:r>
            <a:r>
              <a:rPr sz="2000" spc="493" dirty="0">
                <a:solidFill>
                  <a:srgbClr val="003164"/>
                </a:solidFill>
                <a:latin typeface="Arial"/>
                <a:cs typeface="Arial"/>
              </a:rPr>
              <a:t> </a:t>
            </a:r>
            <a:r>
              <a:rPr sz="2000" spc="19" dirty="0">
                <a:solidFill>
                  <a:srgbClr val="003164"/>
                </a:solidFill>
                <a:latin typeface="Arial"/>
                <a:cs typeface="Arial"/>
              </a:rPr>
              <a:t>c</a:t>
            </a:r>
            <a:r>
              <a:rPr sz="2000" spc="-9" dirty="0">
                <a:solidFill>
                  <a:srgbClr val="003164"/>
                </a:solidFill>
                <a:latin typeface="Arial"/>
                <a:cs typeface="Arial"/>
              </a:rPr>
              <a:t>o</a:t>
            </a:r>
            <a:r>
              <a:rPr sz="2000" spc="0" dirty="0">
                <a:solidFill>
                  <a:srgbClr val="003164"/>
                </a:solidFill>
                <a:latin typeface="Arial"/>
                <a:cs typeface="Arial"/>
              </a:rPr>
              <a:t>n</a:t>
            </a:r>
            <a:r>
              <a:rPr sz="2000" spc="-4" dirty="0">
                <a:solidFill>
                  <a:srgbClr val="003164"/>
                </a:solidFill>
                <a:latin typeface="Arial"/>
                <a:cs typeface="Arial"/>
              </a:rPr>
              <a:t>d</a:t>
            </a:r>
            <a:r>
              <a:rPr sz="2000" spc="0" dirty="0">
                <a:solidFill>
                  <a:srgbClr val="003164"/>
                </a:solidFill>
                <a:latin typeface="Arial"/>
                <a:cs typeface="Arial"/>
              </a:rPr>
              <a:t>u</a:t>
            </a:r>
            <a:r>
              <a:rPr sz="2000" spc="4" dirty="0">
                <a:solidFill>
                  <a:srgbClr val="003164"/>
                </a:solidFill>
                <a:latin typeface="Arial"/>
                <a:cs typeface="Arial"/>
              </a:rPr>
              <a:t>c</a:t>
            </a:r>
            <a:r>
              <a:rPr sz="2000" spc="-4" dirty="0">
                <a:solidFill>
                  <a:srgbClr val="003164"/>
                </a:solidFill>
                <a:latin typeface="Arial"/>
                <a:cs typeface="Arial"/>
              </a:rPr>
              <a:t>t</a:t>
            </a:r>
            <a:r>
              <a:rPr sz="2000" spc="-19" dirty="0">
                <a:solidFill>
                  <a:srgbClr val="003164"/>
                </a:solidFill>
                <a:latin typeface="Arial"/>
                <a:cs typeface="Arial"/>
              </a:rPr>
              <a:t>e</a:t>
            </a:r>
            <a:r>
              <a:rPr sz="2000" spc="0" dirty="0">
                <a:solidFill>
                  <a:srgbClr val="003164"/>
                </a:solidFill>
                <a:latin typeface="Arial"/>
                <a:cs typeface="Arial"/>
              </a:rPr>
              <a:t>d</a:t>
            </a:r>
            <a:endParaRPr sz="2000">
              <a:latin typeface="Arial"/>
              <a:cs typeface="Arial"/>
            </a:endParaRPr>
          </a:p>
        </p:txBody>
      </p:sp>
      <p:sp>
        <p:nvSpPr>
          <p:cNvPr id="16" name="object 16"/>
          <p:cNvSpPr txBox="1"/>
          <p:nvPr/>
        </p:nvSpPr>
        <p:spPr>
          <a:xfrm>
            <a:off x="4047871" y="5817378"/>
            <a:ext cx="3987636"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by</a:t>
            </a:r>
            <a:r>
              <a:rPr sz="2000" spc="493"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he</a:t>
            </a:r>
            <a:r>
              <a:rPr sz="2000" spc="493" dirty="0">
                <a:solidFill>
                  <a:srgbClr val="003164"/>
                </a:solidFill>
                <a:latin typeface="Arial"/>
                <a:cs typeface="Arial"/>
              </a:rPr>
              <a:t> </a:t>
            </a:r>
            <a:r>
              <a:rPr sz="2000" spc="4" dirty="0">
                <a:solidFill>
                  <a:srgbClr val="003164"/>
                </a:solidFill>
                <a:latin typeface="Arial"/>
                <a:cs typeface="Arial"/>
              </a:rPr>
              <a:t>c</a:t>
            </a:r>
            <a:r>
              <a:rPr sz="2000" spc="-9" dirty="0">
                <a:solidFill>
                  <a:srgbClr val="003164"/>
                </a:solidFill>
                <a:latin typeface="Arial"/>
                <a:cs typeface="Arial"/>
              </a:rPr>
              <a:t>u</a:t>
            </a:r>
            <a:r>
              <a:rPr sz="2000" spc="4" dirty="0">
                <a:solidFill>
                  <a:srgbClr val="003164"/>
                </a:solidFill>
                <a:latin typeface="Arial"/>
                <a:cs typeface="Arial"/>
              </a:rPr>
              <a:t>s</a:t>
            </a:r>
            <a:r>
              <a:rPr sz="2000" spc="-4" dirty="0">
                <a:solidFill>
                  <a:srgbClr val="003164"/>
                </a:solidFill>
                <a:latin typeface="Arial"/>
                <a:cs typeface="Arial"/>
              </a:rPr>
              <a:t>t</a:t>
            </a:r>
            <a:r>
              <a:rPr sz="2000" spc="0" dirty="0">
                <a:solidFill>
                  <a:srgbClr val="003164"/>
                </a:solidFill>
                <a:latin typeface="Arial"/>
                <a:cs typeface="Arial"/>
              </a:rPr>
              <a:t>o</a:t>
            </a:r>
            <a:r>
              <a:rPr sz="2000" spc="-14" dirty="0">
                <a:solidFill>
                  <a:srgbClr val="003164"/>
                </a:solidFill>
                <a:latin typeface="Arial"/>
                <a:cs typeface="Arial"/>
              </a:rPr>
              <a:t>m</a:t>
            </a:r>
            <a:r>
              <a:rPr sz="2000" spc="-9" dirty="0">
                <a:solidFill>
                  <a:srgbClr val="003164"/>
                </a:solidFill>
                <a:latin typeface="Arial"/>
                <a:cs typeface="Arial"/>
              </a:rPr>
              <a:t>e</a:t>
            </a:r>
            <a:r>
              <a:rPr sz="2000" spc="-4" dirty="0">
                <a:solidFill>
                  <a:srgbClr val="003164"/>
                </a:solidFill>
                <a:latin typeface="Arial"/>
                <a:cs typeface="Arial"/>
              </a:rPr>
              <a:t>r</a:t>
            </a:r>
            <a:r>
              <a:rPr sz="2000" spc="0" dirty="0">
                <a:solidFill>
                  <a:srgbClr val="003164"/>
                </a:solidFill>
                <a:latin typeface="Arial"/>
                <a:cs typeface="Arial"/>
              </a:rPr>
              <a:t>s</a:t>
            </a:r>
            <a:r>
              <a:rPr sz="2000" spc="508" dirty="0">
                <a:solidFill>
                  <a:srgbClr val="003164"/>
                </a:solidFill>
                <a:latin typeface="Arial"/>
                <a:cs typeface="Arial"/>
              </a:rPr>
              <a:t> </a:t>
            </a:r>
            <a:r>
              <a:rPr sz="2000" spc="0" dirty="0">
                <a:solidFill>
                  <a:srgbClr val="003164"/>
                </a:solidFill>
                <a:latin typeface="Arial"/>
                <a:cs typeface="Arial"/>
              </a:rPr>
              <a:t>/</a:t>
            </a:r>
            <a:r>
              <a:rPr sz="2000" spc="498" dirty="0">
                <a:solidFill>
                  <a:srgbClr val="003164"/>
                </a:solidFill>
                <a:latin typeface="Arial"/>
                <a:cs typeface="Arial"/>
              </a:rPr>
              <a:t> </a:t>
            </a:r>
            <a:r>
              <a:rPr sz="2000" spc="0" dirty="0">
                <a:solidFill>
                  <a:srgbClr val="003164"/>
                </a:solidFill>
                <a:latin typeface="Arial"/>
                <a:cs typeface="Arial"/>
              </a:rPr>
              <a:t>e</a:t>
            </a:r>
            <a:r>
              <a:rPr sz="2000" spc="-9" dirty="0">
                <a:solidFill>
                  <a:srgbClr val="003164"/>
                </a:solidFill>
                <a:latin typeface="Arial"/>
                <a:cs typeface="Arial"/>
              </a:rPr>
              <a:t>n</a:t>
            </a:r>
            <a:r>
              <a:rPr sz="2000" spc="0" dirty="0">
                <a:solidFill>
                  <a:srgbClr val="003164"/>
                </a:solidFill>
                <a:latin typeface="Arial"/>
                <a:cs typeface="Arial"/>
              </a:rPr>
              <a:t>d</a:t>
            </a:r>
            <a:r>
              <a:rPr sz="2000" spc="493" dirty="0">
                <a:solidFill>
                  <a:srgbClr val="003164"/>
                </a:solidFill>
                <a:latin typeface="Arial"/>
                <a:cs typeface="Arial"/>
              </a:rPr>
              <a:t> </a:t>
            </a:r>
            <a:r>
              <a:rPr sz="2000" spc="0" dirty="0">
                <a:solidFill>
                  <a:srgbClr val="003164"/>
                </a:solidFill>
                <a:latin typeface="Arial"/>
                <a:cs typeface="Arial"/>
              </a:rPr>
              <a:t>u</a:t>
            </a:r>
            <a:r>
              <a:rPr sz="2000" spc="4" dirty="0">
                <a:solidFill>
                  <a:srgbClr val="003164"/>
                </a:solidFill>
                <a:latin typeface="Arial"/>
                <a:cs typeface="Arial"/>
              </a:rPr>
              <a:t>s</a:t>
            </a:r>
            <a:r>
              <a:rPr sz="2000" spc="0" dirty="0">
                <a:solidFill>
                  <a:srgbClr val="003164"/>
                </a:solidFill>
                <a:latin typeface="Arial"/>
                <a:cs typeface="Arial"/>
              </a:rPr>
              <a:t>e</a:t>
            </a:r>
            <a:r>
              <a:rPr sz="2000" spc="-4" dirty="0">
                <a:solidFill>
                  <a:srgbClr val="003164"/>
                </a:solidFill>
                <a:latin typeface="Arial"/>
                <a:cs typeface="Arial"/>
              </a:rPr>
              <a:t>r</a:t>
            </a:r>
            <a:r>
              <a:rPr sz="2000" spc="0" dirty="0">
                <a:solidFill>
                  <a:srgbClr val="003164"/>
                </a:solidFill>
                <a:latin typeface="Arial"/>
                <a:cs typeface="Arial"/>
              </a:rPr>
              <a:t>s</a:t>
            </a:r>
            <a:r>
              <a:rPr sz="2000" spc="508" dirty="0">
                <a:solidFill>
                  <a:srgbClr val="003164"/>
                </a:solidFill>
                <a:latin typeface="Arial"/>
                <a:cs typeface="Arial"/>
              </a:rPr>
              <a:t> </a:t>
            </a:r>
            <a:r>
              <a:rPr sz="2000" spc="0" dirty="0">
                <a:solidFill>
                  <a:srgbClr val="003164"/>
                </a:solidFill>
                <a:latin typeface="Arial"/>
                <a:cs typeface="Arial"/>
              </a:rPr>
              <a:t>at</a:t>
            </a:r>
            <a:endParaRPr sz="2000">
              <a:latin typeface="Arial"/>
              <a:cs typeface="Arial"/>
            </a:endParaRPr>
          </a:p>
        </p:txBody>
      </p:sp>
      <p:sp>
        <p:nvSpPr>
          <p:cNvPr id="15" name="object 15"/>
          <p:cNvSpPr txBox="1"/>
          <p:nvPr/>
        </p:nvSpPr>
        <p:spPr>
          <a:xfrm>
            <a:off x="8103870" y="5817378"/>
            <a:ext cx="1211910" cy="279907"/>
          </a:xfrm>
          <a:prstGeom prst="rect">
            <a:avLst/>
          </a:prstGeom>
        </p:spPr>
        <p:txBody>
          <a:bodyPr wrap="square" lIns="0" tIns="0" rIns="0" bIns="0" rtlCol="0">
            <a:noAutofit/>
          </a:bodyPr>
          <a:lstStyle/>
          <a:p>
            <a:pPr marL="12700">
              <a:lnSpc>
                <a:spcPts val="2150"/>
              </a:lnSpc>
              <a:spcBef>
                <a:spcPts val="107"/>
              </a:spcBef>
            </a:pPr>
            <a:r>
              <a:rPr sz="2000" spc="-14" dirty="0">
                <a:solidFill>
                  <a:srgbClr val="003164"/>
                </a:solidFill>
                <a:latin typeface="Arial"/>
                <a:cs typeface="Arial"/>
              </a:rPr>
              <a:t>t</a:t>
            </a:r>
            <a:r>
              <a:rPr sz="2000" spc="-9" dirty="0">
                <a:solidFill>
                  <a:srgbClr val="003164"/>
                </a:solidFill>
                <a:latin typeface="Arial"/>
                <a:cs typeface="Arial"/>
              </a:rPr>
              <a:t>h</a:t>
            </a:r>
            <a:r>
              <a:rPr sz="2000" spc="0" dirty="0">
                <a:solidFill>
                  <a:srgbClr val="003164"/>
                </a:solidFill>
                <a:latin typeface="Arial"/>
                <a:cs typeface="Arial"/>
              </a:rPr>
              <a:t>eir</a:t>
            </a:r>
            <a:r>
              <a:rPr sz="2000" spc="493" dirty="0">
                <a:solidFill>
                  <a:srgbClr val="003164"/>
                </a:solidFill>
                <a:latin typeface="Arial"/>
                <a:cs typeface="Arial"/>
              </a:rPr>
              <a:t> </a:t>
            </a:r>
            <a:r>
              <a:rPr sz="2000" spc="19" dirty="0">
                <a:solidFill>
                  <a:srgbClr val="003164"/>
                </a:solidFill>
                <a:latin typeface="Arial"/>
                <a:cs typeface="Arial"/>
              </a:rPr>
              <a:t>s</a:t>
            </a:r>
            <a:r>
              <a:rPr sz="2000" spc="0" dirty="0">
                <a:solidFill>
                  <a:srgbClr val="003164"/>
                </a:solidFill>
                <a:latin typeface="Arial"/>
                <a:cs typeface="Arial"/>
              </a:rPr>
              <a:t>i</a:t>
            </a:r>
            <a:r>
              <a:rPr sz="2000" spc="-4" dirty="0">
                <a:solidFill>
                  <a:srgbClr val="003164"/>
                </a:solidFill>
                <a:latin typeface="Arial"/>
                <a:cs typeface="Arial"/>
              </a:rPr>
              <a:t>t</a:t>
            </a:r>
            <a:r>
              <a:rPr sz="2000" spc="-9" dirty="0">
                <a:solidFill>
                  <a:srgbClr val="003164"/>
                </a:solidFill>
                <a:latin typeface="Arial"/>
                <a:cs typeface="Arial"/>
              </a:rPr>
              <a:t>e</a:t>
            </a:r>
            <a:r>
              <a:rPr sz="2000" spc="0" dirty="0">
                <a:solidFill>
                  <a:srgbClr val="003164"/>
                </a:solidFill>
                <a:latin typeface="Arial"/>
                <a:cs typeface="Arial"/>
              </a:rPr>
              <a:t>s</a:t>
            </a:r>
            <a:endParaRPr sz="2000">
              <a:latin typeface="Arial"/>
              <a:cs typeface="Arial"/>
            </a:endParaRPr>
          </a:p>
        </p:txBody>
      </p:sp>
      <p:sp>
        <p:nvSpPr>
          <p:cNvPr id="14" name="object 14"/>
          <p:cNvSpPr txBox="1"/>
          <p:nvPr/>
        </p:nvSpPr>
        <p:spPr>
          <a:xfrm>
            <a:off x="749300" y="6122178"/>
            <a:ext cx="773077" cy="279908"/>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Un</a:t>
            </a:r>
            <a:r>
              <a:rPr sz="2000" spc="0" dirty="0">
                <a:solidFill>
                  <a:srgbClr val="003164"/>
                </a:solidFill>
                <a:latin typeface="Arial"/>
                <a:cs typeface="Arial"/>
              </a:rPr>
              <a:t>li</a:t>
            </a:r>
            <a:r>
              <a:rPr sz="2000" spc="4" dirty="0">
                <a:solidFill>
                  <a:srgbClr val="003164"/>
                </a:solidFill>
                <a:latin typeface="Arial"/>
                <a:cs typeface="Arial"/>
              </a:rPr>
              <a:t>ke</a:t>
            </a:r>
            <a:endParaRPr sz="2000">
              <a:latin typeface="Arial"/>
              <a:cs typeface="Arial"/>
            </a:endParaRPr>
          </a:p>
        </p:txBody>
      </p:sp>
      <p:sp>
        <p:nvSpPr>
          <p:cNvPr id="13" name="object 13"/>
          <p:cNvSpPr txBox="1"/>
          <p:nvPr/>
        </p:nvSpPr>
        <p:spPr>
          <a:xfrm>
            <a:off x="1641094" y="6122178"/>
            <a:ext cx="686666"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alpha</a:t>
            </a:r>
            <a:endParaRPr sz="2000">
              <a:latin typeface="Arial"/>
              <a:cs typeface="Arial"/>
            </a:endParaRPr>
          </a:p>
        </p:txBody>
      </p:sp>
      <p:sp>
        <p:nvSpPr>
          <p:cNvPr id="12" name="object 12"/>
          <p:cNvSpPr txBox="1"/>
          <p:nvPr/>
        </p:nvSpPr>
        <p:spPr>
          <a:xfrm>
            <a:off x="2445766" y="6122178"/>
            <a:ext cx="884518" cy="279908"/>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t</a:t>
            </a:r>
            <a:r>
              <a:rPr sz="2000" spc="0" dirty="0">
                <a:solidFill>
                  <a:srgbClr val="003164"/>
                </a:solidFill>
                <a:latin typeface="Arial"/>
                <a:cs typeface="Arial"/>
              </a:rPr>
              <a:t>e</a:t>
            </a:r>
            <a:r>
              <a:rPr sz="2000" spc="4" dirty="0">
                <a:solidFill>
                  <a:srgbClr val="003164"/>
                </a:solidFill>
                <a:latin typeface="Arial"/>
                <a:cs typeface="Arial"/>
              </a:rPr>
              <a:t>s</a:t>
            </a:r>
            <a:r>
              <a:rPr sz="2000" spc="-4" dirty="0">
                <a:solidFill>
                  <a:srgbClr val="003164"/>
                </a:solidFill>
                <a:latin typeface="Arial"/>
                <a:cs typeface="Arial"/>
              </a:rPr>
              <a:t>t</a:t>
            </a:r>
            <a:r>
              <a:rPr sz="2000" spc="0" dirty="0">
                <a:solidFill>
                  <a:srgbClr val="003164"/>
                </a:solidFill>
                <a:latin typeface="Arial"/>
                <a:cs typeface="Arial"/>
              </a:rPr>
              <a:t>in</a:t>
            </a:r>
            <a:r>
              <a:rPr sz="2000" spc="4" dirty="0">
                <a:solidFill>
                  <a:srgbClr val="003164"/>
                </a:solidFill>
                <a:latin typeface="Arial"/>
                <a:cs typeface="Arial"/>
              </a:rPr>
              <a:t>g</a:t>
            </a:r>
            <a:r>
              <a:rPr sz="2000" spc="0" dirty="0">
                <a:solidFill>
                  <a:srgbClr val="003164"/>
                </a:solidFill>
                <a:latin typeface="Arial"/>
                <a:cs typeface="Arial"/>
              </a:rPr>
              <a:t>,</a:t>
            </a:r>
            <a:endParaRPr sz="2000">
              <a:latin typeface="Arial"/>
              <a:cs typeface="Arial"/>
            </a:endParaRPr>
          </a:p>
        </p:txBody>
      </p:sp>
      <p:sp>
        <p:nvSpPr>
          <p:cNvPr id="11" name="object 11"/>
          <p:cNvSpPr txBox="1"/>
          <p:nvPr/>
        </p:nvSpPr>
        <p:spPr>
          <a:xfrm>
            <a:off x="3447415" y="6122178"/>
            <a:ext cx="1180075"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d</a:t>
            </a:r>
            <a:r>
              <a:rPr sz="2000" spc="-9" dirty="0">
                <a:solidFill>
                  <a:srgbClr val="003164"/>
                </a:solidFill>
                <a:latin typeface="Arial"/>
                <a:cs typeface="Arial"/>
              </a:rPr>
              <a:t>e</a:t>
            </a:r>
            <a:r>
              <a:rPr sz="2000" spc="-4" dirty="0">
                <a:solidFill>
                  <a:srgbClr val="003164"/>
                </a:solidFill>
                <a:latin typeface="Arial"/>
                <a:cs typeface="Arial"/>
              </a:rPr>
              <a:t>v</a:t>
            </a:r>
            <a:r>
              <a:rPr sz="2000" spc="0" dirty="0">
                <a:solidFill>
                  <a:srgbClr val="003164"/>
                </a:solidFill>
                <a:latin typeface="Arial"/>
                <a:cs typeface="Arial"/>
              </a:rPr>
              <a:t>el</a:t>
            </a:r>
            <a:r>
              <a:rPr sz="2000" spc="4" dirty="0">
                <a:solidFill>
                  <a:srgbClr val="003164"/>
                </a:solidFill>
                <a:latin typeface="Arial"/>
                <a:cs typeface="Arial"/>
              </a:rPr>
              <a:t>o</a:t>
            </a:r>
            <a:r>
              <a:rPr sz="2000" spc="0" dirty="0">
                <a:solidFill>
                  <a:srgbClr val="003164"/>
                </a:solidFill>
                <a:latin typeface="Arial"/>
                <a:cs typeface="Arial"/>
              </a:rPr>
              <a:t>per</a:t>
            </a:r>
            <a:endParaRPr sz="2000">
              <a:latin typeface="Arial"/>
              <a:cs typeface="Arial"/>
            </a:endParaRPr>
          </a:p>
        </p:txBody>
      </p:sp>
      <p:sp>
        <p:nvSpPr>
          <p:cNvPr id="10" name="object 10"/>
          <p:cNvSpPr txBox="1"/>
          <p:nvPr/>
        </p:nvSpPr>
        <p:spPr>
          <a:xfrm>
            <a:off x="4747387" y="6122178"/>
            <a:ext cx="245694" cy="279908"/>
          </a:xfrm>
          <a:prstGeom prst="rect">
            <a:avLst/>
          </a:prstGeom>
        </p:spPr>
        <p:txBody>
          <a:bodyPr wrap="square" lIns="0" tIns="0" rIns="0" bIns="0" rtlCol="0">
            <a:noAutofit/>
          </a:bodyPr>
          <a:lstStyle/>
          <a:p>
            <a:pPr marL="12700">
              <a:lnSpc>
                <a:spcPts val="2150"/>
              </a:lnSpc>
              <a:spcBef>
                <a:spcPts val="107"/>
              </a:spcBef>
            </a:pPr>
            <a:r>
              <a:rPr sz="2000" spc="-14" dirty="0">
                <a:solidFill>
                  <a:srgbClr val="003164"/>
                </a:solidFill>
                <a:latin typeface="Arial"/>
                <a:cs typeface="Arial"/>
              </a:rPr>
              <a:t>i</a:t>
            </a:r>
            <a:r>
              <a:rPr sz="2000" spc="0" dirty="0">
                <a:solidFill>
                  <a:srgbClr val="003164"/>
                </a:solidFill>
                <a:latin typeface="Arial"/>
                <a:cs typeface="Arial"/>
              </a:rPr>
              <a:t>s</a:t>
            </a:r>
            <a:endParaRPr sz="2000">
              <a:latin typeface="Arial"/>
              <a:cs typeface="Arial"/>
            </a:endParaRPr>
          </a:p>
        </p:txBody>
      </p:sp>
      <p:sp>
        <p:nvSpPr>
          <p:cNvPr id="9" name="object 9"/>
          <p:cNvSpPr txBox="1"/>
          <p:nvPr/>
        </p:nvSpPr>
        <p:spPr>
          <a:xfrm>
            <a:off x="5113147" y="6122178"/>
            <a:ext cx="416495" cy="279908"/>
          </a:xfrm>
          <a:prstGeom prst="rect">
            <a:avLst/>
          </a:prstGeom>
        </p:spPr>
        <p:txBody>
          <a:bodyPr wrap="square" lIns="0" tIns="0" rIns="0" bIns="0" rtlCol="0">
            <a:noAutofit/>
          </a:bodyPr>
          <a:lstStyle/>
          <a:p>
            <a:pPr marL="12700">
              <a:lnSpc>
                <a:spcPts val="2150"/>
              </a:lnSpc>
              <a:spcBef>
                <a:spcPts val="107"/>
              </a:spcBef>
            </a:pPr>
            <a:r>
              <a:rPr sz="2000" spc="-9" dirty="0">
                <a:solidFill>
                  <a:srgbClr val="003164"/>
                </a:solidFill>
                <a:latin typeface="Arial"/>
                <a:cs typeface="Arial"/>
              </a:rPr>
              <a:t>n</a:t>
            </a:r>
            <a:r>
              <a:rPr sz="2000" spc="0" dirty="0">
                <a:solidFill>
                  <a:srgbClr val="003164"/>
                </a:solidFill>
                <a:latin typeface="Arial"/>
                <a:cs typeface="Arial"/>
              </a:rPr>
              <a:t>ot</a:t>
            </a:r>
            <a:endParaRPr sz="2000">
              <a:latin typeface="Arial"/>
              <a:cs typeface="Arial"/>
            </a:endParaRPr>
          </a:p>
        </p:txBody>
      </p:sp>
      <p:sp>
        <p:nvSpPr>
          <p:cNvPr id="8" name="object 8"/>
          <p:cNvSpPr txBox="1"/>
          <p:nvPr/>
        </p:nvSpPr>
        <p:spPr>
          <a:xfrm>
            <a:off x="5648325" y="6122178"/>
            <a:ext cx="911569"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p</a:t>
            </a:r>
            <a:r>
              <a:rPr sz="2000" spc="-9" dirty="0">
                <a:solidFill>
                  <a:srgbClr val="003164"/>
                </a:solidFill>
                <a:latin typeface="Arial"/>
                <a:cs typeface="Arial"/>
              </a:rPr>
              <a:t>r</a:t>
            </a:r>
            <a:r>
              <a:rPr sz="2000" spc="0" dirty="0">
                <a:solidFill>
                  <a:srgbClr val="003164"/>
                </a:solidFill>
                <a:latin typeface="Arial"/>
                <a:cs typeface="Arial"/>
              </a:rPr>
              <a:t>e</a:t>
            </a:r>
            <a:r>
              <a:rPr sz="2000" spc="9" dirty="0">
                <a:solidFill>
                  <a:srgbClr val="003164"/>
                </a:solidFill>
                <a:latin typeface="Arial"/>
                <a:cs typeface="Arial"/>
              </a:rPr>
              <a:t>s</a:t>
            </a:r>
            <a:r>
              <a:rPr sz="2000" spc="-9" dirty="0">
                <a:solidFill>
                  <a:srgbClr val="003164"/>
                </a:solidFill>
                <a:latin typeface="Arial"/>
                <a:cs typeface="Arial"/>
              </a:rPr>
              <a:t>e</a:t>
            </a:r>
            <a:r>
              <a:rPr sz="2000" spc="0" dirty="0">
                <a:solidFill>
                  <a:srgbClr val="003164"/>
                </a:solidFill>
                <a:latin typeface="Arial"/>
                <a:cs typeface="Arial"/>
              </a:rPr>
              <a:t>nt</a:t>
            </a:r>
            <a:endParaRPr sz="2000">
              <a:latin typeface="Arial"/>
              <a:cs typeface="Arial"/>
            </a:endParaRPr>
          </a:p>
        </p:txBody>
      </p:sp>
      <p:sp>
        <p:nvSpPr>
          <p:cNvPr id="7" name="object 7"/>
          <p:cNvSpPr txBox="1"/>
          <p:nvPr/>
        </p:nvSpPr>
        <p:spPr>
          <a:xfrm>
            <a:off x="6675501" y="6122178"/>
            <a:ext cx="1350411"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he</a:t>
            </a:r>
            <a:r>
              <a:rPr sz="2000" spc="4" dirty="0">
                <a:solidFill>
                  <a:srgbClr val="003164"/>
                </a:solidFill>
                <a:latin typeface="Arial"/>
                <a:cs typeface="Arial"/>
              </a:rPr>
              <a:t>r</a:t>
            </a:r>
            <a:r>
              <a:rPr sz="2000" spc="0" dirty="0">
                <a:solidFill>
                  <a:srgbClr val="003164"/>
                </a:solidFill>
                <a:latin typeface="Arial"/>
                <a:cs typeface="Arial"/>
              </a:rPr>
              <a:t>e  </a:t>
            </a:r>
            <a:r>
              <a:rPr sz="2000" spc="333" dirty="0">
                <a:solidFill>
                  <a:srgbClr val="003164"/>
                </a:solidFill>
                <a:latin typeface="Arial"/>
                <a:cs typeface="Arial"/>
              </a:rPr>
              <a:t> </a:t>
            </a:r>
            <a:r>
              <a:rPr sz="2000" spc="0" dirty="0">
                <a:solidFill>
                  <a:srgbClr val="003164"/>
                </a:solidFill>
                <a:latin typeface="Arial"/>
                <a:cs typeface="Arial"/>
              </a:rPr>
              <a:t>Beta</a:t>
            </a:r>
            <a:endParaRPr sz="2000">
              <a:latin typeface="Arial"/>
              <a:cs typeface="Arial"/>
            </a:endParaRPr>
          </a:p>
        </p:txBody>
      </p:sp>
      <p:sp>
        <p:nvSpPr>
          <p:cNvPr id="6" name="object 6"/>
          <p:cNvSpPr txBox="1"/>
          <p:nvPr/>
        </p:nvSpPr>
        <p:spPr>
          <a:xfrm>
            <a:off x="8143494" y="6122178"/>
            <a:ext cx="812171" cy="279908"/>
          </a:xfrm>
          <a:prstGeom prst="rect">
            <a:avLst/>
          </a:prstGeom>
        </p:spPr>
        <p:txBody>
          <a:bodyPr wrap="square" lIns="0" tIns="0" rIns="0" bIns="0" rtlCol="0">
            <a:noAutofit/>
          </a:bodyPr>
          <a:lstStyle/>
          <a:p>
            <a:pPr marL="12700">
              <a:lnSpc>
                <a:spcPts val="2150"/>
              </a:lnSpc>
              <a:spcBef>
                <a:spcPts val="107"/>
              </a:spcBef>
            </a:pPr>
            <a:r>
              <a:rPr sz="2000" spc="-14" dirty="0">
                <a:solidFill>
                  <a:srgbClr val="003164"/>
                </a:solidFill>
                <a:latin typeface="Arial"/>
                <a:cs typeface="Arial"/>
              </a:rPr>
              <a:t>t</a:t>
            </a:r>
            <a:r>
              <a:rPr sz="2000" spc="0"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ting</a:t>
            </a:r>
            <a:endParaRPr sz="2000">
              <a:latin typeface="Arial"/>
              <a:cs typeface="Arial"/>
            </a:endParaRPr>
          </a:p>
        </p:txBody>
      </p:sp>
      <p:sp>
        <p:nvSpPr>
          <p:cNvPr id="5" name="object 5"/>
          <p:cNvSpPr txBox="1"/>
          <p:nvPr/>
        </p:nvSpPr>
        <p:spPr>
          <a:xfrm>
            <a:off x="9070086" y="6122178"/>
            <a:ext cx="245694" cy="279908"/>
          </a:xfrm>
          <a:prstGeom prst="rect">
            <a:avLst/>
          </a:prstGeom>
        </p:spPr>
        <p:txBody>
          <a:bodyPr wrap="square" lIns="0" tIns="0" rIns="0" bIns="0" rtlCol="0">
            <a:noAutofit/>
          </a:bodyPr>
          <a:lstStyle/>
          <a:p>
            <a:pPr marL="12700">
              <a:lnSpc>
                <a:spcPts val="2150"/>
              </a:lnSpc>
              <a:spcBef>
                <a:spcPts val="107"/>
              </a:spcBef>
            </a:pPr>
            <a:r>
              <a:rPr sz="2000" spc="-14" dirty="0">
                <a:solidFill>
                  <a:srgbClr val="003164"/>
                </a:solidFill>
                <a:latin typeface="Arial"/>
                <a:cs typeface="Arial"/>
              </a:rPr>
              <a:t>i</a:t>
            </a:r>
            <a:r>
              <a:rPr sz="2000" spc="0" dirty="0">
                <a:solidFill>
                  <a:srgbClr val="003164"/>
                </a:solidFill>
                <a:latin typeface="Arial"/>
                <a:cs typeface="Arial"/>
              </a:rPr>
              <a:t>s</a:t>
            </a:r>
            <a:endParaRPr sz="2000">
              <a:latin typeface="Arial"/>
              <a:cs typeface="Arial"/>
            </a:endParaRPr>
          </a:p>
        </p:txBody>
      </p:sp>
      <p:sp>
        <p:nvSpPr>
          <p:cNvPr id="4" name="object 4"/>
          <p:cNvSpPr txBox="1"/>
          <p:nvPr/>
        </p:nvSpPr>
        <p:spPr>
          <a:xfrm>
            <a:off x="749300" y="6426927"/>
            <a:ext cx="7285559" cy="279908"/>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c</a:t>
            </a:r>
            <a:r>
              <a:rPr sz="2000" spc="0" dirty="0">
                <a:solidFill>
                  <a:srgbClr val="003164"/>
                </a:solidFill>
                <a:latin typeface="Arial"/>
                <a:cs typeface="Arial"/>
              </a:rPr>
              <a:t>o</a:t>
            </a:r>
            <a:r>
              <a:rPr sz="2000" spc="4" dirty="0">
                <a:solidFill>
                  <a:srgbClr val="003164"/>
                </a:solidFill>
                <a:latin typeface="Arial"/>
                <a:cs typeface="Arial"/>
              </a:rPr>
              <a:t>n</a:t>
            </a:r>
            <a:r>
              <a:rPr sz="2000" spc="-9" dirty="0">
                <a:solidFill>
                  <a:srgbClr val="003164"/>
                </a:solidFill>
                <a:latin typeface="Arial"/>
                <a:cs typeface="Arial"/>
              </a:rPr>
              <a:t>d</a:t>
            </a:r>
            <a:r>
              <a:rPr sz="2000" spc="0" dirty="0">
                <a:solidFill>
                  <a:srgbClr val="003164"/>
                </a:solidFill>
                <a:latin typeface="Arial"/>
                <a:cs typeface="Arial"/>
              </a:rPr>
              <a:t>u</a:t>
            </a:r>
            <a:r>
              <a:rPr sz="2000" spc="4" dirty="0">
                <a:solidFill>
                  <a:srgbClr val="003164"/>
                </a:solidFill>
                <a:latin typeface="Arial"/>
                <a:cs typeface="Arial"/>
              </a:rPr>
              <a:t>c</a:t>
            </a:r>
            <a:r>
              <a:rPr sz="2000" spc="0" dirty="0">
                <a:solidFill>
                  <a:srgbClr val="003164"/>
                </a:solidFill>
                <a:latin typeface="Arial"/>
                <a:cs typeface="Arial"/>
              </a:rPr>
              <a:t>ted in</a:t>
            </a:r>
            <a:r>
              <a:rPr sz="2000" spc="-24" dirty="0">
                <a:solidFill>
                  <a:srgbClr val="003164"/>
                </a:solidFill>
                <a:latin typeface="Arial"/>
                <a:cs typeface="Arial"/>
              </a:rPr>
              <a:t> </a:t>
            </a:r>
            <a:r>
              <a:rPr sz="2000" spc="0" dirty="0">
                <a:solidFill>
                  <a:srgbClr val="003164"/>
                </a:solidFill>
                <a:latin typeface="Arial"/>
                <a:cs typeface="Arial"/>
              </a:rPr>
              <a:t>a </a:t>
            </a:r>
            <a:r>
              <a:rPr sz="2000" spc="4" dirty="0">
                <a:solidFill>
                  <a:srgbClr val="003164"/>
                </a:solidFill>
                <a:latin typeface="Arial"/>
                <a:cs typeface="Arial"/>
              </a:rPr>
              <a:t>r</a:t>
            </a:r>
            <a:r>
              <a:rPr sz="2000" spc="0" dirty="0">
                <a:solidFill>
                  <a:srgbClr val="003164"/>
                </a:solidFill>
                <a:latin typeface="Arial"/>
                <a:cs typeface="Arial"/>
              </a:rPr>
              <a:t>eal en</a:t>
            </a:r>
            <a:r>
              <a:rPr sz="2000" spc="-4" dirty="0">
                <a:solidFill>
                  <a:srgbClr val="003164"/>
                </a:solidFill>
                <a:latin typeface="Arial"/>
                <a:cs typeface="Arial"/>
              </a:rPr>
              <a:t>v</a:t>
            </a:r>
            <a:r>
              <a:rPr sz="2000" spc="0" dirty="0">
                <a:solidFill>
                  <a:srgbClr val="003164"/>
                </a:solidFill>
                <a:latin typeface="Arial"/>
                <a:cs typeface="Arial"/>
              </a:rPr>
              <a:t>i</a:t>
            </a:r>
            <a:r>
              <a:rPr sz="2000" spc="-4" dirty="0">
                <a:solidFill>
                  <a:srgbClr val="003164"/>
                </a:solidFill>
                <a:latin typeface="Arial"/>
                <a:cs typeface="Arial"/>
              </a:rPr>
              <a:t>r</a:t>
            </a:r>
            <a:r>
              <a:rPr sz="2000" spc="0" dirty="0">
                <a:solidFill>
                  <a:srgbClr val="003164"/>
                </a:solidFill>
                <a:latin typeface="Arial"/>
                <a:cs typeface="Arial"/>
              </a:rPr>
              <a:t>o</a:t>
            </a:r>
            <a:r>
              <a:rPr sz="2000" spc="-19" dirty="0">
                <a:solidFill>
                  <a:srgbClr val="003164"/>
                </a:solidFill>
                <a:latin typeface="Arial"/>
                <a:cs typeface="Arial"/>
              </a:rPr>
              <a:t>n</a:t>
            </a:r>
            <a:r>
              <a:rPr sz="2000" spc="0" dirty="0">
                <a:solidFill>
                  <a:srgbClr val="003164"/>
                </a:solidFill>
                <a:latin typeface="Arial"/>
                <a:cs typeface="Arial"/>
              </a:rPr>
              <a:t>ment</a:t>
            </a:r>
            <a:r>
              <a:rPr sz="2000" spc="-29" dirty="0">
                <a:solidFill>
                  <a:srgbClr val="003164"/>
                </a:solidFill>
                <a:latin typeface="Arial"/>
                <a:cs typeface="Arial"/>
              </a:rPr>
              <a:t> </a:t>
            </a:r>
            <a:r>
              <a:rPr sz="2000" spc="0" dirty="0">
                <a:solidFill>
                  <a:srgbClr val="003164"/>
                </a:solidFill>
                <a:latin typeface="Arial"/>
                <a:cs typeface="Arial"/>
              </a:rPr>
              <a:t>that</a:t>
            </a:r>
            <a:r>
              <a:rPr sz="2000" spc="-19" dirty="0">
                <a:solidFill>
                  <a:srgbClr val="003164"/>
                </a:solidFill>
                <a:latin typeface="Arial"/>
                <a:cs typeface="Arial"/>
              </a:rPr>
              <a:t> </a:t>
            </a:r>
            <a:r>
              <a:rPr sz="2000" spc="4" dirty="0">
                <a:solidFill>
                  <a:srgbClr val="003164"/>
                </a:solidFill>
                <a:latin typeface="Arial"/>
                <a:cs typeface="Arial"/>
              </a:rPr>
              <a:t>c</a:t>
            </a:r>
            <a:r>
              <a:rPr sz="2000" spc="0" dirty="0">
                <a:solidFill>
                  <a:srgbClr val="003164"/>
                </a:solidFill>
                <a:latin typeface="Arial"/>
                <a:cs typeface="Arial"/>
              </a:rPr>
              <a:t>a</a:t>
            </a:r>
            <a:r>
              <a:rPr sz="2000" spc="-9" dirty="0">
                <a:solidFill>
                  <a:srgbClr val="003164"/>
                </a:solidFill>
                <a:latin typeface="Arial"/>
                <a:cs typeface="Arial"/>
              </a:rPr>
              <a:t>n</a:t>
            </a:r>
            <a:r>
              <a:rPr sz="2000" spc="0" dirty="0">
                <a:solidFill>
                  <a:srgbClr val="003164"/>
                </a:solidFill>
                <a:latin typeface="Arial"/>
                <a:cs typeface="Arial"/>
              </a:rPr>
              <a:t>not </a:t>
            </a:r>
            <a:r>
              <a:rPr sz="2000" spc="-9" dirty="0">
                <a:solidFill>
                  <a:srgbClr val="003164"/>
                </a:solidFill>
                <a:latin typeface="Arial"/>
                <a:cs typeface="Arial"/>
              </a:rPr>
              <a:t>b</a:t>
            </a:r>
            <a:r>
              <a:rPr sz="2000" spc="0" dirty="0">
                <a:solidFill>
                  <a:srgbClr val="003164"/>
                </a:solidFill>
                <a:latin typeface="Arial"/>
                <a:cs typeface="Arial"/>
              </a:rPr>
              <a:t>e </a:t>
            </a:r>
            <a:r>
              <a:rPr sz="2000" spc="4" dirty="0">
                <a:solidFill>
                  <a:srgbClr val="003164"/>
                </a:solidFill>
                <a:latin typeface="Arial"/>
                <a:cs typeface="Arial"/>
              </a:rPr>
              <a:t>c</a:t>
            </a:r>
            <a:r>
              <a:rPr sz="2000" spc="0" dirty="0">
                <a:solidFill>
                  <a:srgbClr val="003164"/>
                </a:solidFill>
                <a:latin typeface="Arial"/>
                <a:cs typeface="Arial"/>
              </a:rPr>
              <a:t>on</a:t>
            </a:r>
            <a:r>
              <a:rPr sz="2000" spc="-14" dirty="0">
                <a:solidFill>
                  <a:srgbClr val="003164"/>
                </a:solidFill>
                <a:latin typeface="Arial"/>
                <a:cs typeface="Arial"/>
              </a:rPr>
              <a:t>t</a:t>
            </a:r>
            <a:r>
              <a:rPr sz="2000" spc="-4" dirty="0">
                <a:solidFill>
                  <a:srgbClr val="003164"/>
                </a:solidFill>
                <a:latin typeface="Arial"/>
                <a:cs typeface="Arial"/>
              </a:rPr>
              <a:t>r</a:t>
            </a:r>
            <a:r>
              <a:rPr sz="2000" spc="0" dirty="0">
                <a:solidFill>
                  <a:srgbClr val="003164"/>
                </a:solidFill>
                <a:latin typeface="Arial"/>
                <a:cs typeface="Arial"/>
              </a:rPr>
              <a:t>o</a:t>
            </a:r>
            <a:r>
              <a:rPr sz="2000" spc="-14" dirty="0">
                <a:solidFill>
                  <a:srgbClr val="003164"/>
                </a:solidFill>
                <a:latin typeface="Arial"/>
                <a:cs typeface="Arial"/>
              </a:rPr>
              <a:t>l</a:t>
            </a:r>
            <a:r>
              <a:rPr sz="2000" spc="0" dirty="0">
                <a:solidFill>
                  <a:srgbClr val="003164"/>
                </a:solidFill>
                <a:latin typeface="Arial"/>
                <a:cs typeface="Arial"/>
              </a:rPr>
              <a:t>led by </a:t>
            </a:r>
            <a:r>
              <a:rPr sz="2000" spc="-4" dirty="0">
                <a:solidFill>
                  <a:srgbClr val="003164"/>
                </a:solidFill>
                <a:latin typeface="Arial"/>
                <a:cs typeface="Arial"/>
              </a:rPr>
              <a:t>t</a:t>
            </a:r>
            <a:r>
              <a:rPr sz="2000" spc="0" dirty="0">
                <a:solidFill>
                  <a:srgbClr val="003164"/>
                </a:solidFill>
                <a:latin typeface="Arial"/>
                <a:cs typeface="Arial"/>
              </a:rPr>
              <a:t>he</a:t>
            </a:r>
            <a:endParaRPr sz="2000">
              <a:latin typeface="Arial"/>
              <a:cs typeface="Arial"/>
            </a:endParaRPr>
          </a:p>
        </p:txBody>
      </p:sp>
      <p:sp>
        <p:nvSpPr>
          <p:cNvPr id="3" name="object 3"/>
          <p:cNvSpPr txBox="1"/>
          <p:nvPr/>
        </p:nvSpPr>
        <p:spPr>
          <a:xfrm>
            <a:off x="8039861" y="6426927"/>
            <a:ext cx="1180302"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d</a:t>
            </a:r>
            <a:r>
              <a:rPr sz="2000" spc="-9" dirty="0">
                <a:solidFill>
                  <a:srgbClr val="003164"/>
                </a:solidFill>
                <a:latin typeface="Arial"/>
                <a:cs typeface="Arial"/>
              </a:rPr>
              <a:t>e</a:t>
            </a:r>
            <a:r>
              <a:rPr sz="2000" spc="0" dirty="0">
                <a:solidFill>
                  <a:srgbClr val="003164"/>
                </a:solidFill>
                <a:latin typeface="Arial"/>
                <a:cs typeface="Arial"/>
              </a:rPr>
              <a:t>vel</a:t>
            </a:r>
            <a:r>
              <a:rPr sz="2000" spc="-4" dirty="0">
                <a:solidFill>
                  <a:srgbClr val="003164"/>
                </a:solidFill>
                <a:latin typeface="Arial"/>
                <a:cs typeface="Arial"/>
              </a:rPr>
              <a:t>o</a:t>
            </a:r>
            <a:r>
              <a:rPr sz="2000" spc="0" dirty="0">
                <a:solidFill>
                  <a:srgbClr val="003164"/>
                </a:solidFill>
                <a:latin typeface="Arial"/>
                <a:cs typeface="Arial"/>
              </a:rPr>
              <a:t>per</a:t>
            </a:r>
            <a:endParaRPr sz="2000">
              <a:latin typeface="Arial"/>
              <a:cs typeface="Arial"/>
            </a:endParaRPr>
          </a:p>
        </p:txBody>
      </p:sp>
      <p:sp>
        <p:nvSpPr>
          <p:cNvPr id="34" name="Footer Placeholder 4">
            <a:extLst>
              <a:ext uri="{FF2B5EF4-FFF2-40B4-BE49-F238E27FC236}">
                <a16:creationId xmlns:a16="http://schemas.microsoft.com/office/drawing/2014/main" id="{B89F0146-5895-FD4C-865A-C751C8366A08}"/>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35" name="Object 4">
            <a:extLst>
              <a:ext uri="{FF2B5EF4-FFF2-40B4-BE49-F238E27FC236}">
                <a16:creationId xmlns:a16="http://schemas.microsoft.com/office/drawing/2014/main" id="{884D7AA4-8978-B741-8170-F9B1906A74DE}"/>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bject 51"/>
          <p:cNvSpPr/>
          <p:nvPr/>
        </p:nvSpPr>
        <p:spPr>
          <a:xfrm>
            <a:off x="761365" y="1317625"/>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42" name="object 42"/>
          <p:cNvSpPr/>
          <p:nvPr/>
        </p:nvSpPr>
        <p:spPr>
          <a:xfrm>
            <a:off x="3666490" y="3882390"/>
            <a:ext cx="3038475" cy="2118360"/>
          </a:xfrm>
          <a:custGeom>
            <a:avLst/>
            <a:gdLst/>
            <a:ahLst/>
            <a:cxnLst/>
            <a:rect l="l" t="t" r="r" b="b"/>
            <a:pathLst>
              <a:path w="3038475" h="2118360">
                <a:moveTo>
                  <a:pt x="0" y="0"/>
                </a:moveTo>
                <a:lnTo>
                  <a:pt x="0" y="2118360"/>
                </a:lnTo>
                <a:lnTo>
                  <a:pt x="3038475" y="2118360"/>
                </a:lnTo>
                <a:lnTo>
                  <a:pt x="3038475" y="0"/>
                </a:lnTo>
                <a:lnTo>
                  <a:pt x="0" y="0"/>
                </a:lnTo>
              </a:path>
            </a:pathLst>
          </a:custGeom>
          <a:ln w="28575">
            <a:solidFill>
              <a:srgbClr val="0000FF"/>
            </a:solidFill>
          </a:ln>
        </p:spPr>
        <p:txBody>
          <a:bodyPr wrap="square" lIns="0" tIns="0" rIns="0" bIns="0" rtlCol="0">
            <a:noAutofit/>
          </a:bodyPr>
          <a:lstStyle/>
          <a:p>
            <a:endParaRPr/>
          </a:p>
        </p:txBody>
      </p:sp>
      <p:sp>
        <p:nvSpPr>
          <p:cNvPr id="43" name="object 43"/>
          <p:cNvSpPr/>
          <p:nvPr/>
        </p:nvSpPr>
        <p:spPr>
          <a:xfrm>
            <a:off x="4417695" y="4442460"/>
            <a:ext cx="1586229" cy="0"/>
          </a:xfrm>
          <a:custGeom>
            <a:avLst/>
            <a:gdLst/>
            <a:ahLst/>
            <a:cxnLst/>
            <a:rect l="l" t="t" r="r" b="b"/>
            <a:pathLst>
              <a:path w="1586229">
                <a:moveTo>
                  <a:pt x="0" y="0"/>
                </a:moveTo>
                <a:lnTo>
                  <a:pt x="1586229" y="0"/>
                </a:lnTo>
              </a:path>
            </a:pathLst>
          </a:custGeom>
          <a:ln w="28575">
            <a:solidFill>
              <a:srgbClr val="003164"/>
            </a:solidFill>
          </a:ln>
        </p:spPr>
        <p:txBody>
          <a:bodyPr wrap="square" lIns="0" tIns="0" rIns="0" bIns="0" rtlCol="0">
            <a:noAutofit/>
          </a:bodyPr>
          <a:lstStyle/>
          <a:p>
            <a:endParaRPr/>
          </a:p>
        </p:txBody>
      </p:sp>
      <p:sp>
        <p:nvSpPr>
          <p:cNvPr id="44" name="object 44"/>
          <p:cNvSpPr/>
          <p:nvPr/>
        </p:nvSpPr>
        <p:spPr>
          <a:xfrm>
            <a:off x="6003925" y="4442460"/>
            <a:ext cx="0" cy="972184"/>
          </a:xfrm>
          <a:custGeom>
            <a:avLst/>
            <a:gdLst/>
            <a:ahLst/>
            <a:cxnLst/>
            <a:rect l="l" t="t" r="r" b="b"/>
            <a:pathLst>
              <a:path h="972185">
                <a:moveTo>
                  <a:pt x="0" y="0"/>
                </a:moveTo>
                <a:lnTo>
                  <a:pt x="0" y="972184"/>
                </a:lnTo>
              </a:path>
            </a:pathLst>
          </a:custGeom>
          <a:ln w="28575">
            <a:solidFill>
              <a:srgbClr val="003164"/>
            </a:solidFill>
          </a:ln>
        </p:spPr>
        <p:txBody>
          <a:bodyPr wrap="square" lIns="0" tIns="0" rIns="0" bIns="0" rtlCol="0">
            <a:noAutofit/>
          </a:bodyPr>
          <a:lstStyle/>
          <a:p>
            <a:endParaRPr/>
          </a:p>
        </p:txBody>
      </p:sp>
      <p:sp>
        <p:nvSpPr>
          <p:cNvPr id="45" name="object 45"/>
          <p:cNvSpPr/>
          <p:nvPr/>
        </p:nvSpPr>
        <p:spPr>
          <a:xfrm>
            <a:off x="4417695" y="5414645"/>
            <a:ext cx="1586229" cy="0"/>
          </a:xfrm>
          <a:custGeom>
            <a:avLst/>
            <a:gdLst/>
            <a:ahLst/>
            <a:cxnLst/>
            <a:rect l="l" t="t" r="r" b="b"/>
            <a:pathLst>
              <a:path w="1586229">
                <a:moveTo>
                  <a:pt x="0" y="0"/>
                </a:moveTo>
                <a:lnTo>
                  <a:pt x="1586229" y="0"/>
                </a:lnTo>
              </a:path>
            </a:pathLst>
          </a:custGeom>
          <a:ln w="28575">
            <a:solidFill>
              <a:srgbClr val="003164"/>
            </a:solidFill>
          </a:ln>
        </p:spPr>
        <p:txBody>
          <a:bodyPr wrap="square" lIns="0" tIns="0" rIns="0" bIns="0" rtlCol="0">
            <a:noAutofit/>
          </a:bodyPr>
          <a:lstStyle/>
          <a:p>
            <a:endParaRPr/>
          </a:p>
        </p:txBody>
      </p:sp>
      <p:sp>
        <p:nvSpPr>
          <p:cNvPr id="46" name="object 46"/>
          <p:cNvSpPr/>
          <p:nvPr/>
        </p:nvSpPr>
        <p:spPr>
          <a:xfrm>
            <a:off x="4417695" y="4442460"/>
            <a:ext cx="0" cy="972184"/>
          </a:xfrm>
          <a:custGeom>
            <a:avLst/>
            <a:gdLst/>
            <a:ahLst/>
            <a:cxnLst/>
            <a:rect l="l" t="t" r="r" b="b"/>
            <a:pathLst>
              <a:path h="972185">
                <a:moveTo>
                  <a:pt x="0" y="0"/>
                </a:moveTo>
                <a:lnTo>
                  <a:pt x="0" y="972184"/>
                </a:lnTo>
              </a:path>
            </a:pathLst>
          </a:custGeom>
          <a:ln w="28575">
            <a:solidFill>
              <a:srgbClr val="003164"/>
            </a:solidFill>
          </a:ln>
        </p:spPr>
        <p:txBody>
          <a:bodyPr wrap="square" lIns="0" tIns="0" rIns="0" bIns="0" rtlCol="0">
            <a:noAutofit/>
          </a:bodyPr>
          <a:lstStyle/>
          <a:p>
            <a:endParaRPr/>
          </a:p>
        </p:txBody>
      </p:sp>
      <p:sp>
        <p:nvSpPr>
          <p:cNvPr id="47" name="object 47"/>
          <p:cNvSpPr/>
          <p:nvPr/>
        </p:nvSpPr>
        <p:spPr>
          <a:xfrm>
            <a:off x="3557904" y="4442460"/>
            <a:ext cx="199390" cy="0"/>
          </a:xfrm>
          <a:custGeom>
            <a:avLst/>
            <a:gdLst/>
            <a:ahLst/>
            <a:cxnLst/>
            <a:rect l="l" t="t" r="r" b="b"/>
            <a:pathLst>
              <a:path w="199390">
                <a:moveTo>
                  <a:pt x="0" y="0"/>
                </a:moveTo>
                <a:lnTo>
                  <a:pt x="199390" y="0"/>
                </a:lnTo>
              </a:path>
            </a:pathLst>
          </a:custGeom>
          <a:ln w="28575">
            <a:solidFill>
              <a:srgbClr val="FF0000"/>
            </a:solidFill>
          </a:ln>
        </p:spPr>
        <p:txBody>
          <a:bodyPr wrap="square" lIns="0" tIns="0" rIns="0" bIns="0" rtlCol="0">
            <a:noAutofit/>
          </a:bodyPr>
          <a:lstStyle/>
          <a:p>
            <a:endParaRPr/>
          </a:p>
        </p:txBody>
      </p:sp>
      <p:sp>
        <p:nvSpPr>
          <p:cNvPr id="48" name="object 48"/>
          <p:cNvSpPr/>
          <p:nvPr/>
        </p:nvSpPr>
        <p:spPr>
          <a:xfrm>
            <a:off x="3573145" y="5414645"/>
            <a:ext cx="198119" cy="0"/>
          </a:xfrm>
          <a:custGeom>
            <a:avLst/>
            <a:gdLst/>
            <a:ahLst/>
            <a:cxnLst/>
            <a:rect l="l" t="t" r="r" b="b"/>
            <a:pathLst>
              <a:path w="198119">
                <a:moveTo>
                  <a:pt x="0" y="0"/>
                </a:moveTo>
                <a:lnTo>
                  <a:pt x="198119" y="0"/>
                </a:lnTo>
              </a:path>
            </a:pathLst>
          </a:custGeom>
          <a:ln w="28575">
            <a:solidFill>
              <a:srgbClr val="FF0000"/>
            </a:solidFill>
          </a:ln>
        </p:spPr>
        <p:txBody>
          <a:bodyPr wrap="square" lIns="0" tIns="0" rIns="0" bIns="0" rtlCol="0">
            <a:noAutofit/>
          </a:bodyPr>
          <a:lstStyle/>
          <a:p>
            <a:endParaRPr/>
          </a:p>
        </p:txBody>
      </p:sp>
      <p:sp>
        <p:nvSpPr>
          <p:cNvPr id="49" name="object 49"/>
          <p:cNvSpPr/>
          <p:nvPr/>
        </p:nvSpPr>
        <p:spPr>
          <a:xfrm>
            <a:off x="4406900" y="5905500"/>
            <a:ext cx="0" cy="172085"/>
          </a:xfrm>
          <a:custGeom>
            <a:avLst/>
            <a:gdLst/>
            <a:ahLst/>
            <a:cxnLst/>
            <a:rect l="l" t="t" r="r" b="b"/>
            <a:pathLst>
              <a:path h="172085">
                <a:moveTo>
                  <a:pt x="0" y="172085"/>
                </a:moveTo>
                <a:lnTo>
                  <a:pt x="0" y="0"/>
                </a:lnTo>
              </a:path>
            </a:pathLst>
          </a:custGeom>
          <a:ln w="28575">
            <a:solidFill>
              <a:srgbClr val="FF0000"/>
            </a:solidFill>
          </a:ln>
        </p:spPr>
        <p:txBody>
          <a:bodyPr wrap="square" lIns="0" tIns="0" rIns="0" bIns="0" rtlCol="0">
            <a:noAutofit/>
          </a:bodyPr>
          <a:lstStyle/>
          <a:p>
            <a:endParaRPr/>
          </a:p>
        </p:txBody>
      </p:sp>
      <p:sp>
        <p:nvSpPr>
          <p:cNvPr id="50" name="object 50"/>
          <p:cNvSpPr/>
          <p:nvPr/>
        </p:nvSpPr>
        <p:spPr>
          <a:xfrm>
            <a:off x="6007100" y="5908675"/>
            <a:ext cx="0" cy="172085"/>
          </a:xfrm>
          <a:custGeom>
            <a:avLst/>
            <a:gdLst/>
            <a:ahLst/>
            <a:cxnLst/>
            <a:rect l="l" t="t" r="r" b="b"/>
            <a:pathLst>
              <a:path h="172085">
                <a:moveTo>
                  <a:pt x="0" y="172085"/>
                </a:moveTo>
                <a:lnTo>
                  <a:pt x="0" y="0"/>
                </a:lnTo>
              </a:path>
            </a:pathLst>
          </a:custGeom>
          <a:ln w="28575">
            <a:solidFill>
              <a:srgbClr val="FF0000"/>
            </a:solidFill>
          </a:ln>
        </p:spPr>
        <p:txBody>
          <a:bodyPr wrap="square" lIns="0" tIns="0" rIns="0" bIns="0" rtlCol="0">
            <a:noAutofit/>
          </a:bodyPr>
          <a:lstStyle/>
          <a:p>
            <a:endParaRPr/>
          </a:p>
        </p:txBody>
      </p:sp>
      <p:sp>
        <p:nvSpPr>
          <p:cNvPr id="41" name="object 41"/>
          <p:cNvSpPr/>
          <p:nvPr/>
        </p:nvSpPr>
        <p:spPr>
          <a:xfrm>
            <a:off x="3119120" y="4331335"/>
            <a:ext cx="142875" cy="457200"/>
          </a:xfrm>
          <a:custGeom>
            <a:avLst/>
            <a:gdLst/>
            <a:ahLst/>
            <a:cxnLst/>
            <a:rect l="l" t="t" r="r" b="b"/>
            <a:pathLst>
              <a:path w="142875" h="457200">
                <a:moveTo>
                  <a:pt x="71119" y="0"/>
                </a:moveTo>
                <a:lnTo>
                  <a:pt x="0" y="142875"/>
                </a:lnTo>
                <a:lnTo>
                  <a:pt x="55880" y="97154"/>
                </a:lnTo>
                <a:lnTo>
                  <a:pt x="55880" y="457200"/>
                </a:lnTo>
                <a:lnTo>
                  <a:pt x="85090" y="457200"/>
                </a:lnTo>
                <a:lnTo>
                  <a:pt x="85090" y="95885"/>
                </a:lnTo>
                <a:lnTo>
                  <a:pt x="142875" y="142875"/>
                </a:lnTo>
                <a:lnTo>
                  <a:pt x="71119" y="0"/>
                </a:lnTo>
                <a:close/>
              </a:path>
            </a:pathLst>
          </a:custGeom>
          <a:solidFill>
            <a:srgbClr val="7E0000"/>
          </a:solidFill>
        </p:spPr>
        <p:txBody>
          <a:bodyPr wrap="square" lIns="0" tIns="0" rIns="0" bIns="0" rtlCol="0">
            <a:noAutofit/>
          </a:bodyPr>
          <a:lstStyle/>
          <a:p>
            <a:endParaRPr/>
          </a:p>
        </p:txBody>
      </p:sp>
      <p:sp>
        <p:nvSpPr>
          <p:cNvPr id="40" name="object 40"/>
          <p:cNvSpPr/>
          <p:nvPr/>
        </p:nvSpPr>
        <p:spPr>
          <a:xfrm>
            <a:off x="3190875" y="5140325"/>
            <a:ext cx="0" cy="457200"/>
          </a:xfrm>
          <a:custGeom>
            <a:avLst/>
            <a:gdLst/>
            <a:ahLst/>
            <a:cxnLst/>
            <a:rect l="l" t="t" r="r" b="b"/>
            <a:pathLst>
              <a:path h="457200">
                <a:moveTo>
                  <a:pt x="0" y="0"/>
                </a:moveTo>
                <a:lnTo>
                  <a:pt x="0" y="457200"/>
                </a:lnTo>
              </a:path>
            </a:pathLst>
          </a:custGeom>
          <a:ln w="28575">
            <a:solidFill>
              <a:srgbClr val="7E0000"/>
            </a:solidFill>
          </a:ln>
        </p:spPr>
        <p:txBody>
          <a:bodyPr wrap="square" lIns="0" tIns="0" rIns="0" bIns="0" rtlCol="0">
            <a:noAutofit/>
          </a:bodyPr>
          <a:lstStyle/>
          <a:p>
            <a:endParaRPr/>
          </a:p>
        </p:txBody>
      </p:sp>
      <p:sp>
        <p:nvSpPr>
          <p:cNvPr id="39" name="object 39"/>
          <p:cNvSpPr/>
          <p:nvPr/>
        </p:nvSpPr>
        <p:spPr>
          <a:xfrm>
            <a:off x="4451350" y="6389370"/>
            <a:ext cx="528320" cy="0"/>
          </a:xfrm>
          <a:custGeom>
            <a:avLst/>
            <a:gdLst/>
            <a:ahLst/>
            <a:cxnLst/>
            <a:rect l="l" t="t" r="r" b="b"/>
            <a:pathLst>
              <a:path w="528320">
                <a:moveTo>
                  <a:pt x="528320" y="0"/>
                </a:moveTo>
                <a:lnTo>
                  <a:pt x="0" y="0"/>
                </a:lnTo>
              </a:path>
            </a:pathLst>
          </a:custGeom>
          <a:ln w="28575">
            <a:solidFill>
              <a:srgbClr val="7E0000"/>
            </a:solidFill>
          </a:ln>
        </p:spPr>
        <p:txBody>
          <a:bodyPr wrap="square" lIns="0" tIns="0" rIns="0" bIns="0" rtlCol="0">
            <a:noAutofit/>
          </a:bodyPr>
          <a:lstStyle/>
          <a:p>
            <a:endParaRPr/>
          </a:p>
        </p:txBody>
      </p:sp>
      <p:sp>
        <p:nvSpPr>
          <p:cNvPr id="38" name="object 38"/>
          <p:cNvSpPr/>
          <p:nvPr/>
        </p:nvSpPr>
        <p:spPr>
          <a:xfrm>
            <a:off x="5384165" y="6318250"/>
            <a:ext cx="528320" cy="142875"/>
          </a:xfrm>
          <a:custGeom>
            <a:avLst/>
            <a:gdLst/>
            <a:ahLst/>
            <a:cxnLst/>
            <a:rect l="l" t="t" r="r" b="b"/>
            <a:pathLst>
              <a:path w="528320" h="142875">
                <a:moveTo>
                  <a:pt x="443230" y="55880"/>
                </a:moveTo>
                <a:lnTo>
                  <a:pt x="443230" y="85090"/>
                </a:lnTo>
                <a:lnTo>
                  <a:pt x="431800" y="85090"/>
                </a:lnTo>
                <a:lnTo>
                  <a:pt x="385445" y="142875"/>
                </a:lnTo>
                <a:lnTo>
                  <a:pt x="528320" y="71119"/>
                </a:lnTo>
                <a:lnTo>
                  <a:pt x="385445" y="0"/>
                </a:lnTo>
                <a:lnTo>
                  <a:pt x="430530" y="55880"/>
                </a:lnTo>
                <a:lnTo>
                  <a:pt x="443230" y="55880"/>
                </a:lnTo>
                <a:close/>
              </a:path>
              <a:path w="528320" h="142875">
                <a:moveTo>
                  <a:pt x="431800" y="85090"/>
                </a:moveTo>
                <a:lnTo>
                  <a:pt x="443230" y="71119"/>
                </a:lnTo>
                <a:lnTo>
                  <a:pt x="430530" y="55880"/>
                </a:lnTo>
                <a:lnTo>
                  <a:pt x="0" y="55880"/>
                </a:lnTo>
                <a:lnTo>
                  <a:pt x="0" y="85090"/>
                </a:lnTo>
                <a:lnTo>
                  <a:pt x="431800" y="85090"/>
                </a:lnTo>
                <a:close/>
              </a:path>
            </a:pathLst>
          </a:custGeom>
          <a:solidFill>
            <a:srgbClr val="7E0000"/>
          </a:solidFill>
        </p:spPr>
        <p:txBody>
          <a:bodyPr wrap="square" lIns="0" tIns="0" rIns="0" bIns="0" rtlCol="0">
            <a:noAutofit/>
          </a:bodyPr>
          <a:lstStyle/>
          <a:p>
            <a:endParaRPr/>
          </a:p>
        </p:txBody>
      </p:sp>
      <p:sp>
        <p:nvSpPr>
          <p:cNvPr id="37" name="object 37"/>
          <p:cNvSpPr txBox="1"/>
          <p:nvPr/>
        </p:nvSpPr>
        <p:spPr>
          <a:xfrm>
            <a:off x="3477894" y="536445"/>
            <a:ext cx="4980305"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36" name="object 36"/>
          <p:cNvSpPr txBox="1"/>
          <p:nvPr/>
        </p:nvSpPr>
        <p:spPr>
          <a:xfrm>
            <a:off x="752348" y="1497742"/>
            <a:ext cx="5762475" cy="802244"/>
          </a:xfrm>
          <a:prstGeom prst="rect">
            <a:avLst/>
          </a:prstGeom>
        </p:spPr>
        <p:txBody>
          <a:bodyPr wrap="square" lIns="0" tIns="0" rIns="0" bIns="0" rtlCol="0">
            <a:noAutofit/>
          </a:bodyPr>
          <a:lstStyle/>
          <a:p>
            <a:pPr marL="41656" marR="38176">
              <a:lnSpc>
                <a:spcPts val="2555"/>
              </a:lnSpc>
              <a:spcBef>
                <a:spcPts val="127"/>
              </a:spcBef>
            </a:pPr>
            <a:r>
              <a:rPr sz="2400" b="1" spc="-4" dirty="0">
                <a:solidFill>
                  <a:srgbClr val="FF3100"/>
                </a:solidFill>
                <a:latin typeface="Arial"/>
                <a:cs typeface="Arial"/>
              </a:rPr>
              <a:t>B</a:t>
            </a:r>
            <a:r>
              <a:rPr sz="2400" b="1" spc="0" dirty="0">
                <a:solidFill>
                  <a:srgbClr val="FF3100"/>
                </a:solidFill>
                <a:latin typeface="Arial"/>
                <a:cs typeface="Arial"/>
              </a:rPr>
              <a:t>ounda</a:t>
            </a:r>
            <a:r>
              <a:rPr sz="2400" b="1" spc="25" dirty="0">
                <a:solidFill>
                  <a:srgbClr val="FF3100"/>
                </a:solidFill>
                <a:latin typeface="Arial"/>
                <a:cs typeface="Arial"/>
              </a:rPr>
              <a:t>r</a:t>
            </a:r>
            <a:r>
              <a:rPr sz="2400" b="1" spc="0" dirty="0">
                <a:solidFill>
                  <a:srgbClr val="FF3100"/>
                </a:solidFill>
                <a:latin typeface="Arial"/>
                <a:cs typeface="Arial"/>
              </a:rPr>
              <a:t>y</a:t>
            </a:r>
            <a:r>
              <a:rPr sz="2400" b="1" spc="-4" dirty="0">
                <a:solidFill>
                  <a:srgbClr val="FF3100"/>
                </a:solidFill>
                <a:latin typeface="Arial"/>
                <a:cs typeface="Arial"/>
              </a:rPr>
              <a:t> V</a:t>
            </a:r>
            <a:r>
              <a:rPr sz="2400" b="1" spc="0" dirty="0">
                <a:solidFill>
                  <a:srgbClr val="FF3100"/>
                </a:solidFill>
                <a:latin typeface="Arial"/>
                <a:cs typeface="Arial"/>
              </a:rPr>
              <a:t>alue</a:t>
            </a:r>
            <a:r>
              <a:rPr sz="2400" b="1" spc="4" dirty="0">
                <a:solidFill>
                  <a:srgbClr val="FF3100"/>
                </a:solidFill>
                <a:latin typeface="Arial"/>
                <a:cs typeface="Arial"/>
              </a:rPr>
              <a:t> </a:t>
            </a:r>
            <a:r>
              <a:rPr sz="2400" b="1" spc="-4" dirty="0">
                <a:solidFill>
                  <a:srgbClr val="FF3100"/>
                </a:solidFill>
                <a:latin typeface="Arial"/>
                <a:cs typeface="Arial"/>
              </a:rPr>
              <a:t>A</a:t>
            </a:r>
            <a:r>
              <a:rPr sz="2400" b="1" spc="0" dirty="0">
                <a:solidFill>
                  <a:srgbClr val="FF3100"/>
                </a:solidFill>
                <a:latin typeface="Arial"/>
                <a:cs typeface="Arial"/>
              </a:rPr>
              <a:t>na</a:t>
            </a:r>
            <a:r>
              <a:rPr sz="2400" b="1" spc="4" dirty="0">
                <a:solidFill>
                  <a:srgbClr val="FF3100"/>
                </a:solidFill>
                <a:latin typeface="Arial"/>
                <a:cs typeface="Arial"/>
              </a:rPr>
              <a:t>l</a:t>
            </a:r>
            <a:r>
              <a:rPr sz="2400" b="1" spc="-25" dirty="0">
                <a:solidFill>
                  <a:srgbClr val="FF3100"/>
                </a:solidFill>
                <a:latin typeface="Arial"/>
                <a:cs typeface="Arial"/>
              </a:rPr>
              <a:t>y</a:t>
            </a:r>
            <a:r>
              <a:rPr sz="2400" b="1" spc="0" dirty="0">
                <a:solidFill>
                  <a:srgbClr val="FF3100"/>
                </a:solidFill>
                <a:latin typeface="Arial"/>
                <a:cs typeface="Arial"/>
              </a:rPr>
              <a:t>s</a:t>
            </a:r>
            <a:r>
              <a:rPr sz="2400" b="1" spc="14" dirty="0">
                <a:solidFill>
                  <a:srgbClr val="FF3100"/>
                </a:solidFill>
                <a:latin typeface="Arial"/>
                <a:cs typeface="Arial"/>
              </a:rPr>
              <a:t>i</a:t>
            </a:r>
            <a:r>
              <a:rPr sz="2400" b="1" spc="0" dirty="0">
                <a:solidFill>
                  <a:srgbClr val="FF3100"/>
                </a:solidFill>
                <a:latin typeface="Arial"/>
                <a:cs typeface="Arial"/>
              </a:rPr>
              <a:t>s</a:t>
            </a:r>
            <a:endParaRPr sz="2400">
              <a:latin typeface="Arial"/>
              <a:cs typeface="Arial"/>
            </a:endParaRPr>
          </a:p>
          <a:p>
            <a:pPr marL="12700">
              <a:lnSpc>
                <a:spcPct val="95825"/>
              </a:lnSpc>
              <a:spcBef>
                <a:spcPts val="1279"/>
              </a:spcBef>
            </a:pPr>
            <a:r>
              <a:rPr sz="2000" spc="0" dirty="0">
                <a:solidFill>
                  <a:srgbClr val="003164"/>
                </a:solidFill>
                <a:latin typeface="Arial"/>
                <a:cs typeface="Arial"/>
              </a:rPr>
              <a:t>C</a:t>
            </a:r>
            <a:r>
              <a:rPr sz="2000" spc="4" dirty="0">
                <a:solidFill>
                  <a:srgbClr val="003164"/>
                </a:solidFill>
                <a:latin typeface="Arial"/>
                <a:cs typeface="Arial"/>
              </a:rPr>
              <a:t>o</a:t>
            </a:r>
            <a:r>
              <a:rPr sz="2000" spc="0" dirty="0">
                <a:solidFill>
                  <a:srgbClr val="003164"/>
                </a:solidFill>
                <a:latin typeface="Arial"/>
                <a:cs typeface="Arial"/>
              </a:rPr>
              <a:t>n</a:t>
            </a:r>
            <a:r>
              <a:rPr sz="2000" spc="14" dirty="0">
                <a:solidFill>
                  <a:srgbClr val="003164"/>
                </a:solidFill>
                <a:latin typeface="Arial"/>
                <a:cs typeface="Arial"/>
              </a:rPr>
              <a:t>s</a:t>
            </a:r>
            <a:r>
              <a:rPr sz="2000" spc="0" dirty="0">
                <a:solidFill>
                  <a:srgbClr val="003164"/>
                </a:solidFill>
                <a:latin typeface="Arial"/>
                <a:cs typeface="Arial"/>
              </a:rPr>
              <a:t>id</a:t>
            </a:r>
            <a:r>
              <a:rPr sz="2000" spc="-9" dirty="0">
                <a:solidFill>
                  <a:srgbClr val="003164"/>
                </a:solidFill>
                <a:latin typeface="Arial"/>
                <a:cs typeface="Arial"/>
              </a:rPr>
              <a:t>e</a:t>
            </a:r>
            <a:r>
              <a:rPr sz="2000" spc="0" dirty="0">
                <a:solidFill>
                  <a:srgbClr val="003164"/>
                </a:solidFill>
                <a:latin typeface="Arial"/>
                <a:cs typeface="Arial"/>
              </a:rPr>
              <a:t>r</a:t>
            </a:r>
            <a:r>
              <a:rPr sz="2000" spc="50" dirty="0">
                <a:solidFill>
                  <a:srgbClr val="003164"/>
                </a:solidFill>
                <a:latin typeface="Arial"/>
                <a:cs typeface="Arial"/>
              </a:rPr>
              <a:t> </a:t>
            </a:r>
            <a:r>
              <a:rPr sz="2000" spc="0" dirty="0">
                <a:solidFill>
                  <a:srgbClr val="003164"/>
                </a:solidFill>
                <a:latin typeface="Arial"/>
                <a:cs typeface="Arial"/>
              </a:rPr>
              <a:t>a</a:t>
            </a:r>
            <a:r>
              <a:rPr sz="2000" spc="59" dirty="0">
                <a:solidFill>
                  <a:srgbClr val="003164"/>
                </a:solidFill>
                <a:latin typeface="Arial"/>
                <a:cs typeface="Arial"/>
              </a:rPr>
              <a:t> </a:t>
            </a:r>
            <a:r>
              <a:rPr sz="2000" spc="0" dirty="0">
                <a:solidFill>
                  <a:srgbClr val="003164"/>
                </a:solidFill>
                <a:latin typeface="Arial"/>
                <a:cs typeface="Arial"/>
              </a:rPr>
              <a:t>p</a:t>
            </a:r>
            <a:r>
              <a:rPr sz="2000" spc="-19" dirty="0">
                <a:solidFill>
                  <a:srgbClr val="003164"/>
                </a:solidFill>
                <a:latin typeface="Arial"/>
                <a:cs typeface="Arial"/>
              </a:rPr>
              <a:t>r</a:t>
            </a:r>
            <a:r>
              <a:rPr sz="2000" spc="0" dirty="0">
                <a:solidFill>
                  <a:srgbClr val="003164"/>
                </a:solidFill>
                <a:latin typeface="Arial"/>
                <a:cs typeface="Arial"/>
              </a:rPr>
              <a:t>ogr</a:t>
            </a:r>
            <a:r>
              <a:rPr sz="2000" spc="4" dirty="0">
                <a:solidFill>
                  <a:srgbClr val="003164"/>
                </a:solidFill>
                <a:latin typeface="Arial"/>
                <a:cs typeface="Arial"/>
              </a:rPr>
              <a:t>a</a:t>
            </a:r>
            <a:r>
              <a:rPr sz="2000" spc="0" dirty="0">
                <a:solidFill>
                  <a:srgbClr val="003164"/>
                </a:solidFill>
                <a:latin typeface="Arial"/>
                <a:cs typeface="Arial"/>
              </a:rPr>
              <a:t>m</a:t>
            </a:r>
            <a:r>
              <a:rPr sz="2000" spc="44" dirty="0">
                <a:solidFill>
                  <a:srgbClr val="003164"/>
                </a:solidFill>
                <a:latin typeface="Arial"/>
                <a:cs typeface="Arial"/>
              </a:rPr>
              <a:t> </a:t>
            </a:r>
            <a:r>
              <a:rPr sz="2000" spc="19" dirty="0">
                <a:solidFill>
                  <a:srgbClr val="003164"/>
                </a:solidFill>
                <a:latin typeface="Arial"/>
                <a:cs typeface="Arial"/>
              </a:rPr>
              <a:t>w</a:t>
            </a:r>
            <a:r>
              <a:rPr sz="2000" spc="0" dirty="0">
                <a:solidFill>
                  <a:srgbClr val="003164"/>
                </a:solidFill>
                <a:latin typeface="Arial"/>
                <a:cs typeface="Arial"/>
              </a:rPr>
              <a:t>ith</a:t>
            </a:r>
            <a:r>
              <a:rPr sz="2000" spc="54" dirty="0">
                <a:solidFill>
                  <a:srgbClr val="003164"/>
                </a:solidFill>
                <a:latin typeface="Arial"/>
                <a:cs typeface="Arial"/>
              </a:rPr>
              <a:t> </a:t>
            </a:r>
            <a:r>
              <a:rPr sz="2000" spc="-29" dirty="0">
                <a:solidFill>
                  <a:srgbClr val="003164"/>
                </a:solidFill>
                <a:latin typeface="Arial"/>
                <a:cs typeface="Arial"/>
              </a:rPr>
              <a:t>t</a:t>
            </a:r>
            <a:r>
              <a:rPr sz="2000" spc="4" dirty="0">
                <a:solidFill>
                  <a:srgbClr val="003164"/>
                </a:solidFill>
                <a:latin typeface="Arial"/>
                <a:cs typeface="Arial"/>
              </a:rPr>
              <a:t>w</a:t>
            </a:r>
            <a:r>
              <a:rPr sz="2000" spc="0" dirty="0">
                <a:solidFill>
                  <a:srgbClr val="003164"/>
                </a:solidFill>
                <a:latin typeface="Arial"/>
                <a:cs typeface="Arial"/>
              </a:rPr>
              <a:t>o</a:t>
            </a:r>
            <a:r>
              <a:rPr sz="2000" spc="59" dirty="0">
                <a:solidFill>
                  <a:srgbClr val="003164"/>
                </a:solidFill>
                <a:latin typeface="Arial"/>
                <a:cs typeface="Arial"/>
              </a:rPr>
              <a:t> </a:t>
            </a:r>
            <a:r>
              <a:rPr sz="2000" spc="0" dirty="0">
                <a:solidFill>
                  <a:srgbClr val="003164"/>
                </a:solidFill>
                <a:latin typeface="Arial"/>
                <a:cs typeface="Arial"/>
              </a:rPr>
              <a:t>input</a:t>
            </a:r>
            <a:r>
              <a:rPr sz="2000" spc="54" dirty="0">
                <a:solidFill>
                  <a:srgbClr val="003164"/>
                </a:solidFill>
                <a:latin typeface="Arial"/>
                <a:cs typeface="Arial"/>
              </a:rPr>
              <a:t> </a:t>
            </a:r>
            <a:r>
              <a:rPr sz="2000" spc="-4" dirty="0">
                <a:solidFill>
                  <a:srgbClr val="003164"/>
                </a:solidFill>
                <a:latin typeface="Arial"/>
                <a:cs typeface="Arial"/>
              </a:rPr>
              <a:t>v</a:t>
            </a: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iables</a:t>
            </a:r>
            <a:r>
              <a:rPr sz="2000" spc="75" dirty="0">
                <a:solidFill>
                  <a:srgbClr val="003164"/>
                </a:solidFill>
                <a:latin typeface="Arial"/>
                <a:cs typeface="Arial"/>
              </a:rPr>
              <a:t> </a:t>
            </a:r>
            <a:r>
              <a:rPr sz="2000" spc="0" dirty="0">
                <a:solidFill>
                  <a:srgbClr val="003164"/>
                </a:solidFill>
                <a:latin typeface="Arial"/>
                <a:cs typeface="Arial"/>
              </a:rPr>
              <a:t>x</a:t>
            </a:r>
            <a:r>
              <a:rPr sz="2000" spc="50" dirty="0">
                <a:solidFill>
                  <a:srgbClr val="003164"/>
                </a:solidFill>
                <a:latin typeface="Arial"/>
                <a:cs typeface="Arial"/>
              </a:rPr>
              <a:t> </a:t>
            </a:r>
            <a:r>
              <a:rPr sz="2000" spc="0" dirty="0">
                <a:solidFill>
                  <a:srgbClr val="003164"/>
                </a:solidFill>
                <a:latin typeface="Arial"/>
                <a:cs typeface="Arial"/>
              </a:rPr>
              <a:t>and</a:t>
            </a:r>
            <a:endParaRPr sz="2000">
              <a:latin typeface="Arial"/>
              <a:cs typeface="Arial"/>
            </a:endParaRPr>
          </a:p>
        </p:txBody>
      </p:sp>
      <p:sp>
        <p:nvSpPr>
          <p:cNvPr id="35" name="object 35"/>
          <p:cNvSpPr txBox="1"/>
          <p:nvPr/>
        </p:nvSpPr>
        <p:spPr>
          <a:xfrm>
            <a:off x="6532245" y="2020078"/>
            <a:ext cx="190830"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y</a:t>
            </a:r>
            <a:endParaRPr sz="2000">
              <a:latin typeface="Arial"/>
              <a:cs typeface="Arial"/>
            </a:endParaRPr>
          </a:p>
        </p:txBody>
      </p:sp>
      <p:sp>
        <p:nvSpPr>
          <p:cNvPr id="34" name="object 34"/>
          <p:cNvSpPr txBox="1"/>
          <p:nvPr/>
        </p:nvSpPr>
        <p:spPr>
          <a:xfrm>
            <a:off x="6806565" y="2020078"/>
            <a:ext cx="772772"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The</a:t>
            </a:r>
            <a:r>
              <a:rPr sz="2000" spc="4" dirty="0">
                <a:solidFill>
                  <a:srgbClr val="003164"/>
                </a:solidFill>
                <a:latin typeface="Arial"/>
                <a:cs typeface="Arial"/>
              </a:rPr>
              <a:t>se</a:t>
            </a:r>
            <a:endParaRPr sz="2000">
              <a:latin typeface="Arial"/>
              <a:cs typeface="Arial"/>
            </a:endParaRPr>
          </a:p>
        </p:txBody>
      </p:sp>
      <p:sp>
        <p:nvSpPr>
          <p:cNvPr id="33" name="object 33"/>
          <p:cNvSpPr txBox="1"/>
          <p:nvPr/>
        </p:nvSpPr>
        <p:spPr>
          <a:xfrm>
            <a:off x="7593330" y="2020078"/>
            <a:ext cx="615913"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input</a:t>
            </a:r>
            <a:endParaRPr sz="2000">
              <a:latin typeface="Arial"/>
              <a:cs typeface="Arial"/>
            </a:endParaRPr>
          </a:p>
        </p:txBody>
      </p:sp>
      <p:sp>
        <p:nvSpPr>
          <p:cNvPr id="32" name="object 32"/>
          <p:cNvSpPr txBox="1"/>
          <p:nvPr/>
        </p:nvSpPr>
        <p:spPr>
          <a:xfrm>
            <a:off x="8222742" y="2020078"/>
            <a:ext cx="1082370" cy="279908"/>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v</a:t>
            </a: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iables</a:t>
            </a:r>
            <a:endParaRPr sz="2000">
              <a:latin typeface="Arial"/>
              <a:cs typeface="Arial"/>
            </a:endParaRPr>
          </a:p>
        </p:txBody>
      </p:sp>
      <p:sp>
        <p:nvSpPr>
          <p:cNvPr id="31" name="object 31"/>
          <p:cNvSpPr txBox="1"/>
          <p:nvPr/>
        </p:nvSpPr>
        <p:spPr>
          <a:xfrm>
            <a:off x="752348" y="2293255"/>
            <a:ext cx="615800"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have</a:t>
            </a:r>
            <a:endParaRPr sz="2000">
              <a:latin typeface="Arial"/>
              <a:cs typeface="Arial"/>
            </a:endParaRPr>
          </a:p>
        </p:txBody>
      </p:sp>
      <p:sp>
        <p:nvSpPr>
          <p:cNvPr id="30" name="object 30"/>
          <p:cNvSpPr txBox="1"/>
          <p:nvPr/>
        </p:nvSpPr>
        <p:spPr>
          <a:xfrm>
            <a:off x="1374394" y="2293255"/>
            <a:ext cx="1066279" cy="279908"/>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s</a:t>
            </a:r>
            <a:r>
              <a:rPr sz="2000" spc="-9" dirty="0">
                <a:solidFill>
                  <a:srgbClr val="003164"/>
                </a:solidFill>
                <a:latin typeface="Arial"/>
                <a:cs typeface="Arial"/>
              </a:rPr>
              <a:t>p</a:t>
            </a:r>
            <a:r>
              <a:rPr sz="2000" spc="0" dirty="0">
                <a:solidFill>
                  <a:srgbClr val="003164"/>
                </a:solidFill>
                <a:latin typeface="Arial"/>
                <a:cs typeface="Arial"/>
              </a:rPr>
              <a:t>e</a:t>
            </a:r>
            <a:r>
              <a:rPr sz="2000" spc="4" dirty="0">
                <a:solidFill>
                  <a:srgbClr val="003164"/>
                </a:solidFill>
                <a:latin typeface="Arial"/>
                <a:cs typeface="Arial"/>
              </a:rPr>
              <a:t>c</a:t>
            </a:r>
            <a:r>
              <a:rPr sz="2000" spc="0" dirty="0">
                <a:solidFill>
                  <a:srgbClr val="003164"/>
                </a:solidFill>
                <a:latin typeface="Arial"/>
                <a:cs typeface="Arial"/>
              </a:rPr>
              <a:t>if</a:t>
            </a:r>
            <a:r>
              <a:rPr sz="2000" spc="-4" dirty="0">
                <a:solidFill>
                  <a:srgbClr val="003164"/>
                </a:solidFill>
                <a:latin typeface="Arial"/>
                <a:cs typeface="Arial"/>
              </a:rPr>
              <a:t>i</a:t>
            </a:r>
            <a:r>
              <a:rPr sz="2000" spc="-9" dirty="0">
                <a:solidFill>
                  <a:srgbClr val="003164"/>
                </a:solidFill>
                <a:latin typeface="Arial"/>
                <a:cs typeface="Arial"/>
              </a:rPr>
              <a:t>e</a:t>
            </a:r>
            <a:r>
              <a:rPr sz="2000" spc="0" dirty="0">
                <a:solidFill>
                  <a:srgbClr val="003164"/>
                </a:solidFill>
                <a:latin typeface="Arial"/>
                <a:cs typeface="Arial"/>
              </a:rPr>
              <a:t>d</a:t>
            </a:r>
            <a:endParaRPr sz="2000">
              <a:latin typeface="Arial"/>
              <a:cs typeface="Arial"/>
            </a:endParaRPr>
          </a:p>
        </p:txBody>
      </p:sp>
      <p:sp>
        <p:nvSpPr>
          <p:cNvPr id="29" name="object 29"/>
          <p:cNvSpPr txBox="1"/>
          <p:nvPr/>
        </p:nvSpPr>
        <p:spPr>
          <a:xfrm>
            <a:off x="2447290" y="2293255"/>
            <a:ext cx="1323543"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boun</a:t>
            </a:r>
            <a:r>
              <a:rPr sz="2000" spc="4" dirty="0">
                <a:solidFill>
                  <a:srgbClr val="003164"/>
                </a:solidFill>
                <a:latin typeface="Arial"/>
                <a:cs typeface="Arial"/>
              </a:rPr>
              <a:t>d</a:t>
            </a:r>
            <a:r>
              <a:rPr sz="2000" spc="-9" dirty="0">
                <a:solidFill>
                  <a:srgbClr val="003164"/>
                </a:solidFill>
                <a:latin typeface="Arial"/>
                <a:cs typeface="Arial"/>
              </a:rPr>
              <a:t>a</a:t>
            </a:r>
            <a:r>
              <a:rPr sz="2000" spc="0" dirty="0">
                <a:solidFill>
                  <a:srgbClr val="003164"/>
                </a:solidFill>
                <a:latin typeface="Arial"/>
                <a:cs typeface="Arial"/>
              </a:rPr>
              <a:t>ri</a:t>
            </a:r>
            <a:r>
              <a:rPr sz="2000" spc="9" dirty="0">
                <a:solidFill>
                  <a:srgbClr val="003164"/>
                </a:solidFill>
                <a:latin typeface="Arial"/>
                <a:cs typeface="Arial"/>
              </a:rPr>
              <a:t>e</a:t>
            </a:r>
            <a:r>
              <a:rPr sz="2000" spc="0" dirty="0">
                <a:solidFill>
                  <a:srgbClr val="003164"/>
                </a:solidFill>
                <a:latin typeface="Arial"/>
                <a:cs typeface="Arial"/>
              </a:rPr>
              <a:t>s</a:t>
            </a:r>
            <a:endParaRPr sz="2000">
              <a:latin typeface="Arial"/>
              <a:cs typeface="Arial"/>
            </a:endParaRPr>
          </a:p>
        </p:txBody>
      </p:sp>
      <p:sp>
        <p:nvSpPr>
          <p:cNvPr id="28" name="object 28"/>
          <p:cNvSpPr txBox="1"/>
          <p:nvPr/>
        </p:nvSpPr>
        <p:spPr>
          <a:xfrm>
            <a:off x="3775075" y="2293255"/>
            <a:ext cx="404077"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a</a:t>
            </a:r>
            <a:r>
              <a:rPr sz="2000" spc="4" dirty="0">
                <a:solidFill>
                  <a:srgbClr val="003164"/>
                </a:solidFill>
                <a:latin typeface="Arial"/>
                <a:cs typeface="Arial"/>
              </a:rPr>
              <a:t>s</a:t>
            </a:r>
            <a:r>
              <a:rPr sz="2000" spc="0" dirty="0">
                <a:solidFill>
                  <a:srgbClr val="003164"/>
                </a:solidFill>
                <a:latin typeface="Arial"/>
                <a:cs typeface="Arial"/>
              </a:rPr>
              <a:t>:</a:t>
            </a:r>
            <a:endParaRPr sz="2000">
              <a:latin typeface="Arial"/>
              <a:cs typeface="Arial"/>
            </a:endParaRPr>
          </a:p>
        </p:txBody>
      </p:sp>
      <p:sp>
        <p:nvSpPr>
          <p:cNvPr id="27" name="object 27"/>
          <p:cNvSpPr txBox="1"/>
          <p:nvPr/>
        </p:nvSpPr>
        <p:spPr>
          <a:xfrm>
            <a:off x="4764151" y="2544715"/>
            <a:ext cx="1026464" cy="637705"/>
          </a:xfrm>
          <a:prstGeom prst="rect">
            <a:avLst/>
          </a:prstGeom>
        </p:spPr>
        <p:txBody>
          <a:bodyPr wrap="square" lIns="0" tIns="0" rIns="0" bIns="0" rtlCol="0">
            <a:noAutofit/>
          </a:bodyPr>
          <a:lstStyle/>
          <a:p>
            <a:pPr marL="12700">
              <a:lnSpc>
                <a:spcPts val="2150"/>
              </a:lnSpc>
              <a:spcBef>
                <a:spcPts val="107"/>
              </a:spcBef>
            </a:pPr>
            <a:r>
              <a:rPr sz="2000" b="1" spc="0" dirty="0">
                <a:solidFill>
                  <a:srgbClr val="0031CC"/>
                </a:solidFill>
                <a:latin typeface="Arial"/>
                <a:cs typeface="Arial"/>
              </a:rPr>
              <a:t>a </a:t>
            </a:r>
            <a:r>
              <a:rPr sz="2000" spc="0" dirty="0">
                <a:solidFill>
                  <a:srgbClr val="0031CC"/>
                </a:solidFill>
                <a:latin typeface="Arial"/>
                <a:cs typeface="Arial"/>
              </a:rPr>
              <a:t>≤ </a:t>
            </a:r>
            <a:r>
              <a:rPr sz="2000" b="1" spc="0" dirty="0">
                <a:solidFill>
                  <a:srgbClr val="0031CC"/>
                </a:solidFill>
                <a:latin typeface="Arial"/>
                <a:cs typeface="Arial"/>
              </a:rPr>
              <a:t>x </a:t>
            </a:r>
            <a:r>
              <a:rPr sz="1800" spc="0" dirty="0">
                <a:solidFill>
                  <a:srgbClr val="0031CC"/>
                </a:solidFill>
                <a:latin typeface="Arial"/>
                <a:cs typeface="Arial"/>
              </a:rPr>
              <a:t>≤ </a:t>
            </a:r>
            <a:r>
              <a:rPr sz="1800" b="1" spc="0" dirty="0">
                <a:solidFill>
                  <a:srgbClr val="0031CC"/>
                </a:solidFill>
                <a:latin typeface="Arial"/>
                <a:cs typeface="Arial"/>
              </a:rPr>
              <a:t>b</a:t>
            </a:r>
            <a:endParaRPr sz="1800">
              <a:latin typeface="Arial"/>
              <a:cs typeface="Arial"/>
            </a:endParaRPr>
          </a:p>
          <a:p>
            <a:pPr marL="44703" marR="38176">
              <a:lnSpc>
                <a:spcPct val="95825"/>
              </a:lnSpc>
              <a:spcBef>
                <a:spcPts val="636"/>
              </a:spcBef>
            </a:pPr>
            <a:r>
              <a:rPr sz="1800" b="1" spc="0" dirty="0">
                <a:solidFill>
                  <a:srgbClr val="0031CC"/>
                </a:solidFill>
                <a:latin typeface="Arial"/>
                <a:cs typeface="Arial"/>
              </a:rPr>
              <a:t>c </a:t>
            </a:r>
            <a:r>
              <a:rPr sz="1800" spc="0" dirty="0">
                <a:solidFill>
                  <a:srgbClr val="0031CC"/>
                </a:solidFill>
                <a:latin typeface="Arial"/>
                <a:cs typeface="Arial"/>
              </a:rPr>
              <a:t>≤</a:t>
            </a:r>
            <a:r>
              <a:rPr sz="1800" spc="14" dirty="0">
                <a:solidFill>
                  <a:srgbClr val="0031CC"/>
                </a:solidFill>
                <a:latin typeface="Arial"/>
                <a:cs typeface="Arial"/>
              </a:rPr>
              <a:t> </a:t>
            </a:r>
            <a:r>
              <a:rPr sz="1800" b="1" spc="0" dirty="0">
                <a:solidFill>
                  <a:srgbClr val="0031CC"/>
                </a:solidFill>
                <a:latin typeface="Arial"/>
                <a:cs typeface="Arial"/>
              </a:rPr>
              <a:t>y</a:t>
            </a:r>
            <a:r>
              <a:rPr sz="1800" b="1" spc="-19" dirty="0">
                <a:solidFill>
                  <a:srgbClr val="0031CC"/>
                </a:solidFill>
                <a:latin typeface="Arial"/>
                <a:cs typeface="Arial"/>
              </a:rPr>
              <a:t> </a:t>
            </a:r>
            <a:r>
              <a:rPr sz="1800" spc="0" dirty="0">
                <a:solidFill>
                  <a:srgbClr val="0031CC"/>
                </a:solidFill>
                <a:latin typeface="Arial"/>
                <a:cs typeface="Arial"/>
              </a:rPr>
              <a:t>≤ </a:t>
            </a:r>
            <a:r>
              <a:rPr sz="1800" b="1" spc="0" dirty="0">
                <a:solidFill>
                  <a:srgbClr val="0031CC"/>
                </a:solidFill>
                <a:latin typeface="Arial"/>
                <a:cs typeface="Arial"/>
              </a:rPr>
              <a:t>d</a:t>
            </a:r>
            <a:endParaRPr sz="1800">
              <a:latin typeface="Arial"/>
              <a:cs typeface="Arial"/>
            </a:endParaRPr>
          </a:p>
        </p:txBody>
      </p:sp>
      <p:sp>
        <p:nvSpPr>
          <p:cNvPr id="26" name="object 26"/>
          <p:cNvSpPr txBox="1"/>
          <p:nvPr/>
        </p:nvSpPr>
        <p:spPr>
          <a:xfrm>
            <a:off x="4377055" y="3574939"/>
            <a:ext cx="684830" cy="279907"/>
          </a:xfrm>
          <a:prstGeom prst="rect">
            <a:avLst/>
          </a:prstGeom>
        </p:spPr>
        <p:txBody>
          <a:bodyPr wrap="square" lIns="0" tIns="0" rIns="0" bIns="0" rtlCol="0">
            <a:noAutofit/>
          </a:bodyPr>
          <a:lstStyle/>
          <a:p>
            <a:pPr marL="12700">
              <a:lnSpc>
                <a:spcPts val="2150"/>
              </a:lnSpc>
              <a:spcBef>
                <a:spcPts val="107"/>
              </a:spcBef>
            </a:pPr>
            <a:r>
              <a:rPr sz="2000" b="1" spc="0" dirty="0">
                <a:latin typeface="Arial"/>
                <a:cs typeface="Arial"/>
              </a:rPr>
              <a:t>Inp</a:t>
            </a:r>
            <a:r>
              <a:rPr sz="2000" b="1" spc="-4" dirty="0">
                <a:latin typeface="Arial"/>
                <a:cs typeface="Arial"/>
              </a:rPr>
              <a:t>u</a:t>
            </a:r>
            <a:r>
              <a:rPr sz="2000" b="1" spc="0" dirty="0">
                <a:latin typeface="Arial"/>
                <a:cs typeface="Arial"/>
              </a:rPr>
              <a:t>t</a:t>
            </a:r>
            <a:endParaRPr sz="2000">
              <a:latin typeface="Arial"/>
              <a:cs typeface="Arial"/>
            </a:endParaRPr>
          </a:p>
        </p:txBody>
      </p:sp>
      <p:sp>
        <p:nvSpPr>
          <p:cNvPr id="25" name="object 25"/>
          <p:cNvSpPr txBox="1"/>
          <p:nvPr/>
        </p:nvSpPr>
        <p:spPr>
          <a:xfrm>
            <a:off x="5068951" y="3574939"/>
            <a:ext cx="966094" cy="279907"/>
          </a:xfrm>
          <a:prstGeom prst="rect">
            <a:avLst/>
          </a:prstGeom>
        </p:spPr>
        <p:txBody>
          <a:bodyPr wrap="square" lIns="0" tIns="0" rIns="0" bIns="0" rtlCol="0">
            <a:noAutofit/>
          </a:bodyPr>
          <a:lstStyle/>
          <a:p>
            <a:pPr marL="12700">
              <a:lnSpc>
                <a:spcPts val="2150"/>
              </a:lnSpc>
              <a:spcBef>
                <a:spcPts val="107"/>
              </a:spcBef>
            </a:pPr>
            <a:r>
              <a:rPr sz="2000" b="1" spc="0" dirty="0">
                <a:latin typeface="Arial"/>
                <a:cs typeface="Arial"/>
              </a:rPr>
              <a:t>do</a:t>
            </a:r>
            <a:r>
              <a:rPr sz="2000" b="1" spc="-4" dirty="0">
                <a:latin typeface="Arial"/>
                <a:cs typeface="Arial"/>
              </a:rPr>
              <a:t>m</a:t>
            </a:r>
            <a:r>
              <a:rPr sz="2000" b="1" spc="0" dirty="0">
                <a:latin typeface="Arial"/>
                <a:cs typeface="Arial"/>
              </a:rPr>
              <a:t>a</a:t>
            </a:r>
            <a:r>
              <a:rPr sz="2000" b="1" spc="-14" dirty="0">
                <a:latin typeface="Arial"/>
                <a:cs typeface="Arial"/>
              </a:rPr>
              <a:t>i</a:t>
            </a:r>
            <a:r>
              <a:rPr sz="2000" b="1" spc="0" dirty="0">
                <a:latin typeface="Arial"/>
                <a:cs typeface="Arial"/>
              </a:rPr>
              <a:t>n</a:t>
            </a:r>
            <a:endParaRPr sz="2000">
              <a:latin typeface="Arial"/>
              <a:cs typeface="Arial"/>
            </a:endParaRPr>
          </a:p>
        </p:txBody>
      </p:sp>
      <p:sp>
        <p:nvSpPr>
          <p:cNvPr id="24" name="object 24"/>
          <p:cNvSpPr txBox="1"/>
          <p:nvPr/>
        </p:nvSpPr>
        <p:spPr>
          <a:xfrm>
            <a:off x="3340735" y="4296636"/>
            <a:ext cx="240588"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d</a:t>
            </a:r>
            <a:endParaRPr sz="2400">
              <a:latin typeface="Times New Roman"/>
              <a:cs typeface="Times New Roman"/>
            </a:endParaRPr>
          </a:p>
        </p:txBody>
      </p:sp>
      <p:sp>
        <p:nvSpPr>
          <p:cNvPr id="23" name="object 23"/>
          <p:cNvSpPr txBox="1"/>
          <p:nvPr/>
        </p:nvSpPr>
        <p:spPr>
          <a:xfrm>
            <a:off x="3111754" y="4836132"/>
            <a:ext cx="223519"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9999"/>
                </a:solidFill>
                <a:latin typeface="Times New Roman"/>
                <a:cs typeface="Times New Roman"/>
              </a:rPr>
              <a:t>y</a:t>
            </a:r>
            <a:endParaRPr sz="2400">
              <a:latin typeface="Times New Roman"/>
              <a:cs typeface="Times New Roman"/>
            </a:endParaRPr>
          </a:p>
        </p:txBody>
      </p:sp>
      <p:sp>
        <p:nvSpPr>
          <p:cNvPr id="22" name="object 22"/>
          <p:cNvSpPr txBox="1"/>
          <p:nvPr/>
        </p:nvSpPr>
        <p:spPr>
          <a:xfrm>
            <a:off x="3392551" y="5256756"/>
            <a:ext cx="206451"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c</a:t>
            </a:r>
            <a:endParaRPr sz="2400">
              <a:latin typeface="Times New Roman"/>
              <a:cs typeface="Times New Roman"/>
            </a:endParaRPr>
          </a:p>
        </p:txBody>
      </p:sp>
      <p:sp>
        <p:nvSpPr>
          <p:cNvPr id="21" name="object 21"/>
          <p:cNvSpPr txBox="1"/>
          <p:nvPr/>
        </p:nvSpPr>
        <p:spPr>
          <a:xfrm>
            <a:off x="4323715" y="6035901"/>
            <a:ext cx="223520" cy="330199"/>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a</a:t>
            </a:r>
            <a:endParaRPr sz="2400">
              <a:latin typeface="Times New Roman"/>
              <a:cs typeface="Times New Roman"/>
            </a:endParaRPr>
          </a:p>
        </p:txBody>
      </p:sp>
      <p:sp>
        <p:nvSpPr>
          <p:cNvPr id="20" name="object 20"/>
          <p:cNvSpPr txBox="1"/>
          <p:nvPr/>
        </p:nvSpPr>
        <p:spPr>
          <a:xfrm>
            <a:off x="5942457" y="6048093"/>
            <a:ext cx="240588" cy="330199"/>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b</a:t>
            </a:r>
            <a:endParaRPr sz="2400">
              <a:latin typeface="Times New Roman"/>
              <a:cs typeface="Times New Roman"/>
            </a:endParaRPr>
          </a:p>
        </p:txBody>
      </p:sp>
      <p:sp>
        <p:nvSpPr>
          <p:cNvPr id="19" name="object 19"/>
          <p:cNvSpPr txBox="1"/>
          <p:nvPr/>
        </p:nvSpPr>
        <p:spPr>
          <a:xfrm>
            <a:off x="5107051" y="6276642"/>
            <a:ext cx="223520"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9999"/>
                </a:solidFill>
                <a:latin typeface="Times New Roman"/>
                <a:cs typeface="Times New Roman"/>
              </a:rPr>
              <a:t>x</a:t>
            </a:r>
            <a:endParaRPr sz="2400">
              <a:latin typeface="Times New Roman"/>
              <a:cs typeface="Times New Roman"/>
            </a:endParaRPr>
          </a:p>
        </p:txBody>
      </p:sp>
      <p:sp>
        <p:nvSpPr>
          <p:cNvPr id="18" name="object 18"/>
          <p:cNvSpPr txBox="1"/>
          <p:nvPr/>
        </p:nvSpPr>
        <p:spPr>
          <a:xfrm>
            <a:off x="1974850" y="6673473"/>
            <a:ext cx="2052548" cy="254000"/>
          </a:xfrm>
          <a:prstGeom prst="rect">
            <a:avLst/>
          </a:prstGeom>
        </p:spPr>
        <p:txBody>
          <a:bodyPr wrap="square" lIns="0" tIns="0" rIns="0" bIns="0" rtlCol="0">
            <a:noAutofit/>
          </a:bodyPr>
          <a:lstStyle/>
          <a:p>
            <a:pPr marL="12700">
              <a:lnSpc>
                <a:spcPts val="1939"/>
              </a:lnSpc>
              <a:spcBef>
                <a:spcPts val="97"/>
              </a:spcBef>
            </a:pPr>
            <a:r>
              <a:rPr sz="1800" b="1" spc="4" dirty="0">
                <a:latin typeface="Arial"/>
                <a:cs typeface="Arial"/>
              </a:rPr>
              <a:t>Fi</a:t>
            </a:r>
            <a:r>
              <a:rPr sz="1800" b="1" spc="0" dirty="0">
                <a:latin typeface="Arial"/>
                <a:cs typeface="Arial"/>
              </a:rPr>
              <a:t>g</a:t>
            </a:r>
            <a:r>
              <a:rPr sz="1800" b="1" spc="9" dirty="0">
                <a:latin typeface="Arial"/>
                <a:cs typeface="Arial"/>
              </a:rPr>
              <a:t> </a:t>
            </a:r>
            <a:r>
              <a:rPr lang="en-US" b="1" spc="-4" dirty="0">
                <a:latin typeface="Arial"/>
                <a:cs typeface="Arial"/>
              </a:rPr>
              <a:t>3</a:t>
            </a:r>
            <a:r>
              <a:rPr sz="1800" b="1" spc="0" dirty="0">
                <a:latin typeface="Arial"/>
                <a:cs typeface="Arial"/>
              </a:rPr>
              <a:t>:</a:t>
            </a:r>
            <a:r>
              <a:rPr sz="1800" b="1" spc="-4" dirty="0">
                <a:latin typeface="Arial"/>
                <a:cs typeface="Arial"/>
              </a:rPr>
              <a:t> </a:t>
            </a:r>
            <a:r>
              <a:rPr sz="1800" spc="4" dirty="0">
                <a:latin typeface="Arial"/>
                <a:cs typeface="Arial"/>
              </a:rPr>
              <a:t>I</a:t>
            </a:r>
            <a:r>
              <a:rPr sz="1800" spc="-4" dirty="0">
                <a:latin typeface="Arial"/>
                <a:cs typeface="Arial"/>
              </a:rPr>
              <a:t>npu</a:t>
            </a:r>
            <a:r>
              <a:rPr sz="1800" spc="0" dirty="0">
                <a:latin typeface="Arial"/>
                <a:cs typeface="Arial"/>
              </a:rPr>
              <a:t>t</a:t>
            </a:r>
            <a:r>
              <a:rPr sz="1800" spc="9" dirty="0">
                <a:latin typeface="Arial"/>
                <a:cs typeface="Arial"/>
              </a:rPr>
              <a:t> </a:t>
            </a:r>
            <a:r>
              <a:rPr sz="1800" spc="-4" dirty="0">
                <a:latin typeface="Arial"/>
                <a:cs typeface="Arial"/>
              </a:rPr>
              <a:t>do</a:t>
            </a:r>
            <a:r>
              <a:rPr sz="1800" spc="0" dirty="0">
                <a:latin typeface="Arial"/>
                <a:cs typeface="Arial"/>
              </a:rPr>
              <a:t>m</a:t>
            </a:r>
            <a:r>
              <a:rPr sz="1800" spc="-4" dirty="0">
                <a:latin typeface="Arial"/>
                <a:cs typeface="Arial"/>
              </a:rPr>
              <a:t>ai</a:t>
            </a:r>
            <a:r>
              <a:rPr sz="1800" spc="0" dirty="0">
                <a:latin typeface="Arial"/>
                <a:cs typeface="Arial"/>
              </a:rPr>
              <a:t>n</a:t>
            </a:r>
            <a:endParaRPr sz="1800" dirty="0">
              <a:latin typeface="Arial"/>
              <a:cs typeface="Arial"/>
            </a:endParaRPr>
          </a:p>
        </p:txBody>
      </p:sp>
      <p:sp>
        <p:nvSpPr>
          <p:cNvPr id="17" name="object 17"/>
          <p:cNvSpPr txBox="1"/>
          <p:nvPr/>
        </p:nvSpPr>
        <p:spPr>
          <a:xfrm>
            <a:off x="4031259" y="6673473"/>
            <a:ext cx="3929608"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f</a:t>
            </a:r>
            <a:r>
              <a:rPr sz="1800" spc="-4" dirty="0">
                <a:latin typeface="Arial"/>
                <a:cs typeface="Arial"/>
              </a:rPr>
              <a:t>o</a:t>
            </a:r>
            <a:r>
              <a:rPr sz="1800" spc="0" dirty="0">
                <a:latin typeface="Arial"/>
                <a:cs typeface="Arial"/>
              </a:rPr>
              <a:t>r pr</a:t>
            </a:r>
            <a:r>
              <a:rPr sz="1800" spc="-4" dirty="0">
                <a:latin typeface="Arial"/>
                <a:cs typeface="Arial"/>
              </a:rPr>
              <a:t>og</a:t>
            </a:r>
            <a:r>
              <a:rPr sz="1800" spc="14" dirty="0">
                <a:latin typeface="Arial"/>
                <a:cs typeface="Arial"/>
              </a:rPr>
              <a:t>r</a:t>
            </a:r>
            <a:r>
              <a:rPr sz="1800" spc="-4" dirty="0">
                <a:latin typeface="Arial"/>
                <a:cs typeface="Arial"/>
              </a:rPr>
              <a:t>a</a:t>
            </a:r>
            <a:r>
              <a:rPr sz="1800" spc="0" dirty="0">
                <a:latin typeface="Arial"/>
                <a:cs typeface="Arial"/>
              </a:rPr>
              <a:t>m</a:t>
            </a:r>
            <a:r>
              <a:rPr sz="1800" spc="4" dirty="0">
                <a:latin typeface="Arial"/>
                <a:cs typeface="Arial"/>
              </a:rPr>
              <a:t> </a:t>
            </a:r>
            <a:r>
              <a:rPr sz="1800" spc="-4" dirty="0">
                <a:latin typeface="Arial"/>
                <a:cs typeface="Arial"/>
              </a:rPr>
              <a:t>ha</a:t>
            </a:r>
            <a:r>
              <a:rPr sz="1800" spc="0" dirty="0">
                <a:latin typeface="Arial"/>
                <a:cs typeface="Arial"/>
              </a:rPr>
              <a:t>v</a:t>
            </a:r>
            <a:r>
              <a:rPr sz="1800" spc="-4" dirty="0">
                <a:latin typeface="Arial"/>
                <a:cs typeface="Arial"/>
              </a:rPr>
              <a:t>in</a:t>
            </a:r>
            <a:r>
              <a:rPr sz="1800" spc="0" dirty="0">
                <a:latin typeface="Arial"/>
                <a:cs typeface="Arial"/>
              </a:rPr>
              <a:t>g </a:t>
            </a:r>
            <a:r>
              <a:rPr sz="1800" spc="50" dirty="0">
                <a:latin typeface="Arial"/>
                <a:cs typeface="Arial"/>
              </a:rPr>
              <a:t>t</a:t>
            </a:r>
            <a:r>
              <a:rPr sz="1800" spc="-50" dirty="0">
                <a:latin typeface="Arial"/>
                <a:cs typeface="Arial"/>
              </a:rPr>
              <a:t>w</a:t>
            </a:r>
            <a:r>
              <a:rPr sz="1800" spc="0" dirty="0">
                <a:latin typeface="Arial"/>
                <a:cs typeface="Arial"/>
              </a:rPr>
              <a:t>o </a:t>
            </a:r>
            <a:r>
              <a:rPr sz="1800" spc="9" dirty="0">
                <a:latin typeface="Arial"/>
                <a:cs typeface="Arial"/>
              </a:rPr>
              <a:t>i</a:t>
            </a:r>
            <a:r>
              <a:rPr sz="1800" spc="-4" dirty="0">
                <a:latin typeface="Arial"/>
                <a:cs typeface="Arial"/>
              </a:rPr>
              <a:t>npu</a:t>
            </a:r>
            <a:r>
              <a:rPr sz="1800" spc="0" dirty="0">
                <a:latin typeface="Arial"/>
                <a:cs typeface="Arial"/>
              </a:rPr>
              <a:t>t</a:t>
            </a:r>
            <a:r>
              <a:rPr sz="1800" spc="4" dirty="0">
                <a:latin typeface="Arial"/>
                <a:cs typeface="Arial"/>
              </a:rPr>
              <a:t> </a:t>
            </a:r>
            <a:r>
              <a:rPr sz="1800" spc="0" dirty="0">
                <a:latin typeface="Arial"/>
                <a:cs typeface="Arial"/>
              </a:rPr>
              <a:t>var</a:t>
            </a:r>
            <a:r>
              <a:rPr sz="1800" spc="-4" dirty="0">
                <a:latin typeface="Arial"/>
                <a:cs typeface="Arial"/>
              </a:rPr>
              <a:t>i</a:t>
            </a:r>
            <a:r>
              <a:rPr sz="1800" spc="0" dirty="0">
                <a:latin typeface="Arial"/>
                <a:cs typeface="Arial"/>
              </a:rPr>
              <a:t>a</a:t>
            </a:r>
            <a:r>
              <a:rPr sz="1800" spc="-4" dirty="0">
                <a:latin typeface="Arial"/>
                <a:cs typeface="Arial"/>
              </a:rPr>
              <a:t>ble</a:t>
            </a:r>
            <a:r>
              <a:rPr sz="1800" spc="0" dirty="0">
                <a:latin typeface="Arial"/>
                <a:cs typeface="Arial"/>
              </a:rPr>
              <a:t>s</a:t>
            </a:r>
            <a:endParaRPr sz="1800">
              <a:latin typeface="Arial"/>
              <a:cs typeface="Arial"/>
            </a:endParaRPr>
          </a:p>
        </p:txBody>
      </p:sp>
      <p:sp>
        <p:nvSpPr>
          <p:cNvPr id="15" name="object 15"/>
          <p:cNvSpPr txBox="1"/>
          <p:nvPr/>
        </p:nvSpPr>
        <p:spPr>
          <a:xfrm>
            <a:off x="4417695" y="4442460"/>
            <a:ext cx="1586229" cy="972184"/>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3557904" y="3882390"/>
            <a:ext cx="108585" cy="560070"/>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3666490" y="3882390"/>
            <a:ext cx="90805" cy="560070"/>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3757295" y="3882390"/>
            <a:ext cx="2947670" cy="2023110"/>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3557904" y="4442460"/>
            <a:ext cx="108585" cy="972184"/>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3666490" y="4442460"/>
            <a:ext cx="90805" cy="972184"/>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3557904" y="5414645"/>
            <a:ext cx="108585" cy="586105"/>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3666490" y="5414645"/>
            <a:ext cx="90805" cy="586105"/>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3757295" y="5905500"/>
            <a:ext cx="649604" cy="95250"/>
          </a:xfrm>
          <a:prstGeom prst="rect">
            <a:avLst/>
          </a:prstGeom>
        </p:spPr>
        <p:txBody>
          <a:bodyPr wrap="square" lIns="0" tIns="0" rIns="0" bIns="0" rtlCol="0">
            <a:noAutofit/>
          </a:bodyPr>
          <a:lstStyle/>
          <a:p>
            <a:pPr marL="25400">
              <a:lnSpc>
                <a:spcPts val="750"/>
              </a:lnSpc>
            </a:pPr>
            <a:endParaRPr sz="750"/>
          </a:p>
        </p:txBody>
      </p:sp>
      <p:sp>
        <p:nvSpPr>
          <p:cNvPr id="6" name="object 6"/>
          <p:cNvSpPr txBox="1"/>
          <p:nvPr/>
        </p:nvSpPr>
        <p:spPr>
          <a:xfrm>
            <a:off x="4406900" y="5905500"/>
            <a:ext cx="1600200" cy="95250"/>
          </a:xfrm>
          <a:prstGeom prst="rect">
            <a:avLst/>
          </a:prstGeom>
        </p:spPr>
        <p:txBody>
          <a:bodyPr wrap="square" lIns="0" tIns="0" rIns="0" bIns="0" rtlCol="0">
            <a:noAutofit/>
          </a:bodyPr>
          <a:lstStyle/>
          <a:p>
            <a:pPr marL="25400">
              <a:lnSpc>
                <a:spcPts val="750"/>
              </a:lnSpc>
            </a:pPr>
            <a:endParaRPr sz="750"/>
          </a:p>
        </p:txBody>
      </p:sp>
      <p:sp>
        <p:nvSpPr>
          <p:cNvPr id="5" name="object 5"/>
          <p:cNvSpPr txBox="1"/>
          <p:nvPr/>
        </p:nvSpPr>
        <p:spPr>
          <a:xfrm>
            <a:off x="6007100" y="5905500"/>
            <a:ext cx="697865" cy="95250"/>
          </a:xfrm>
          <a:prstGeom prst="rect">
            <a:avLst/>
          </a:prstGeom>
        </p:spPr>
        <p:txBody>
          <a:bodyPr wrap="square" lIns="0" tIns="0" rIns="0" bIns="0" rtlCol="0">
            <a:noAutofit/>
          </a:bodyPr>
          <a:lstStyle/>
          <a:p>
            <a:pPr marL="25400">
              <a:lnSpc>
                <a:spcPts val="750"/>
              </a:lnSpc>
            </a:pPr>
            <a:endParaRPr sz="750"/>
          </a:p>
        </p:txBody>
      </p:sp>
      <p:sp>
        <p:nvSpPr>
          <p:cNvPr id="4" name="object 4"/>
          <p:cNvSpPr txBox="1"/>
          <p:nvPr/>
        </p:nvSpPr>
        <p:spPr>
          <a:xfrm>
            <a:off x="3557904" y="6000750"/>
            <a:ext cx="848995" cy="80010"/>
          </a:xfrm>
          <a:prstGeom prst="rect">
            <a:avLst/>
          </a:prstGeom>
        </p:spPr>
        <p:txBody>
          <a:bodyPr wrap="square" lIns="0" tIns="0" rIns="0" bIns="0" rtlCol="0">
            <a:noAutofit/>
          </a:bodyPr>
          <a:lstStyle/>
          <a:p>
            <a:pPr marL="25400">
              <a:lnSpc>
                <a:spcPts val="600"/>
              </a:lnSpc>
              <a:spcBef>
                <a:spcPts val="30"/>
              </a:spcBef>
            </a:pPr>
            <a:endParaRPr sz="600"/>
          </a:p>
        </p:txBody>
      </p:sp>
      <p:sp>
        <p:nvSpPr>
          <p:cNvPr id="3" name="object 3"/>
          <p:cNvSpPr txBox="1"/>
          <p:nvPr/>
        </p:nvSpPr>
        <p:spPr>
          <a:xfrm>
            <a:off x="4406900" y="6000750"/>
            <a:ext cx="1600200" cy="76835"/>
          </a:xfrm>
          <a:prstGeom prst="rect">
            <a:avLst/>
          </a:prstGeom>
        </p:spPr>
        <p:txBody>
          <a:bodyPr wrap="square" lIns="0" tIns="0" rIns="0" bIns="0" rtlCol="0">
            <a:noAutofit/>
          </a:bodyPr>
          <a:lstStyle/>
          <a:p>
            <a:pPr marL="25400">
              <a:lnSpc>
                <a:spcPts val="600"/>
              </a:lnSpc>
              <a:spcBef>
                <a:spcPts val="5"/>
              </a:spcBef>
            </a:pPr>
            <a:endParaRPr sz="600"/>
          </a:p>
        </p:txBody>
      </p:sp>
      <p:sp>
        <p:nvSpPr>
          <p:cNvPr id="2" name="object 2"/>
          <p:cNvSpPr txBox="1"/>
          <p:nvPr/>
        </p:nvSpPr>
        <p:spPr>
          <a:xfrm>
            <a:off x="6007100" y="6000750"/>
            <a:ext cx="697865" cy="80010"/>
          </a:xfrm>
          <a:prstGeom prst="rect">
            <a:avLst/>
          </a:prstGeom>
        </p:spPr>
        <p:txBody>
          <a:bodyPr wrap="square" lIns="0" tIns="0" rIns="0" bIns="0" rtlCol="0">
            <a:noAutofit/>
          </a:bodyPr>
          <a:lstStyle/>
          <a:p>
            <a:pPr marL="25400">
              <a:lnSpc>
                <a:spcPts val="600"/>
              </a:lnSpc>
              <a:spcBef>
                <a:spcPts val="30"/>
              </a:spcBef>
            </a:pPr>
            <a:endParaRPr sz="600"/>
          </a:p>
        </p:txBody>
      </p:sp>
      <p:sp>
        <p:nvSpPr>
          <p:cNvPr id="52" name="Footer Placeholder 4">
            <a:extLst>
              <a:ext uri="{FF2B5EF4-FFF2-40B4-BE49-F238E27FC236}">
                <a16:creationId xmlns:a16="http://schemas.microsoft.com/office/drawing/2014/main" id="{5DF55143-021A-944C-BEB5-29EB041A7A94}"/>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53" name="Object 4">
            <a:extLst>
              <a:ext uri="{FF2B5EF4-FFF2-40B4-BE49-F238E27FC236}">
                <a16:creationId xmlns:a16="http://schemas.microsoft.com/office/drawing/2014/main" id="{F2E5CCDE-ED94-AF48-AE67-460978731DA9}"/>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bject 78"/>
          <p:cNvSpPr/>
          <p:nvPr/>
        </p:nvSpPr>
        <p:spPr>
          <a:xfrm>
            <a:off x="761365" y="1189990"/>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49" name="object 49"/>
          <p:cNvSpPr/>
          <p:nvPr/>
        </p:nvSpPr>
        <p:spPr>
          <a:xfrm>
            <a:off x="3858260" y="3538220"/>
            <a:ext cx="3038474" cy="2118360"/>
          </a:xfrm>
          <a:custGeom>
            <a:avLst/>
            <a:gdLst/>
            <a:ahLst/>
            <a:cxnLst/>
            <a:rect l="l" t="t" r="r" b="b"/>
            <a:pathLst>
              <a:path w="3038474" h="2118359">
                <a:moveTo>
                  <a:pt x="0" y="0"/>
                </a:moveTo>
                <a:lnTo>
                  <a:pt x="0" y="2118360"/>
                </a:lnTo>
                <a:lnTo>
                  <a:pt x="3038474" y="2118360"/>
                </a:lnTo>
                <a:lnTo>
                  <a:pt x="3038474" y="0"/>
                </a:lnTo>
                <a:lnTo>
                  <a:pt x="0" y="0"/>
                </a:lnTo>
              </a:path>
            </a:pathLst>
          </a:custGeom>
          <a:ln w="28575">
            <a:solidFill>
              <a:srgbClr val="0000FF"/>
            </a:solidFill>
          </a:ln>
        </p:spPr>
        <p:txBody>
          <a:bodyPr wrap="square" lIns="0" tIns="0" rIns="0" bIns="0" rtlCol="0">
            <a:noAutofit/>
          </a:bodyPr>
          <a:lstStyle/>
          <a:p>
            <a:endParaRPr/>
          </a:p>
        </p:txBody>
      </p:sp>
      <p:sp>
        <p:nvSpPr>
          <p:cNvPr id="50" name="object 50"/>
          <p:cNvSpPr/>
          <p:nvPr/>
        </p:nvSpPr>
        <p:spPr>
          <a:xfrm>
            <a:off x="3750310" y="4098925"/>
            <a:ext cx="199389" cy="0"/>
          </a:xfrm>
          <a:custGeom>
            <a:avLst/>
            <a:gdLst/>
            <a:ahLst/>
            <a:cxnLst/>
            <a:rect l="l" t="t" r="r" b="b"/>
            <a:pathLst>
              <a:path w="199389">
                <a:moveTo>
                  <a:pt x="0" y="0"/>
                </a:moveTo>
                <a:lnTo>
                  <a:pt x="199389" y="0"/>
                </a:lnTo>
              </a:path>
            </a:pathLst>
          </a:custGeom>
          <a:ln w="28575">
            <a:solidFill>
              <a:srgbClr val="FF0000"/>
            </a:solidFill>
          </a:ln>
        </p:spPr>
        <p:txBody>
          <a:bodyPr wrap="square" lIns="0" tIns="0" rIns="0" bIns="0" rtlCol="0">
            <a:noAutofit/>
          </a:bodyPr>
          <a:lstStyle/>
          <a:p>
            <a:endParaRPr/>
          </a:p>
        </p:txBody>
      </p:sp>
      <p:sp>
        <p:nvSpPr>
          <p:cNvPr id="51" name="object 51"/>
          <p:cNvSpPr/>
          <p:nvPr/>
        </p:nvSpPr>
        <p:spPr>
          <a:xfrm>
            <a:off x="3765550" y="5071110"/>
            <a:ext cx="197485" cy="0"/>
          </a:xfrm>
          <a:custGeom>
            <a:avLst/>
            <a:gdLst/>
            <a:ahLst/>
            <a:cxnLst/>
            <a:rect l="l" t="t" r="r" b="b"/>
            <a:pathLst>
              <a:path w="197485">
                <a:moveTo>
                  <a:pt x="0" y="0"/>
                </a:moveTo>
                <a:lnTo>
                  <a:pt x="197485" y="0"/>
                </a:lnTo>
              </a:path>
            </a:pathLst>
          </a:custGeom>
          <a:ln w="28575">
            <a:solidFill>
              <a:srgbClr val="FF0000"/>
            </a:solidFill>
          </a:ln>
        </p:spPr>
        <p:txBody>
          <a:bodyPr wrap="square" lIns="0" tIns="0" rIns="0" bIns="0" rtlCol="0">
            <a:noAutofit/>
          </a:bodyPr>
          <a:lstStyle/>
          <a:p>
            <a:endParaRPr/>
          </a:p>
        </p:txBody>
      </p:sp>
      <p:sp>
        <p:nvSpPr>
          <p:cNvPr id="52" name="object 52"/>
          <p:cNvSpPr/>
          <p:nvPr/>
        </p:nvSpPr>
        <p:spPr>
          <a:xfrm>
            <a:off x="4599305" y="5561965"/>
            <a:ext cx="0" cy="172085"/>
          </a:xfrm>
          <a:custGeom>
            <a:avLst/>
            <a:gdLst/>
            <a:ahLst/>
            <a:cxnLst/>
            <a:rect l="l" t="t" r="r" b="b"/>
            <a:pathLst>
              <a:path h="172085">
                <a:moveTo>
                  <a:pt x="0" y="172085"/>
                </a:moveTo>
                <a:lnTo>
                  <a:pt x="0" y="0"/>
                </a:lnTo>
              </a:path>
            </a:pathLst>
          </a:custGeom>
          <a:ln w="28575">
            <a:solidFill>
              <a:srgbClr val="FF0000"/>
            </a:solidFill>
          </a:ln>
        </p:spPr>
        <p:txBody>
          <a:bodyPr wrap="square" lIns="0" tIns="0" rIns="0" bIns="0" rtlCol="0">
            <a:noAutofit/>
          </a:bodyPr>
          <a:lstStyle/>
          <a:p>
            <a:endParaRPr/>
          </a:p>
        </p:txBody>
      </p:sp>
      <p:sp>
        <p:nvSpPr>
          <p:cNvPr id="53" name="object 53"/>
          <p:cNvSpPr/>
          <p:nvPr/>
        </p:nvSpPr>
        <p:spPr>
          <a:xfrm>
            <a:off x="6199505" y="5565140"/>
            <a:ext cx="0" cy="172085"/>
          </a:xfrm>
          <a:custGeom>
            <a:avLst/>
            <a:gdLst/>
            <a:ahLst/>
            <a:cxnLst/>
            <a:rect l="l" t="t" r="r" b="b"/>
            <a:pathLst>
              <a:path h="172085">
                <a:moveTo>
                  <a:pt x="0" y="172085"/>
                </a:moveTo>
                <a:lnTo>
                  <a:pt x="0" y="0"/>
                </a:lnTo>
              </a:path>
            </a:pathLst>
          </a:custGeom>
          <a:ln w="28575">
            <a:solidFill>
              <a:srgbClr val="FF0000"/>
            </a:solidFill>
          </a:ln>
        </p:spPr>
        <p:txBody>
          <a:bodyPr wrap="square" lIns="0" tIns="0" rIns="0" bIns="0" rtlCol="0">
            <a:noAutofit/>
          </a:bodyPr>
          <a:lstStyle/>
          <a:p>
            <a:endParaRPr/>
          </a:p>
        </p:txBody>
      </p:sp>
      <p:sp>
        <p:nvSpPr>
          <p:cNvPr id="54" name="object 54"/>
          <p:cNvSpPr/>
          <p:nvPr/>
        </p:nvSpPr>
        <p:spPr>
          <a:xfrm>
            <a:off x="6171565" y="4086860"/>
            <a:ext cx="24130" cy="984250"/>
          </a:xfrm>
          <a:custGeom>
            <a:avLst/>
            <a:gdLst/>
            <a:ahLst/>
            <a:cxnLst/>
            <a:rect l="l" t="t" r="r" b="b"/>
            <a:pathLst>
              <a:path w="24130" h="984250">
                <a:moveTo>
                  <a:pt x="0" y="0"/>
                </a:moveTo>
                <a:lnTo>
                  <a:pt x="24130" y="984250"/>
                </a:lnTo>
              </a:path>
            </a:pathLst>
          </a:custGeom>
          <a:ln w="28574">
            <a:solidFill>
              <a:srgbClr val="003164"/>
            </a:solidFill>
          </a:ln>
        </p:spPr>
        <p:txBody>
          <a:bodyPr wrap="square" lIns="0" tIns="0" rIns="0" bIns="0" rtlCol="0">
            <a:noAutofit/>
          </a:bodyPr>
          <a:lstStyle/>
          <a:p>
            <a:endParaRPr/>
          </a:p>
        </p:txBody>
      </p:sp>
      <p:sp>
        <p:nvSpPr>
          <p:cNvPr id="55" name="object 55"/>
          <p:cNvSpPr/>
          <p:nvPr/>
        </p:nvSpPr>
        <p:spPr>
          <a:xfrm>
            <a:off x="4571365" y="5077460"/>
            <a:ext cx="1662430" cy="0"/>
          </a:xfrm>
          <a:custGeom>
            <a:avLst/>
            <a:gdLst/>
            <a:ahLst/>
            <a:cxnLst/>
            <a:rect l="l" t="t" r="r" b="b"/>
            <a:pathLst>
              <a:path w="1662430">
                <a:moveTo>
                  <a:pt x="0" y="0"/>
                </a:moveTo>
                <a:lnTo>
                  <a:pt x="1662430" y="0"/>
                </a:lnTo>
              </a:path>
            </a:pathLst>
          </a:custGeom>
          <a:ln w="28575">
            <a:solidFill>
              <a:srgbClr val="003164"/>
            </a:solidFill>
          </a:ln>
        </p:spPr>
        <p:txBody>
          <a:bodyPr wrap="square" lIns="0" tIns="0" rIns="0" bIns="0" rtlCol="0">
            <a:noAutofit/>
          </a:bodyPr>
          <a:lstStyle/>
          <a:p>
            <a:endParaRPr/>
          </a:p>
        </p:txBody>
      </p:sp>
      <p:sp>
        <p:nvSpPr>
          <p:cNvPr id="56" name="object 56"/>
          <p:cNvSpPr/>
          <p:nvPr/>
        </p:nvSpPr>
        <p:spPr>
          <a:xfrm>
            <a:off x="4609465" y="4098925"/>
            <a:ext cx="0" cy="972185"/>
          </a:xfrm>
          <a:custGeom>
            <a:avLst/>
            <a:gdLst/>
            <a:ahLst/>
            <a:cxnLst/>
            <a:rect l="l" t="t" r="r" b="b"/>
            <a:pathLst>
              <a:path h="972185">
                <a:moveTo>
                  <a:pt x="0" y="0"/>
                </a:moveTo>
                <a:lnTo>
                  <a:pt x="0" y="972185"/>
                </a:lnTo>
              </a:path>
            </a:pathLst>
          </a:custGeom>
          <a:ln w="28575">
            <a:solidFill>
              <a:srgbClr val="003164"/>
            </a:solidFill>
          </a:ln>
        </p:spPr>
        <p:txBody>
          <a:bodyPr wrap="square" lIns="0" tIns="0" rIns="0" bIns="0" rtlCol="0">
            <a:noAutofit/>
          </a:bodyPr>
          <a:lstStyle/>
          <a:p>
            <a:endParaRPr/>
          </a:p>
        </p:txBody>
      </p:sp>
      <p:sp>
        <p:nvSpPr>
          <p:cNvPr id="57" name="object 57"/>
          <p:cNvSpPr/>
          <p:nvPr/>
        </p:nvSpPr>
        <p:spPr>
          <a:xfrm>
            <a:off x="4611370" y="4109720"/>
            <a:ext cx="1586229" cy="0"/>
          </a:xfrm>
          <a:custGeom>
            <a:avLst/>
            <a:gdLst/>
            <a:ahLst/>
            <a:cxnLst/>
            <a:rect l="l" t="t" r="r" b="b"/>
            <a:pathLst>
              <a:path w="1586229">
                <a:moveTo>
                  <a:pt x="0" y="0"/>
                </a:moveTo>
                <a:lnTo>
                  <a:pt x="1586229" y="0"/>
                </a:lnTo>
              </a:path>
            </a:pathLst>
          </a:custGeom>
          <a:ln w="28575">
            <a:solidFill>
              <a:srgbClr val="003164"/>
            </a:solidFill>
          </a:ln>
        </p:spPr>
        <p:txBody>
          <a:bodyPr wrap="square" lIns="0" tIns="0" rIns="0" bIns="0" rtlCol="0">
            <a:noAutofit/>
          </a:bodyPr>
          <a:lstStyle/>
          <a:p>
            <a:endParaRPr/>
          </a:p>
        </p:txBody>
      </p:sp>
      <p:sp>
        <p:nvSpPr>
          <p:cNvPr id="58" name="object 58"/>
          <p:cNvSpPr/>
          <p:nvPr/>
        </p:nvSpPr>
        <p:spPr>
          <a:xfrm>
            <a:off x="5354955" y="4566920"/>
            <a:ext cx="76200" cy="76200"/>
          </a:xfrm>
          <a:custGeom>
            <a:avLst/>
            <a:gdLst/>
            <a:ahLst/>
            <a:cxnLst/>
            <a:rect l="l" t="t" r="r" b="b"/>
            <a:pathLst>
              <a:path w="76200" h="76200">
                <a:moveTo>
                  <a:pt x="76200" y="38099"/>
                </a:moveTo>
                <a:lnTo>
                  <a:pt x="73025" y="23494"/>
                </a:lnTo>
                <a:lnTo>
                  <a:pt x="64135" y="10794"/>
                </a:lnTo>
                <a:lnTo>
                  <a:pt x="52070" y="3174"/>
                </a:lnTo>
                <a:lnTo>
                  <a:pt x="38100" y="0"/>
                </a:lnTo>
                <a:lnTo>
                  <a:pt x="22860" y="3174"/>
                </a:lnTo>
                <a:lnTo>
                  <a:pt x="10795" y="10794"/>
                </a:lnTo>
                <a:lnTo>
                  <a:pt x="3175" y="23494"/>
                </a:lnTo>
                <a:lnTo>
                  <a:pt x="0" y="38099"/>
                </a:lnTo>
                <a:lnTo>
                  <a:pt x="3175" y="52704"/>
                </a:lnTo>
                <a:lnTo>
                  <a:pt x="10795" y="64769"/>
                </a:lnTo>
                <a:lnTo>
                  <a:pt x="22860" y="73024"/>
                </a:lnTo>
                <a:lnTo>
                  <a:pt x="38100" y="76199"/>
                </a:lnTo>
                <a:lnTo>
                  <a:pt x="52070" y="73024"/>
                </a:lnTo>
                <a:lnTo>
                  <a:pt x="64135" y="64769"/>
                </a:lnTo>
                <a:lnTo>
                  <a:pt x="73025" y="52704"/>
                </a:lnTo>
                <a:lnTo>
                  <a:pt x="76200" y="38099"/>
                </a:lnTo>
                <a:close/>
              </a:path>
            </a:pathLst>
          </a:custGeom>
          <a:solidFill>
            <a:srgbClr val="003164"/>
          </a:solidFill>
        </p:spPr>
        <p:txBody>
          <a:bodyPr wrap="square" lIns="0" tIns="0" rIns="0" bIns="0" rtlCol="0">
            <a:noAutofit/>
          </a:bodyPr>
          <a:lstStyle/>
          <a:p>
            <a:endParaRPr/>
          </a:p>
        </p:txBody>
      </p:sp>
      <p:sp>
        <p:nvSpPr>
          <p:cNvPr id="59" name="object 59"/>
          <p:cNvSpPr/>
          <p:nvPr/>
        </p:nvSpPr>
        <p:spPr>
          <a:xfrm>
            <a:off x="5354955" y="4566920"/>
            <a:ext cx="76200" cy="76200"/>
          </a:xfrm>
          <a:custGeom>
            <a:avLst/>
            <a:gdLst/>
            <a:ahLst/>
            <a:cxnLst/>
            <a:rect l="l" t="t" r="r" b="b"/>
            <a:pathLst>
              <a:path w="76200" h="76200">
                <a:moveTo>
                  <a:pt x="38100" y="0"/>
                </a:moveTo>
                <a:lnTo>
                  <a:pt x="22860" y="3174"/>
                </a:lnTo>
                <a:lnTo>
                  <a:pt x="10795" y="10794"/>
                </a:lnTo>
                <a:lnTo>
                  <a:pt x="3175" y="23494"/>
                </a:lnTo>
                <a:lnTo>
                  <a:pt x="0" y="38099"/>
                </a:lnTo>
                <a:lnTo>
                  <a:pt x="3175" y="52704"/>
                </a:lnTo>
                <a:lnTo>
                  <a:pt x="10795" y="64769"/>
                </a:lnTo>
                <a:lnTo>
                  <a:pt x="22860" y="73024"/>
                </a:lnTo>
                <a:lnTo>
                  <a:pt x="38100" y="76199"/>
                </a:lnTo>
                <a:lnTo>
                  <a:pt x="52070" y="73024"/>
                </a:lnTo>
                <a:lnTo>
                  <a:pt x="64135" y="64769"/>
                </a:lnTo>
                <a:lnTo>
                  <a:pt x="73025" y="52704"/>
                </a:lnTo>
                <a:lnTo>
                  <a:pt x="76200" y="38099"/>
                </a:lnTo>
                <a:lnTo>
                  <a:pt x="73025" y="23494"/>
                </a:lnTo>
                <a:lnTo>
                  <a:pt x="64135" y="10794"/>
                </a:lnTo>
                <a:lnTo>
                  <a:pt x="52070" y="3174"/>
                </a:lnTo>
                <a:lnTo>
                  <a:pt x="38100" y="0"/>
                </a:lnTo>
              </a:path>
            </a:pathLst>
          </a:custGeom>
          <a:ln w="9525">
            <a:solidFill>
              <a:srgbClr val="003164"/>
            </a:solidFill>
          </a:ln>
        </p:spPr>
        <p:txBody>
          <a:bodyPr wrap="square" lIns="0" tIns="0" rIns="0" bIns="0" rtlCol="0">
            <a:noAutofit/>
          </a:bodyPr>
          <a:lstStyle/>
          <a:p>
            <a:endParaRPr/>
          </a:p>
        </p:txBody>
      </p:sp>
      <p:sp>
        <p:nvSpPr>
          <p:cNvPr id="60" name="object 60"/>
          <p:cNvSpPr/>
          <p:nvPr/>
        </p:nvSpPr>
        <p:spPr>
          <a:xfrm>
            <a:off x="6158230" y="4566920"/>
            <a:ext cx="76200" cy="76200"/>
          </a:xfrm>
          <a:custGeom>
            <a:avLst/>
            <a:gdLst/>
            <a:ahLst/>
            <a:cxnLst/>
            <a:rect l="l" t="t" r="r" b="b"/>
            <a:pathLst>
              <a:path w="76200" h="76200">
                <a:moveTo>
                  <a:pt x="76200" y="38099"/>
                </a:moveTo>
                <a:lnTo>
                  <a:pt x="73025" y="23494"/>
                </a:lnTo>
                <a:lnTo>
                  <a:pt x="64135" y="10794"/>
                </a:lnTo>
                <a:lnTo>
                  <a:pt x="52070" y="3174"/>
                </a:lnTo>
                <a:lnTo>
                  <a:pt x="38100" y="0"/>
                </a:lnTo>
                <a:lnTo>
                  <a:pt x="22860" y="3174"/>
                </a:lnTo>
                <a:lnTo>
                  <a:pt x="10795" y="10794"/>
                </a:lnTo>
                <a:lnTo>
                  <a:pt x="3175" y="23494"/>
                </a:lnTo>
                <a:lnTo>
                  <a:pt x="0" y="38099"/>
                </a:lnTo>
                <a:lnTo>
                  <a:pt x="3175" y="52704"/>
                </a:lnTo>
                <a:lnTo>
                  <a:pt x="10795" y="64769"/>
                </a:lnTo>
                <a:lnTo>
                  <a:pt x="22860" y="73024"/>
                </a:lnTo>
                <a:lnTo>
                  <a:pt x="38100" y="76199"/>
                </a:lnTo>
                <a:lnTo>
                  <a:pt x="52070" y="73024"/>
                </a:lnTo>
                <a:lnTo>
                  <a:pt x="64135" y="64769"/>
                </a:lnTo>
                <a:lnTo>
                  <a:pt x="73025" y="52704"/>
                </a:lnTo>
                <a:lnTo>
                  <a:pt x="76200" y="38099"/>
                </a:lnTo>
                <a:close/>
              </a:path>
            </a:pathLst>
          </a:custGeom>
          <a:solidFill>
            <a:srgbClr val="003164"/>
          </a:solidFill>
        </p:spPr>
        <p:txBody>
          <a:bodyPr wrap="square" lIns="0" tIns="0" rIns="0" bIns="0" rtlCol="0">
            <a:noAutofit/>
          </a:bodyPr>
          <a:lstStyle/>
          <a:p>
            <a:endParaRPr/>
          </a:p>
        </p:txBody>
      </p:sp>
      <p:sp>
        <p:nvSpPr>
          <p:cNvPr id="61" name="object 61"/>
          <p:cNvSpPr/>
          <p:nvPr/>
        </p:nvSpPr>
        <p:spPr>
          <a:xfrm>
            <a:off x="6158230" y="4566920"/>
            <a:ext cx="76200" cy="76200"/>
          </a:xfrm>
          <a:custGeom>
            <a:avLst/>
            <a:gdLst/>
            <a:ahLst/>
            <a:cxnLst/>
            <a:rect l="l" t="t" r="r" b="b"/>
            <a:pathLst>
              <a:path w="76200" h="76200">
                <a:moveTo>
                  <a:pt x="38100" y="0"/>
                </a:moveTo>
                <a:lnTo>
                  <a:pt x="22860" y="3174"/>
                </a:lnTo>
                <a:lnTo>
                  <a:pt x="10795" y="10794"/>
                </a:lnTo>
                <a:lnTo>
                  <a:pt x="3175" y="23494"/>
                </a:lnTo>
                <a:lnTo>
                  <a:pt x="0" y="38099"/>
                </a:lnTo>
                <a:lnTo>
                  <a:pt x="3175" y="52704"/>
                </a:lnTo>
                <a:lnTo>
                  <a:pt x="10795" y="64769"/>
                </a:lnTo>
                <a:lnTo>
                  <a:pt x="22860" y="73024"/>
                </a:lnTo>
                <a:lnTo>
                  <a:pt x="38100" y="76199"/>
                </a:lnTo>
                <a:lnTo>
                  <a:pt x="52070" y="73024"/>
                </a:lnTo>
                <a:lnTo>
                  <a:pt x="64135" y="64769"/>
                </a:lnTo>
                <a:lnTo>
                  <a:pt x="73025" y="52704"/>
                </a:lnTo>
                <a:lnTo>
                  <a:pt x="76200" y="38099"/>
                </a:lnTo>
                <a:lnTo>
                  <a:pt x="73025" y="23494"/>
                </a:lnTo>
                <a:lnTo>
                  <a:pt x="64135" y="10794"/>
                </a:lnTo>
                <a:lnTo>
                  <a:pt x="52070" y="3174"/>
                </a:lnTo>
                <a:lnTo>
                  <a:pt x="38100" y="0"/>
                </a:lnTo>
              </a:path>
            </a:pathLst>
          </a:custGeom>
          <a:ln w="9525">
            <a:solidFill>
              <a:srgbClr val="003164"/>
            </a:solidFill>
          </a:ln>
        </p:spPr>
        <p:txBody>
          <a:bodyPr wrap="square" lIns="0" tIns="0" rIns="0" bIns="0" rtlCol="0">
            <a:noAutofit/>
          </a:bodyPr>
          <a:lstStyle/>
          <a:p>
            <a:endParaRPr/>
          </a:p>
        </p:txBody>
      </p:sp>
      <p:sp>
        <p:nvSpPr>
          <p:cNvPr id="62" name="object 62"/>
          <p:cNvSpPr/>
          <p:nvPr/>
        </p:nvSpPr>
        <p:spPr>
          <a:xfrm>
            <a:off x="5974080" y="4566920"/>
            <a:ext cx="76200" cy="76200"/>
          </a:xfrm>
          <a:custGeom>
            <a:avLst/>
            <a:gdLst/>
            <a:ahLst/>
            <a:cxnLst/>
            <a:rect l="l" t="t" r="r" b="b"/>
            <a:pathLst>
              <a:path w="76200" h="76200">
                <a:moveTo>
                  <a:pt x="76200" y="38099"/>
                </a:moveTo>
                <a:lnTo>
                  <a:pt x="73025" y="23494"/>
                </a:lnTo>
                <a:lnTo>
                  <a:pt x="64770" y="10794"/>
                </a:lnTo>
                <a:lnTo>
                  <a:pt x="52705" y="3174"/>
                </a:lnTo>
                <a:lnTo>
                  <a:pt x="38100" y="0"/>
                </a:lnTo>
                <a:lnTo>
                  <a:pt x="22860" y="3174"/>
                </a:lnTo>
                <a:lnTo>
                  <a:pt x="10795" y="10794"/>
                </a:lnTo>
                <a:lnTo>
                  <a:pt x="3175" y="23494"/>
                </a:lnTo>
                <a:lnTo>
                  <a:pt x="0" y="38099"/>
                </a:lnTo>
                <a:lnTo>
                  <a:pt x="3175" y="52704"/>
                </a:lnTo>
                <a:lnTo>
                  <a:pt x="10795" y="64769"/>
                </a:lnTo>
                <a:lnTo>
                  <a:pt x="22860" y="73024"/>
                </a:lnTo>
                <a:lnTo>
                  <a:pt x="38100" y="76199"/>
                </a:lnTo>
                <a:lnTo>
                  <a:pt x="52705" y="73024"/>
                </a:lnTo>
                <a:lnTo>
                  <a:pt x="64770" y="64769"/>
                </a:lnTo>
                <a:lnTo>
                  <a:pt x="73025" y="52704"/>
                </a:lnTo>
                <a:lnTo>
                  <a:pt x="76200" y="38099"/>
                </a:lnTo>
                <a:close/>
              </a:path>
            </a:pathLst>
          </a:custGeom>
          <a:solidFill>
            <a:srgbClr val="003164"/>
          </a:solidFill>
        </p:spPr>
        <p:txBody>
          <a:bodyPr wrap="square" lIns="0" tIns="0" rIns="0" bIns="0" rtlCol="0">
            <a:noAutofit/>
          </a:bodyPr>
          <a:lstStyle/>
          <a:p>
            <a:endParaRPr/>
          </a:p>
        </p:txBody>
      </p:sp>
      <p:sp>
        <p:nvSpPr>
          <p:cNvPr id="63" name="object 63"/>
          <p:cNvSpPr/>
          <p:nvPr/>
        </p:nvSpPr>
        <p:spPr>
          <a:xfrm>
            <a:off x="5974080" y="4566920"/>
            <a:ext cx="76200" cy="76200"/>
          </a:xfrm>
          <a:custGeom>
            <a:avLst/>
            <a:gdLst/>
            <a:ahLst/>
            <a:cxnLst/>
            <a:rect l="l" t="t" r="r" b="b"/>
            <a:pathLst>
              <a:path w="76200" h="76200">
                <a:moveTo>
                  <a:pt x="38100" y="0"/>
                </a:moveTo>
                <a:lnTo>
                  <a:pt x="22860" y="3174"/>
                </a:lnTo>
                <a:lnTo>
                  <a:pt x="10795" y="10794"/>
                </a:lnTo>
                <a:lnTo>
                  <a:pt x="3175" y="23494"/>
                </a:lnTo>
                <a:lnTo>
                  <a:pt x="0" y="38099"/>
                </a:lnTo>
                <a:lnTo>
                  <a:pt x="3175" y="52704"/>
                </a:lnTo>
                <a:lnTo>
                  <a:pt x="10795" y="64769"/>
                </a:lnTo>
                <a:lnTo>
                  <a:pt x="22860" y="73024"/>
                </a:lnTo>
                <a:lnTo>
                  <a:pt x="38100" y="76199"/>
                </a:lnTo>
                <a:lnTo>
                  <a:pt x="52705" y="73024"/>
                </a:lnTo>
                <a:lnTo>
                  <a:pt x="64770" y="64769"/>
                </a:lnTo>
                <a:lnTo>
                  <a:pt x="73025" y="52704"/>
                </a:lnTo>
                <a:lnTo>
                  <a:pt x="76200" y="38099"/>
                </a:lnTo>
                <a:lnTo>
                  <a:pt x="73025" y="23494"/>
                </a:lnTo>
                <a:lnTo>
                  <a:pt x="64770" y="10794"/>
                </a:lnTo>
                <a:lnTo>
                  <a:pt x="52705" y="3174"/>
                </a:lnTo>
                <a:lnTo>
                  <a:pt x="38100" y="0"/>
                </a:lnTo>
              </a:path>
            </a:pathLst>
          </a:custGeom>
          <a:ln w="9525">
            <a:solidFill>
              <a:srgbClr val="003164"/>
            </a:solidFill>
          </a:ln>
        </p:spPr>
        <p:txBody>
          <a:bodyPr wrap="square" lIns="0" tIns="0" rIns="0" bIns="0" rtlCol="0">
            <a:noAutofit/>
          </a:bodyPr>
          <a:lstStyle/>
          <a:p>
            <a:endParaRPr/>
          </a:p>
        </p:txBody>
      </p:sp>
      <p:sp>
        <p:nvSpPr>
          <p:cNvPr id="64" name="object 64"/>
          <p:cNvSpPr/>
          <p:nvPr/>
        </p:nvSpPr>
        <p:spPr>
          <a:xfrm>
            <a:off x="4751705" y="4566920"/>
            <a:ext cx="76200" cy="76200"/>
          </a:xfrm>
          <a:custGeom>
            <a:avLst/>
            <a:gdLst/>
            <a:ahLst/>
            <a:cxnLst/>
            <a:rect l="l" t="t" r="r" b="b"/>
            <a:pathLst>
              <a:path w="76200" h="76200">
                <a:moveTo>
                  <a:pt x="76200" y="38099"/>
                </a:moveTo>
                <a:lnTo>
                  <a:pt x="73025" y="23494"/>
                </a:lnTo>
                <a:lnTo>
                  <a:pt x="64135" y="10794"/>
                </a:lnTo>
                <a:lnTo>
                  <a:pt x="52070" y="3174"/>
                </a:lnTo>
                <a:lnTo>
                  <a:pt x="38100" y="0"/>
                </a:lnTo>
                <a:lnTo>
                  <a:pt x="22860" y="3174"/>
                </a:lnTo>
                <a:lnTo>
                  <a:pt x="10795" y="10794"/>
                </a:lnTo>
                <a:lnTo>
                  <a:pt x="3175" y="23494"/>
                </a:lnTo>
                <a:lnTo>
                  <a:pt x="0" y="38099"/>
                </a:lnTo>
                <a:lnTo>
                  <a:pt x="3175" y="52704"/>
                </a:lnTo>
                <a:lnTo>
                  <a:pt x="10795" y="64769"/>
                </a:lnTo>
                <a:lnTo>
                  <a:pt x="22860" y="73024"/>
                </a:lnTo>
                <a:lnTo>
                  <a:pt x="38100" y="76199"/>
                </a:lnTo>
                <a:lnTo>
                  <a:pt x="52070" y="73024"/>
                </a:lnTo>
                <a:lnTo>
                  <a:pt x="64135" y="64769"/>
                </a:lnTo>
                <a:lnTo>
                  <a:pt x="73025" y="52704"/>
                </a:lnTo>
                <a:lnTo>
                  <a:pt x="76200" y="38099"/>
                </a:lnTo>
                <a:close/>
              </a:path>
            </a:pathLst>
          </a:custGeom>
          <a:solidFill>
            <a:srgbClr val="003164"/>
          </a:solidFill>
        </p:spPr>
        <p:txBody>
          <a:bodyPr wrap="square" lIns="0" tIns="0" rIns="0" bIns="0" rtlCol="0">
            <a:noAutofit/>
          </a:bodyPr>
          <a:lstStyle/>
          <a:p>
            <a:endParaRPr/>
          </a:p>
        </p:txBody>
      </p:sp>
      <p:sp>
        <p:nvSpPr>
          <p:cNvPr id="65" name="object 65"/>
          <p:cNvSpPr/>
          <p:nvPr/>
        </p:nvSpPr>
        <p:spPr>
          <a:xfrm>
            <a:off x="4751705" y="4566920"/>
            <a:ext cx="76200" cy="76200"/>
          </a:xfrm>
          <a:custGeom>
            <a:avLst/>
            <a:gdLst/>
            <a:ahLst/>
            <a:cxnLst/>
            <a:rect l="l" t="t" r="r" b="b"/>
            <a:pathLst>
              <a:path w="76200" h="76200">
                <a:moveTo>
                  <a:pt x="38100" y="0"/>
                </a:moveTo>
                <a:lnTo>
                  <a:pt x="22860" y="3174"/>
                </a:lnTo>
                <a:lnTo>
                  <a:pt x="10795" y="10794"/>
                </a:lnTo>
                <a:lnTo>
                  <a:pt x="3175" y="23494"/>
                </a:lnTo>
                <a:lnTo>
                  <a:pt x="0" y="38099"/>
                </a:lnTo>
                <a:lnTo>
                  <a:pt x="3175" y="52704"/>
                </a:lnTo>
                <a:lnTo>
                  <a:pt x="10795" y="64769"/>
                </a:lnTo>
                <a:lnTo>
                  <a:pt x="22860" y="73024"/>
                </a:lnTo>
                <a:lnTo>
                  <a:pt x="38100" y="76199"/>
                </a:lnTo>
                <a:lnTo>
                  <a:pt x="52070" y="73024"/>
                </a:lnTo>
                <a:lnTo>
                  <a:pt x="64135" y="64769"/>
                </a:lnTo>
                <a:lnTo>
                  <a:pt x="73025" y="52704"/>
                </a:lnTo>
                <a:lnTo>
                  <a:pt x="76200" y="38099"/>
                </a:lnTo>
                <a:lnTo>
                  <a:pt x="73025" y="23494"/>
                </a:lnTo>
                <a:lnTo>
                  <a:pt x="64135" y="10794"/>
                </a:lnTo>
                <a:lnTo>
                  <a:pt x="52070" y="3174"/>
                </a:lnTo>
                <a:lnTo>
                  <a:pt x="38100" y="0"/>
                </a:lnTo>
              </a:path>
            </a:pathLst>
          </a:custGeom>
          <a:ln w="9525">
            <a:solidFill>
              <a:srgbClr val="003164"/>
            </a:solidFill>
          </a:ln>
        </p:spPr>
        <p:txBody>
          <a:bodyPr wrap="square" lIns="0" tIns="0" rIns="0" bIns="0" rtlCol="0">
            <a:noAutofit/>
          </a:bodyPr>
          <a:lstStyle/>
          <a:p>
            <a:endParaRPr/>
          </a:p>
        </p:txBody>
      </p:sp>
      <p:sp>
        <p:nvSpPr>
          <p:cNvPr id="66" name="object 66"/>
          <p:cNvSpPr/>
          <p:nvPr/>
        </p:nvSpPr>
        <p:spPr>
          <a:xfrm>
            <a:off x="4573270" y="4566920"/>
            <a:ext cx="76200" cy="76200"/>
          </a:xfrm>
          <a:custGeom>
            <a:avLst/>
            <a:gdLst/>
            <a:ahLst/>
            <a:cxnLst/>
            <a:rect l="l" t="t" r="r" b="b"/>
            <a:pathLst>
              <a:path w="76200" h="76200">
                <a:moveTo>
                  <a:pt x="76200" y="38099"/>
                </a:moveTo>
                <a:lnTo>
                  <a:pt x="73025" y="23494"/>
                </a:lnTo>
                <a:lnTo>
                  <a:pt x="64769" y="10794"/>
                </a:lnTo>
                <a:lnTo>
                  <a:pt x="52704" y="3174"/>
                </a:lnTo>
                <a:lnTo>
                  <a:pt x="38100" y="0"/>
                </a:lnTo>
                <a:lnTo>
                  <a:pt x="23494" y="3174"/>
                </a:lnTo>
                <a:lnTo>
                  <a:pt x="10794" y="10794"/>
                </a:lnTo>
                <a:lnTo>
                  <a:pt x="3175" y="23494"/>
                </a:lnTo>
                <a:lnTo>
                  <a:pt x="0" y="38099"/>
                </a:lnTo>
                <a:lnTo>
                  <a:pt x="3175" y="52704"/>
                </a:lnTo>
                <a:lnTo>
                  <a:pt x="10794" y="64769"/>
                </a:lnTo>
                <a:lnTo>
                  <a:pt x="23494" y="73024"/>
                </a:lnTo>
                <a:lnTo>
                  <a:pt x="38100" y="76199"/>
                </a:lnTo>
                <a:lnTo>
                  <a:pt x="52704" y="73024"/>
                </a:lnTo>
                <a:lnTo>
                  <a:pt x="64769" y="64769"/>
                </a:lnTo>
                <a:lnTo>
                  <a:pt x="73025" y="52704"/>
                </a:lnTo>
                <a:lnTo>
                  <a:pt x="76200" y="38099"/>
                </a:lnTo>
                <a:close/>
              </a:path>
            </a:pathLst>
          </a:custGeom>
          <a:solidFill>
            <a:srgbClr val="003164"/>
          </a:solidFill>
        </p:spPr>
        <p:txBody>
          <a:bodyPr wrap="square" lIns="0" tIns="0" rIns="0" bIns="0" rtlCol="0">
            <a:noAutofit/>
          </a:bodyPr>
          <a:lstStyle/>
          <a:p>
            <a:endParaRPr/>
          </a:p>
        </p:txBody>
      </p:sp>
      <p:sp>
        <p:nvSpPr>
          <p:cNvPr id="67" name="object 67"/>
          <p:cNvSpPr/>
          <p:nvPr/>
        </p:nvSpPr>
        <p:spPr>
          <a:xfrm>
            <a:off x="4573270" y="4566920"/>
            <a:ext cx="76200" cy="76200"/>
          </a:xfrm>
          <a:custGeom>
            <a:avLst/>
            <a:gdLst/>
            <a:ahLst/>
            <a:cxnLst/>
            <a:rect l="l" t="t" r="r" b="b"/>
            <a:pathLst>
              <a:path w="76200" h="76200">
                <a:moveTo>
                  <a:pt x="38100" y="0"/>
                </a:moveTo>
                <a:lnTo>
                  <a:pt x="23494" y="3174"/>
                </a:lnTo>
                <a:lnTo>
                  <a:pt x="10794" y="10794"/>
                </a:lnTo>
                <a:lnTo>
                  <a:pt x="3175" y="23494"/>
                </a:lnTo>
                <a:lnTo>
                  <a:pt x="0" y="38099"/>
                </a:lnTo>
                <a:lnTo>
                  <a:pt x="3175" y="52704"/>
                </a:lnTo>
                <a:lnTo>
                  <a:pt x="10794" y="64769"/>
                </a:lnTo>
                <a:lnTo>
                  <a:pt x="23494" y="73024"/>
                </a:lnTo>
                <a:lnTo>
                  <a:pt x="38100" y="76199"/>
                </a:lnTo>
                <a:lnTo>
                  <a:pt x="52704" y="73024"/>
                </a:lnTo>
                <a:lnTo>
                  <a:pt x="64769" y="64769"/>
                </a:lnTo>
                <a:lnTo>
                  <a:pt x="73025" y="52704"/>
                </a:lnTo>
                <a:lnTo>
                  <a:pt x="76200" y="38099"/>
                </a:lnTo>
                <a:lnTo>
                  <a:pt x="73025" y="23494"/>
                </a:lnTo>
                <a:lnTo>
                  <a:pt x="64769" y="10794"/>
                </a:lnTo>
                <a:lnTo>
                  <a:pt x="52704" y="3174"/>
                </a:lnTo>
                <a:lnTo>
                  <a:pt x="38100" y="0"/>
                </a:lnTo>
              </a:path>
            </a:pathLst>
          </a:custGeom>
          <a:ln w="9525">
            <a:solidFill>
              <a:srgbClr val="003164"/>
            </a:solidFill>
          </a:ln>
        </p:spPr>
        <p:txBody>
          <a:bodyPr wrap="square" lIns="0" tIns="0" rIns="0" bIns="0" rtlCol="0">
            <a:noAutofit/>
          </a:bodyPr>
          <a:lstStyle/>
          <a:p>
            <a:endParaRPr/>
          </a:p>
        </p:txBody>
      </p:sp>
      <p:sp>
        <p:nvSpPr>
          <p:cNvPr id="68" name="object 68"/>
          <p:cNvSpPr/>
          <p:nvPr/>
        </p:nvSpPr>
        <p:spPr>
          <a:xfrm>
            <a:off x="5354955" y="4071620"/>
            <a:ext cx="76200" cy="76200"/>
          </a:xfrm>
          <a:custGeom>
            <a:avLst/>
            <a:gdLst/>
            <a:ahLst/>
            <a:cxnLst/>
            <a:rect l="l" t="t" r="r" b="b"/>
            <a:pathLst>
              <a:path w="76200" h="76200">
                <a:moveTo>
                  <a:pt x="76200" y="38100"/>
                </a:moveTo>
                <a:lnTo>
                  <a:pt x="73025" y="23494"/>
                </a:lnTo>
                <a:lnTo>
                  <a:pt x="64135" y="10794"/>
                </a:lnTo>
                <a:lnTo>
                  <a:pt x="52070" y="3175"/>
                </a:lnTo>
                <a:lnTo>
                  <a:pt x="38100" y="0"/>
                </a:lnTo>
                <a:lnTo>
                  <a:pt x="22860" y="3175"/>
                </a:lnTo>
                <a:lnTo>
                  <a:pt x="10795" y="10794"/>
                </a:lnTo>
                <a:lnTo>
                  <a:pt x="3175" y="23494"/>
                </a:lnTo>
                <a:lnTo>
                  <a:pt x="0" y="38100"/>
                </a:lnTo>
                <a:lnTo>
                  <a:pt x="3175" y="52704"/>
                </a:lnTo>
                <a:lnTo>
                  <a:pt x="10795" y="64769"/>
                </a:lnTo>
                <a:lnTo>
                  <a:pt x="22860" y="73025"/>
                </a:lnTo>
                <a:lnTo>
                  <a:pt x="38100" y="76200"/>
                </a:lnTo>
                <a:lnTo>
                  <a:pt x="52070" y="73025"/>
                </a:lnTo>
                <a:lnTo>
                  <a:pt x="64135" y="64769"/>
                </a:lnTo>
                <a:lnTo>
                  <a:pt x="73025" y="52704"/>
                </a:lnTo>
                <a:lnTo>
                  <a:pt x="76200" y="38100"/>
                </a:lnTo>
                <a:close/>
              </a:path>
            </a:pathLst>
          </a:custGeom>
          <a:solidFill>
            <a:srgbClr val="003164"/>
          </a:solidFill>
        </p:spPr>
        <p:txBody>
          <a:bodyPr wrap="square" lIns="0" tIns="0" rIns="0" bIns="0" rtlCol="0">
            <a:noAutofit/>
          </a:bodyPr>
          <a:lstStyle/>
          <a:p>
            <a:endParaRPr/>
          </a:p>
        </p:txBody>
      </p:sp>
      <p:sp>
        <p:nvSpPr>
          <p:cNvPr id="69" name="object 69"/>
          <p:cNvSpPr/>
          <p:nvPr/>
        </p:nvSpPr>
        <p:spPr>
          <a:xfrm>
            <a:off x="5354955" y="4071620"/>
            <a:ext cx="76200" cy="76200"/>
          </a:xfrm>
          <a:custGeom>
            <a:avLst/>
            <a:gdLst/>
            <a:ahLst/>
            <a:cxnLst/>
            <a:rect l="l" t="t" r="r" b="b"/>
            <a:pathLst>
              <a:path w="76200" h="76200">
                <a:moveTo>
                  <a:pt x="38100" y="0"/>
                </a:moveTo>
                <a:lnTo>
                  <a:pt x="22860" y="3175"/>
                </a:lnTo>
                <a:lnTo>
                  <a:pt x="10795" y="10794"/>
                </a:lnTo>
                <a:lnTo>
                  <a:pt x="3175" y="23494"/>
                </a:lnTo>
                <a:lnTo>
                  <a:pt x="0" y="38100"/>
                </a:lnTo>
                <a:lnTo>
                  <a:pt x="3175" y="52704"/>
                </a:lnTo>
                <a:lnTo>
                  <a:pt x="10795" y="64769"/>
                </a:lnTo>
                <a:lnTo>
                  <a:pt x="22860" y="73025"/>
                </a:lnTo>
                <a:lnTo>
                  <a:pt x="38100" y="76200"/>
                </a:lnTo>
                <a:lnTo>
                  <a:pt x="52070" y="73025"/>
                </a:lnTo>
                <a:lnTo>
                  <a:pt x="64135" y="64769"/>
                </a:lnTo>
                <a:lnTo>
                  <a:pt x="73025" y="52704"/>
                </a:lnTo>
                <a:lnTo>
                  <a:pt x="76200" y="38100"/>
                </a:lnTo>
                <a:lnTo>
                  <a:pt x="73025" y="23494"/>
                </a:lnTo>
                <a:lnTo>
                  <a:pt x="64135" y="10794"/>
                </a:lnTo>
                <a:lnTo>
                  <a:pt x="52070" y="3175"/>
                </a:lnTo>
                <a:lnTo>
                  <a:pt x="38100" y="0"/>
                </a:lnTo>
              </a:path>
            </a:pathLst>
          </a:custGeom>
          <a:ln w="9525">
            <a:solidFill>
              <a:srgbClr val="003164"/>
            </a:solidFill>
          </a:ln>
        </p:spPr>
        <p:txBody>
          <a:bodyPr wrap="square" lIns="0" tIns="0" rIns="0" bIns="0" rtlCol="0">
            <a:noAutofit/>
          </a:bodyPr>
          <a:lstStyle/>
          <a:p>
            <a:endParaRPr/>
          </a:p>
        </p:txBody>
      </p:sp>
      <p:sp>
        <p:nvSpPr>
          <p:cNvPr id="70" name="object 70"/>
          <p:cNvSpPr/>
          <p:nvPr/>
        </p:nvSpPr>
        <p:spPr>
          <a:xfrm>
            <a:off x="5358130" y="4224020"/>
            <a:ext cx="76200" cy="76200"/>
          </a:xfrm>
          <a:custGeom>
            <a:avLst/>
            <a:gdLst/>
            <a:ahLst/>
            <a:cxnLst/>
            <a:rect l="l" t="t" r="r" b="b"/>
            <a:pathLst>
              <a:path w="76200" h="76200">
                <a:moveTo>
                  <a:pt x="76200" y="38100"/>
                </a:moveTo>
                <a:lnTo>
                  <a:pt x="73025" y="23494"/>
                </a:lnTo>
                <a:lnTo>
                  <a:pt x="64135" y="10794"/>
                </a:lnTo>
                <a:lnTo>
                  <a:pt x="52070" y="3175"/>
                </a:lnTo>
                <a:lnTo>
                  <a:pt x="38100" y="0"/>
                </a:lnTo>
                <a:lnTo>
                  <a:pt x="22860" y="3175"/>
                </a:lnTo>
                <a:lnTo>
                  <a:pt x="10795" y="10794"/>
                </a:lnTo>
                <a:lnTo>
                  <a:pt x="3175" y="23494"/>
                </a:lnTo>
                <a:lnTo>
                  <a:pt x="0" y="38100"/>
                </a:lnTo>
                <a:lnTo>
                  <a:pt x="3175" y="52704"/>
                </a:lnTo>
                <a:lnTo>
                  <a:pt x="10795" y="64769"/>
                </a:lnTo>
                <a:lnTo>
                  <a:pt x="22860" y="73025"/>
                </a:lnTo>
                <a:lnTo>
                  <a:pt x="38100" y="76200"/>
                </a:lnTo>
                <a:lnTo>
                  <a:pt x="52070" y="73025"/>
                </a:lnTo>
                <a:lnTo>
                  <a:pt x="64135" y="64769"/>
                </a:lnTo>
                <a:lnTo>
                  <a:pt x="73025" y="52704"/>
                </a:lnTo>
                <a:lnTo>
                  <a:pt x="76200" y="38100"/>
                </a:lnTo>
                <a:close/>
              </a:path>
            </a:pathLst>
          </a:custGeom>
          <a:solidFill>
            <a:srgbClr val="003164"/>
          </a:solidFill>
        </p:spPr>
        <p:txBody>
          <a:bodyPr wrap="square" lIns="0" tIns="0" rIns="0" bIns="0" rtlCol="0">
            <a:noAutofit/>
          </a:bodyPr>
          <a:lstStyle/>
          <a:p>
            <a:endParaRPr/>
          </a:p>
        </p:txBody>
      </p:sp>
      <p:sp>
        <p:nvSpPr>
          <p:cNvPr id="71" name="object 71"/>
          <p:cNvSpPr/>
          <p:nvPr/>
        </p:nvSpPr>
        <p:spPr>
          <a:xfrm>
            <a:off x="5358130" y="4224020"/>
            <a:ext cx="76200" cy="76200"/>
          </a:xfrm>
          <a:custGeom>
            <a:avLst/>
            <a:gdLst/>
            <a:ahLst/>
            <a:cxnLst/>
            <a:rect l="l" t="t" r="r" b="b"/>
            <a:pathLst>
              <a:path w="76200" h="76200">
                <a:moveTo>
                  <a:pt x="38100" y="0"/>
                </a:moveTo>
                <a:lnTo>
                  <a:pt x="22860" y="3175"/>
                </a:lnTo>
                <a:lnTo>
                  <a:pt x="10795" y="10794"/>
                </a:lnTo>
                <a:lnTo>
                  <a:pt x="3175" y="23494"/>
                </a:lnTo>
                <a:lnTo>
                  <a:pt x="0" y="38100"/>
                </a:lnTo>
                <a:lnTo>
                  <a:pt x="3175" y="52704"/>
                </a:lnTo>
                <a:lnTo>
                  <a:pt x="10795" y="64769"/>
                </a:lnTo>
                <a:lnTo>
                  <a:pt x="22860" y="73025"/>
                </a:lnTo>
                <a:lnTo>
                  <a:pt x="38100" y="76200"/>
                </a:lnTo>
                <a:lnTo>
                  <a:pt x="52070" y="73025"/>
                </a:lnTo>
                <a:lnTo>
                  <a:pt x="64135" y="64769"/>
                </a:lnTo>
                <a:lnTo>
                  <a:pt x="73025" y="52704"/>
                </a:lnTo>
                <a:lnTo>
                  <a:pt x="76200" y="38100"/>
                </a:lnTo>
                <a:lnTo>
                  <a:pt x="73025" y="23494"/>
                </a:lnTo>
                <a:lnTo>
                  <a:pt x="64135" y="10794"/>
                </a:lnTo>
                <a:lnTo>
                  <a:pt x="52070" y="3175"/>
                </a:lnTo>
                <a:lnTo>
                  <a:pt x="38100" y="0"/>
                </a:lnTo>
              </a:path>
            </a:pathLst>
          </a:custGeom>
          <a:ln w="9525">
            <a:solidFill>
              <a:srgbClr val="003164"/>
            </a:solidFill>
          </a:ln>
        </p:spPr>
        <p:txBody>
          <a:bodyPr wrap="square" lIns="0" tIns="0" rIns="0" bIns="0" rtlCol="0">
            <a:noAutofit/>
          </a:bodyPr>
          <a:lstStyle/>
          <a:p>
            <a:endParaRPr/>
          </a:p>
        </p:txBody>
      </p:sp>
      <p:sp>
        <p:nvSpPr>
          <p:cNvPr id="72" name="object 72"/>
          <p:cNvSpPr/>
          <p:nvPr/>
        </p:nvSpPr>
        <p:spPr>
          <a:xfrm>
            <a:off x="5361305" y="4881245"/>
            <a:ext cx="76200" cy="76200"/>
          </a:xfrm>
          <a:custGeom>
            <a:avLst/>
            <a:gdLst/>
            <a:ahLst/>
            <a:cxnLst/>
            <a:rect l="l" t="t" r="r" b="b"/>
            <a:pathLst>
              <a:path w="76200" h="76200">
                <a:moveTo>
                  <a:pt x="76200" y="38099"/>
                </a:moveTo>
                <a:lnTo>
                  <a:pt x="73025" y="22859"/>
                </a:lnTo>
                <a:lnTo>
                  <a:pt x="64135" y="10794"/>
                </a:lnTo>
                <a:lnTo>
                  <a:pt x="52070" y="3174"/>
                </a:lnTo>
                <a:lnTo>
                  <a:pt x="38100" y="0"/>
                </a:lnTo>
                <a:lnTo>
                  <a:pt x="22860" y="3174"/>
                </a:lnTo>
                <a:lnTo>
                  <a:pt x="10795" y="10794"/>
                </a:lnTo>
                <a:lnTo>
                  <a:pt x="3175" y="22859"/>
                </a:lnTo>
                <a:lnTo>
                  <a:pt x="0" y="38099"/>
                </a:lnTo>
                <a:lnTo>
                  <a:pt x="3175" y="52704"/>
                </a:lnTo>
                <a:lnTo>
                  <a:pt x="10795" y="64769"/>
                </a:lnTo>
                <a:lnTo>
                  <a:pt x="22860" y="73024"/>
                </a:lnTo>
                <a:lnTo>
                  <a:pt x="38100" y="76199"/>
                </a:lnTo>
                <a:lnTo>
                  <a:pt x="52070" y="73024"/>
                </a:lnTo>
                <a:lnTo>
                  <a:pt x="64135" y="64769"/>
                </a:lnTo>
                <a:lnTo>
                  <a:pt x="73025" y="52704"/>
                </a:lnTo>
                <a:lnTo>
                  <a:pt x="76200" y="38099"/>
                </a:lnTo>
                <a:close/>
              </a:path>
            </a:pathLst>
          </a:custGeom>
          <a:solidFill>
            <a:srgbClr val="003164"/>
          </a:solidFill>
        </p:spPr>
        <p:txBody>
          <a:bodyPr wrap="square" lIns="0" tIns="0" rIns="0" bIns="0" rtlCol="0">
            <a:noAutofit/>
          </a:bodyPr>
          <a:lstStyle/>
          <a:p>
            <a:endParaRPr/>
          </a:p>
        </p:txBody>
      </p:sp>
      <p:sp>
        <p:nvSpPr>
          <p:cNvPr id="73" name="object 73"/>
          <p:cNvSpPr/>
          <p:nvPr/>
        </p:nvSpPr>
        <p:spPr>
          <a:xfrm>
            <a:off x="5361305" y="4881245"/>
            <a:ext cx="76200" cy="76200"/>
          </a:xfrm>
          <a:custGeom>
            <a:avLst/>
            <a:gdLst/>
            <a:ahLst/>
            <a:cxnLst/>
            <a:rect l="l" t="t" r="r" b="b"/>
            <a:pathLst>
              <a:path w="76200" h="76200">
                <a:moveTo>
                  <a:pt x="38100" y="0"/>
                </a:moveTo>
                <a:lnTo>
                  <a:pt x="22860" y="3174"/>
                </a:lnTo>
                <a:lnTo>
                  <a:pt x="10795" y="10794"/>
                </a:lnTo>
                <a:lnTo>
                  <a:pt x="3175" y="22859"/>
                </a:lnTo>
                <a:lnTo>
                  <a:pt x="0" y="38099"/>
                </a:lnTo>
                <a:lnTo>
                  <a:pt x="3175" y="52704"/>
                </a:lnTo>
                <a:lnTo>
                  <a:pt x="10795" y="64769"/>
                </a:lnTo>
                <a:lnTo>
                  <a:pt x="22860" y="73024"/>
                </a:lnTo>
                <a:lnTo>
                  <a:pt x="38100" y="76199"/>
                </a:lnTo>
                <a:lnTo>
                  <a:pt x="52070" y="73024"/>
                </a:lnTo>
                <a:lnTo>
                  <a:pt x="64135" y="64769"/>
                </a:lnTo>
                <a:lnTo>
                  <a:pt x="73025" y="52704"/>
                </a:lnTo>
                <a:lnTo>
                  <a:pt x="76200" y="38099"/>
                </a:lnTo>
                <a:lnTo>
                  <a:pt x="73025" y="22859"/>
                </a:lnTo>
                <a:lnTo>
                  <a:pt x="64135" y="10794"/>
                </a:lnTo>
                <a:lnTo>
                  <a:pt x="52070" y="3174"/>
                </a:lnTo>
                <a:lnTo>
                  <a:pt x="38100" y="0"/>
                </a:lnTo>
              </a:path>
            </a:pathLst>
          </a:custGeom>
          <a:ln w="9525">
            <a:solidFill>
              <a:srgbClr val="003164"/>
            </a:solidFill>
          </a:ln>
        </p:spPr>
        <p:txBody>
          <a:bodyPr wrap="square" lIns="0" tIns="0" rIns="0" bIns="0" rtlCol="0">
            <a:noAutofit/>
          </a:bodyPr>
          <a:lstStyle/>
          <a:p>
            <a:endParaRPr/>
          </a:p>
        </p:txBody>
      </p:sp>
      <p:sp>
        <p:nvSpPr>
          <p:cNvPr id="74" name="object 74"/>
          <p:cNvSpPr/>
          <p:nvPr/>
        </p:nvSpPr>
        <p:spPr>
          <a:xfrm>
            <a:off x="5364480" y="5033645"/>
            <a:ext cx="76200" cy="76200"/>
          </a:xfrm>
          <a:custGeom>
            <a:avLst/>
            <a:gdLst/>
            <a:ahLst/>
            <a:cxnLst/>
            <a:rect l="l" t="t" r="r" b="b"/>
            <a:pathLst>
              <a:path w="76200" h="76200">
                <a:moveTo>
                  <a:pt x="76200" y="38099"/>
                </a:moveTo>
                <a:lnTo>
                  <a:pt x="73025" y="22859"/>
                </a:lnTo>
                <a:lnTo>
                  <a:pt x="64770" y="10794"/>
                </a:lnTo>
                <a:lnTo>
                  <a:pt x="52705" y="3174"/>
                </a:lnTo>
                <a:lnTo>
                  <a:pt x="38100" y="0"/>
                </a:lnTo>
                <a:lnTo>
                  <a:pt x="22860" y="3174"/>
                </a:lnTo>
                <a:lnTo>
                  <a:pt x="10795" y="10794"/>
                </a:lnTo>
                <a:lnTo>
                  <a:pt x="3175" y="22859"/>
                </a:lnTo>
                <a:lnTo>
                  <a:pt x="0" y="38099"/>
                </a:lnTo>
                <a:lnTo>
                  <a:pt x="3175" y="52704"/>
                </a:lnTo>
                <a:lnTo>
                  <a:pt x="10795" y="64769"/>
                </a:lnTo>
                <a:lnTo>
                  <a:pt x="22860" y="73024"/>
                </a:lnTo>
                <a:lnTo>
                  <a:pt x="38100" y="76199"/>
                </a:lnTo>
                <a:lnTo>
                  <a:pt x="52705" y="73024"/>
                </a:lnTo>
                <a:lnTo>
                  <a:pt x="64770" y="64769"/>
                </a:lnTo>
                <a:lnTo>
                  <a:pt x="73025" y="52704"/>
                </a:lnTo>
                <a:lnTo>
                  <a:pt x="76200" y="38099"/>
                </a:lnTo>
                <a:close/>
              </a:path>
            </a:pathLst>
          </a:custGeom>
          <a:solidFill>
            <a:srgbClr val="003164"/>
          </a:solidFill>
        </p:spPr>
        <p:txBody>
          <a:bodyPr wrap="square" lIns="0" tIns="0" rIns="0" bIns="0" rtlCol="0">
            <a:noAutofit/>
          </a:bodyPr>
          <a:lstStyle/>
          <a:p>
            <a:endParaRPr/>
          </a:p>
        </p:txBody>
      </p:sp>
      <p:sp>
        <p:nvSpPr>
          <p:cNvPr id="75" name="object 75"/>
          <p:cNvSpPr/>
          <p:nvPr/>
        </p:nvSpPr>
        <p:spPr>
          <a:xfrm>
            <a:off x="5364480" y="5033645"/>
            <a:ext cx="76200" cy="76200"/>
          </a:xfrm>
          <a:custGeom>
            <a:avLst/>
            <a:gdLst/>
            <a:ahLst/>
            <a:cxnLst/>
            <a:rect l="l" t="t" r="r" b="b"/>
            <a:pathLst>
              <a:path w="76200" h="76200">
                <a:moveTo>
                  <a:pt x="38100" y="0"/>
                </a:moveTo>
                <a:lnTo>
                  <a:pt x="22860" y="3174"/>
                </a:lnTo>
                <a:lnTo>
                  <a:pt x="10795" y="10794"/>
                </a:lnTo>
                <a:lnTo>
                  <a:pt x="3175" y="22859"/>
                </a:lnTo>
                <a:lnTo>
                  <a:pt x="0" y="38099"/>
                </a:lnTo>
                <a:lnTo>
                  <a:pt x="3175" y="52704"/>
                </a:lnTo>
                <a:lnTo>
                  <a:pt x="10795" y="64769"/>
                </a:lnTo>
                <a:lnTo>
                  <a:pt x="22860" y="73024"/>
                </a:lnTo>
                <a:lnTo>
                  <a:pt x="38100" y="76199"/>
                </a:lnTo>
                <a:lnTo>
                  <a:pt x="52705" y="73024"/>
                </a:lnTo>
                <a:lnTo>
                  <a:pt x="64770" y="64769"/>
                </a:lnTo>
                <a:lnTo>
                  <a:pt x="73025" y="52704"/>
                </a:lnTo>
                <a:lnTo>
                  <a:pt x="76200" y="38099"/>
                </a:lnTo>
                <a:lnTo>
                  <a:pt x="73025" y="22859"/>
                </a:lnTo>
                <a:lnTo>
                  <a:pt x="64770" y="10794"/>
                </a:lnTo>
                <a:lnTo>
                  <a:pt x="52705" y="3174"/>
                </a:lnTo>
                <a:lnTo>
                  <a:pt x="38100" y="0"/>
                </a:lnTo>
              </a:path>
            </a:pathLst>
          </a:custGeom>
          <a:ln w="9525">
            <a:solidFill>
              <a:srgbClr val="003164"/>
            </a:solidFill>
          </a:ln>
        </p:spPr>
        <p:txBody>
          <a:bodyPr wrap="square" lIns="0" tIns="0" rIns="0" bIns="0" rtlCol="0">
            <a:noAutofit/>
          </a:bodyPr>
          <a:lstStyle/>
          <a:p>
            <a:endParaRPr/>
          </a:p>
        </p:txBody>
      </p:sp>
      <p:sp>
        <p:nvSpPr>
          <p:cNvPr id="76" name="object 76"/>
          <p:cNvSpPr/>
          <p:nvPr/>
        </p:nvSpPr>
        <p:spPr>
          <a:xfrm>
            <a:off x="3761104" y="4608195"/>
            <a:ext cx="198120" cy="0"/>
          </a:xfrm>
          <a:custGeom>
            <a:avLst/>
            <a:gdLst/>
            <a:ahLst/>
            <a:cxnLst/>
            <a:rect l="l" t="t" r="r" b="b"/>
            <a:pathLst>
              <a:path w="198120">
                <a:moveTo>
                  <a:pt x="0" y="0"/>
                </a:moveTo>
                <a:lnTo>
                  <a:pt x="198120" y="0"/>
                </a:lnTo>
              </a:path>
            </a:pathLst>
          </a:custGeom>
          <a:ln w="28575">
            <a:solidFill>
              <a:srgbClr val="FF0000"/>
            </a:solidFill>
          </a:ln>
        </p:spPr>
        <p:txBody>
          <a:bodyPr wrap="square" lIns="0" tIns="0" rIns="0" bIns="0" rtlCol="0">
            <a:noAutofit/>
          </a:bodyPr>
          <a:lstStyle/>
          <a:p>
            <a:endParaRPr/>
          </a:p>
        </p:txBody>
      </p:sp>
      <p:sp>
        <p:nvSpPr>
          <p:cNvPr id="77" name="object 77"/>
          <p:cNvSpPr/>
          <p:nvPr/>
        </p:nvSpPr>
        <p:spPr>
          <a:xfrm>
            <a:off x="5373370" y="5557520"/>
            <a:ext cx="0" cy="170180"/>
          </a:xfrm>
          <a:custGeom>
            <a:avLst/>
            <a:gdLst/>
            <a:ahLst/>
            <a:cxnLst/>
            <a:rect l="l" t="t" r="r" b="b"/>
            <a:pathLst>
              <a:path h="170179">
                <a:moveTo>
                  <a:pt x="0" y="170179"/>
                </a:moveTo>
                <a:lnTo>
                  <a:pt x="0" y="0"/>
                </a:lnTo>
              </a:path>
            </a:pathLst>
          </a:custGeom>
          <a:ln w="28575">
            <a:solidFill>
              <a:srgbClr val="FF0000"/>
            </a:solidFill>
          </a:ln>
        </p:spPr>
        <p:txBody>
          <a:bodyPr wrap="square" lIns="0" tIns="0" rIns="0" bIns="0" rtlCol="0">
            <a:noAutofit/>
          </a:bodyPr>
          <a:lstStyle/>
          <a:p>
            <a:endParaRPr/>
          </a:p>
        </p:txBody>
      </p:sp>
      <p:sp>
        <p:nvSpPr>
          <p:cNvPr id="48" name="object 48"/>
          <p:cNvSpPr/>
          <p:nvPr/>
        </p:nvSpPr>
        <p:spPr>
          <a:xfrm>
            <a:off x="2966720" y="3886200"/>
            <a:ext cx="142875" cy="457200"/>
          </a:xfrm>
          <a:custGeom>
            <a:avLst/>
            <a:gdLst/>
            <a:ahLst/>
            <a:cxnLst/>
            <a:rect l="l" t="t" r="r" b="b"/>
            <a:pathLst>
              <a:path w="142875" h="457200">
                <a:moveTo>
                  <a:pt x="71119" y="0"/>
                </a:moveTo>
                <a:lnTo>
                  <a:pt x="0" y="142875"/>
                </a:lnTo>
                <a:lnTo>
                  <a:pt x="55880" y="97154"/>
                </a:lnTo>
                <a:lnTo>
                  <a:pt x="55880" y="457200"/>
                </a:lnTo>
                <a:lnTo>
                  <a:pt x="85090" y="457200"/>
                </a:lnTo>
                <a:lnTo>
                  <a:pt x="85090" y="95885"/>
                </a:lnTo>
                <a:lnTo>
                  <a:pt x="142875" y="142875"/>
                </a:lnTo>
                <a:lnTo>
                  <a:pt x="71119" y="0"/>
                </a:lnTo>
                <a:close/>
              </a:path>
            </a:pathLst>
          </a:custGeom>
          <a:solidFill>
            <a:srgbClr val="7E0000"/>
          </a:solidFill>
        </p:spPr>
        <p:txBody>
          <a:bodyPr wrap="square" lIns="0" tIns="0" rIns="0" bIns="0" rtlCol="0">
            <a:noAutofit/>
          </a:bodyPr>
          <a:lstStyle/>
          <a:p>
            <a:endParaRPr/>
          </a:p>
        </p:txBody>
      </p:sp>
      <p:sp>
        <p:nvSpPr>
          <p:cNvPr id="47" name="object 47"/>
          <p:cNvSpPr/>
          <p:nvPr/>
        </p:nvSpPr>
        <p:spPr>
          <a:xfrm>
            <a:off x="3038475" y="4695190"/>
            <a:ext cx="0" cy="457200"/>
          </a:xfrm>
          <a:custGeom>
            <a:avLst/>
            <a:gdLst/>
            <a:ahLst/>
            <a:cxnLst/>
            <a:rect l="l" t="t" r="r" b="b"/>
            <a:pathLst>
              <a:path h="457200">
                <a:moveTo>
                  <a:pt x="0" y="0"/>
                </a:moveTo>
                <a:lnTo>
                  <a:pt x="0" y="457200"/>
                </a:lnTo>
              </a:path>
            </a:pathLst>
          </a:custGeom>
          <a:ln w="28575">
            <a:solidFill>
              <a:srgbClr val="7E0000"/>
            </a:solidFill>
          </a:ln>
        </p:spPr>
        <p:txBody>
          <a:bodyPr wrap="square" lIns="0" tIns="0" rIns="0" bIns="0" rtlCol="0">
            <a:noAutofit/>
          </a:bodyPr>
          <a:lstStyle/>
          <a:p>
            <a:endParaRPr/>
          </a:p>
        </p:txBody>
      </p:sp>
      <p:sp>
        <p:nvSpPr>
          <p:cNvPr id="46" name="object 46"/>
          <p:cNvSpPr/>
          <p:nvPr/>
        </p:nvSpPr>
        <p:spPr>
          <a:xfrm>
            <a:off x="4643120" y="6078220"/>
            <a:ext cx="528319" cy="0"/>
          </a:xfrm>
          <a:custGeom>
            <a:avLst/>
            <a:gdLst/>
            <a:ahLst/>
            <a:cxnLst/>
            <a:rect l="l" t="t" r="r" b="b"/>
            <a:pathLst>
              <a:path w="528319">
                <a:moveTo>
                  <a:pt x="528319" y="0"/>
                </a:moveTo>
                <a:lnTo>
                  <a:pt x="0" y="0"/>
                </a:lnTo>
              </a:path>
            </a:pathLst>
          </a:custGeom>
          <a:ln w="28575">
            <a:solidFill>
              <a:srgbClr val="7E0000"/>
            </a:solidFill>
          </a:ln>
        </p:spPr>
        <p:txBody>
          <a:bodyPr wrap="square" lIns="0" tIns="0" rIns="0" bIns="0" rtlCol="0">
            <a:noAutofit/>
          </a:bodyPr>
          <a:lstStyle/>
          <a:p>
            <a:endParaRPr/>
          </a:p>
        </p:txBody>
      </p:sp>
      <p:sp>
        <p:nvSpPr>
          <p:cNvPr id="45" name="object 45"/>
          <p:cNvSpPr/>
          <p:nvPr/>
        </p:nvSpPr>
        <p:spPr>
          <a:xfrm>
            <a:off x="5575935" y="6007100"/>
            <a:ext cx="528319" cy="142875"/>
          </a:xfrm>
          <a:custGeom>
            <a:avLst/>
            <a:gdLst/>
            <a:ahLst/>
            <a:cxnLst/>
            <a:rect l="l" t="t" r="r" b="b"/>
            <a:pathLst>
              <a:path w="528319" h="142875">
                <a:moveTo>
                  <a:pt x="443229" y="57785"/>
                </a:moveTo>
                <a:lnTo>
                  <a:pt x="443229" y="86360"/>
                </a:lnTo>
                <a:lnTo>
                  <a:pt x="430529" y="86360"/>
                </a:lnTo>
                <a:lnTo>
                  <a:pt x="385444" y="142875"/>
                </a:lnTo>
                <a:lnTo>
                  <a:pt x="528319" y="71119"/>
                </a:lnTo>
                <a:lnTo>
                  <a:pt x="385444" y="0"/>
                </a:lnTo>
                <a:lnTo>
                  <a:pt x="431800" y="57785"/>
                </a:lnTo>
                <a:lnTo>
                  <a:pt x="443229" y="57785"/>
                </a:lnTo>
                <a:close/>
              </a:path>
              <a:path w="528319" h="142875">
                <a:moveTo>
                  <a:pt x="430529" y="86360"/>
                </a:moveTo>
                <a:lnTo>
                  <a:pt x="443229" y="71119"/>
                </a:lnTo>
                <a:lnTo>
                  <a:pt x="431800" y="57785"/>
                </a:lnTo>
                <a:lnTo>
                  <a:pt x="0" y="57785"/>
                </a:lnTo>
                <a:lnTo>
                  <a:pt x="0" y="86360"/>
                </a:lnTo>
                <a:lnTo>
                  <a:pt x="430529" y="86360"/>
                </a:lnTo>
                <a:close/>
              </a:path>
            </a:pathLst>
          </a:custGeom>
          <a:solidFill>
            <a:srgbClr val="7E0000"/>
          </a:solidFill>
        </p:spPr>
        <p:txBody>
          <a:bodyPr wrap="square" lIns="0" tIns="0" rIns="0" bIns="0" rtlCol="0">
            <a:noAutofit/>
          </a:bodyPr>
          <a:lstStyle/>
          <a:p>
            <a:endParaRPr/>
          </a:p>
        </p:txBody>
      </p:sp>
      <p:sp>
        <p:nvSpPr>
          <p:cNvPr id="44" name="object 44"/>
          <p:cNvSpPr txBox="1"/>
          <p:nvPr/>
        </p:nvSpPr>
        <p:spPr>
          <a:xfrm>
            <a:off x="3477894" y="536445"/>
            <a:ext cx="4523105"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43" name="object 43"/>
          <p:cNvSpPr txBox="1"/>
          <p:nvPr/>
        </p:nvSpPr>
        <p:spPr>
          <a:xfrm>
            <a:off x="796544" y="1413526"/>
            <a:ext cx="8562350" cy="1165390"/>
          </a:xfrm>
          <a:prstGeom prst="rect">
            <a:avLst/>
          </a:prstGeom>
        </p:spPr>
        <p:txBody>
          <a:bodyPr wrap="square" lIns="0" tIns="0" rIns="0" bIns="0" rtlCol="0">
            <a:noAutofit/>
          </a:bodyPr>
          <a:lstStyle/>
          <a:p>
            <a:pPr marL="12700" marR="7046" algn="just">
              <a:lnSpc>
                <a:spcPts val="2150"/>
              </a:lnSpc>
              <a:spcBef>
                <a:spcPts val="107"/>
              </a:spcBef>
            </a:pPr>
            <a:r>
              <a:rPr sz="2000" spc="0" dirty="0">
                <a:solidFill>
                  <a:srgbClr val="003164"/>
                </a:solidFill>
                <a:latin typeface="Arial"/>
                <a:cs typeface="Arial"/>
              </a:rPr>
              <a:t>T</a:t>
            </a:r>
            <a:r>
              <a:rPr sz="2000" spc="4" dirty="0">
                <a:solidFill>
                  <a:srgbClr val="003164"/>
                </a:solidFill>
                <a:latin typeface="Arial"/>
                <a:cs typeface="Arial"/>
              </a:rPr>
              <a:t>h</a:t>
            </a:r>
            <a:r>
              <a:rPr sz="2000" spc="0" dirty="0">
                <a:solidFill>
                  <a:srgbClr val="003164"/>
                </a:solidFill>
                <a:latin typeface="Arial"/>
                <a:cs typeface="Arial"/>
              </a:rPr>
              <a:t>e</a:t>
            </a:r>
            <a:r>
              <a:rPr sz="2000" spc="358" dirty="0">
                <a:solidFill>
                  <a:srgbClr val="003164"/>
                </a:solidFill>
                <a:latin typeface="Arial"/>
                <a:cs typeface="Arial"/>
              </a:rPr>
              <a:t> </a:t>
            </a:r>
            <a:r>
              <a:rPr sz="2000" spc="0" dirty="0">
                <a:solidFill>
                  <a:srgbClr val="003164"/>
                </a:solidFill>
                <a:latin typeface="Arial"/>
                <a:cs typeface="Arial"/>
              </a:rPr>
              <a:t>boun</a:t>
            </a:r>
            <a:r>
              <a:rPr sz="2000" spc="-9" dirty="0">
                <a:solidFill>
                  <a:srgbClr val="003164"/>
                </a:solidFill>
                <a:latin typeface="Arial"/>
                <a:cs typeface="Arial"/>
              </a:rPr>
              <a:t>da</a:t>
            </a:r>
            <a:r>
              <a:rPr sz="2000" spc="-4" dirty="0">
                <a:solidFill>
                  <a:srgbClr val="003164"/>
                </a:solidFill>
                <a:latin typeface="Arial"/>
                <a:cs typeface="Arial"/>
              </a:rPr>
              <a:t>r</a:t>
            </a:r>
            <a:r>
              <a:rPr sz="2000" spc="0" dirty="0">
                <a:solidFill>
                  <a:srgbClr val="003164"/>
                </a:solidFill>
                <a:latin typeface="Arial"/>
                <a:cs typeface="Arial"/>
              </a:rPr>
              <a:t>y</a:t>
            </a:r>
            <a:r>
              <a:rPr sz="2000" spc="338" dirty="0">
                <a:solidFill>
                  <a:srgbClr val="003164"/>
                </a:solidFill>
                <a:latin typeface="Arial"/>
                <a:cs typeface="Arial"/>
              </a:rPr>
              <a:t> </a:t>
            </a:r>
            <a:r>
              <a:rPr sz="2000" spc="0" dirty="0">
                <a:solidFill>
                  <a:srgbClr val="003164"/>
                </a:solidFill>
                <a:latin typeface="Arial"/>
                <a:cs typeface="Arial"/>
              </a:rPr>
              <a:t>val</a:t>
            </a:r>
            <a:r>
              <a:rPr sz="2000" spc="-4" dirty="0">
                <a:solidFill>
                  <a:srgbClr val="003164"/>
                </a:solidFill>
                <a:latin typeface="Arial"/>
                <a:cs typeface="Arial"/>
              </a:rPr>
              <a:t>u</a:t>
            </a:r>
            <a:r>
              <a:rPr sz="2000" spc="0" dirty="0">
                <a:solidFill>
                  <a:srgbClr val="003164"/>
                </a:solidFill>
                <a:latin typeface="Arial"/>
                <a:cs typeface="Arial"/>
              </a:rPr>
              <a:t>e</a:t>
            </a:r>
            <a:r>
              <a:rPr sz="2000" spc="363" dirty="0">
                <a:solidFill>
                  <a:srgbClr val="003164"/>
                </a:solidFill>
                <a:latin typeface="Arial"/>
                <a:cs typeface="Arial"/>
              </a:rPr>
              <a:t> </a:t>
            </a:r>
            <a:r>
              <a:rPr sz="2000" spc="0" dirty="0">
                <a:solidFill>
                  <a:srgbClr val="003164"/>
                </a:solidFill>
                <a:latin typeface="Arial"/>
                <a:cs typeface="Arial"/>
              </a:rPr>
              <a:t>anal</a:t>
            </a:r>
            <a:r>
              <a:rPr sz="2000" spc="-4" dirty="0">
                <a:solidFill>
                  <a:srgbClr val="003164"/>
                </a:solidFill>
                <a:latin typeface="Arial"/>
                <a:cs typeface="Arial"/>
              </a:rPr>
              <a:t>y</a:t>
            </a:r>
            <a:r>
              <a:rPr sz="2000" spc="4" dirty="0">
                <a:solidFill>
                  <a:srgbClr val="003164"/>
                </a:solidFill>
                <a:latin typeface="Arial"/>
                <a:cs typeface="Arial"/>
              </a:rPr>
              <a:t>s</a:t>
            </a:r>
            <a:r>
              <a:rPr sz="2000" spc="0" dirty="0">
                <a:solidFill>
                  <a:srgbClr val="003164"/>
                </a:solidFill>
                <a:latin typeface="Arial"/>
                <a:cs typeface="Arial"/>
              </a:rPr>
              <a:t>is</a:t>
            </a:r>
            <a:r>
              <a:rPr sz="2000" spc="363"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a:t>
            </a:r>
            <a:r>
              <a:rPr sz="2000" spc="353" dirty="0">
                <a:solidFill>
                  <a:srgbClr val="003164"/>
                </a:solidFill>
                <a:latin typeface="Arial"/>
                <a:cs typeface="Arial"/>
              </a:rPr>
              <a:t> </a:t>
            </a:r>
            <a:r>
              <a:rPr sz="2000" spc="0" dirty="0">
                <a:solidFill>
                  <a:srgbClr val="003164"/>
                </a:solidFill>
                <a:latin typeface="Arial"/>
                <a:cs typeface="Arial"/>
              </a:rPr>
              <a:t>ca</a:t>
            </a:r>
            <a:r>
              <a:rPr sz="2000" spc="-9" dirty="0">
                <a:solidFill>
                  <a:srgbClr val="003164"/>
                </a:solidFill>
                <a:latin typeface="Arial"/>
                <a:cs typeface="Arial"/>
              </a:rPr>
              <a:t>s</a:t>
            </a:r>
            <a:r>
              <a:rPr sz="2000" spc="0" dirty="0">
                <a:solidFill>
                  <a:srgbClr val="003164"/>
                </a:solidFill>
                <a:latin typeface="Arial"/>
                <a:cs typeface="Arial"/>
              </a:rPr>
              <a:t>es</a:t>
            </a:r>
            <a:r>
              <a:rPr sz="2000" spc="368" dirty="0">
                <a:solidFill>
                  <a:srgbClr val="003164"/>
                </a:solidFill>
                <a:latin typeface="Arial"/>
                <a:cs typeface="Arial"/>
              </a:rPr>
              <a:t> </a:t>
            </a:r>
            <a:r>
              <a:rPr sz="2000" spc="-4" dirty="0">
                <a:solidFill>
                  <a:srgbClr val="003164"/>
                </a:solidFill>
                <a:latin typeface="Arial"/>
                <a:cs typeface="Arial"/>
              </a:rPr>
              <a:t>f</a:t>
            </a:r>
            <a:r>
              <a:rPr sz="2000" spc="-9" dirty="0">
                <a:solidFill>
                  <a:srgbClr val="003164"/>
                </a:solidFill>
                <a:latin typeface="Arial"/>
                <a:cs typeface="Arial"/>
              </a:rPr>
              <a:t>o</a:t>
            </a:r>
            <a:r>
              <a:rPr sz="2000" spc="0" dirty="0">
                <a:solidFill>
                  <a:srgbClr val="003164"/>
                </a:solidFill>
                <a:latin typeface="Arial"/>
                <a:cs typeface="Arial"/>
              </a:rPr>
              <a:t>r</a:t>
            </a:r>
            <a:r>
              <a:rPr sz="2000" spc="348" dirty="0">
                <a:solidFill>
                  <a:srgbClr val="003164"/>
                </a:solidFill>
                <a:latin typeface="Arial"/>
                <a:cs typeface="Arial"/>
              </a:rPr>
              <a:t> </a:t>
            </a:r>
            <a:r>
              <a:rPr sz="2000" spc="0" dirty="0">
                <a:solidFill>
                  <a:srgbClr val="003164"/>
                </a:solidFill>
                <a:latin typeface="Arial"/>
                <a:cs typeface="Arial"/>
              </a:rPr>
              <a:t>o</a:t>
            </a:r>
            <a:r>
              <a:rPr sz="2000" spc="-9" dirty="0">
                <a:solidFill>
                  <a:srgbClr val="003164"/>
                </a:solidFill>
                <a:latin typeface="Arial"/>
                <a:cs typeface="Arial"/>
              </a:rPr>
              <a:t>u</a:t>
            </a:r>
            <a:r>
              <a:rPr sz="2000" spc="0" dirty="0">
                <a:solidFill>
                  <a:srgbClr val="003164"/>
                </a:solidFill>
                <a:latin typeface="Arial"/>
                <a:cs typeface="Arial"/>
              </a:rPr>
              <a:t>r</a:t>
            </a:r>
            <a:r>
              <a:rPr sz="2000" spc="363" dirty="0">
                <a:solidFill>
                  <a:srgbClr val="003164"/>
                </a:solidFill>
                <a:latin typeface="Arial"/>
                <a:cs typeface="Arial"/>
              </a:rPr>
              <a:t> </a:t>
            </a:r>
            <a:r>
              <a:rPr sz="2000" spc="-9" dirty="0">
                <a:solidFill>
                  <a:srgbClr val="003164"/>
                </a:solidFill>
                <a:latin typeface="Arial"/>
                <a:cs typeface="Arial"/>
              </a:rPr>
              <a:t>p</a:t>
            </a:r>
            <a:r>
              <a:rPr sz="2000" spc="-4" dirty="0">
                <a:solidFill>
                  <a:srgbClr val="003164"/>
                </a:solidFill>
                <a:latin typeface="Arial"/>
                <a:cs typeface="Arial"/>
              </a:rPr>
              <a:t>r</a:t>
            </a:r>
            <a:r>
              <a:rPr sz="2000" spc="0" dirty="0">
                <a:solidFill>
                  <a:srgbClr val="003164"/>
                </a:solidFill>
                <a:latin typeface="Arial"/>
                <a:cs typeface="Arial"/>
              </a:rPr>
              <a:t>og</a:t>
            </a:r>
            <a:r>
              <a:rPr sz="2000" spc="4" dirty="0">
                <a:solidFill>
                  <a:srgbClr val="003164"/>
                </a:solidFill>
                <a:latin typeface="Arial"/>
                <a:cs typeface="Arial"/>
              </a:rPr>
              <a:t>r</a:t>
            </a:r>
            <a:r>
              <a:rPr sz="2000" spc="-9" dirty="0">
                <a:solidFill>
                  <a:srgbClr val="003164"/>
                </a:solidFill>
                <a:latin typeface="Arial"/>
                <a:cs typeface="Arial"/>
              </a:rPr>
              <a:t>a</a:t>
            </a:r>
            <a:r>
              <a:rPr sz="2000" spc="0" dirty="0">
                <a:solidFill>
                  <a:srgbClr val="003164"/>
                </a:solidFill>
                <a:latin typeface="Arial"/>
                <a:cs typeface="Arial"/>
              </a:rPr>
              <a:t>m</a:t>
            </a:r>
            <a:r>
              <a:rPr sz="2000" spc="363" dirty="0">
                <a:solidFill>
                  <a:srgbClr val="003164"/>
                </a:solidFill>
                <a:latin typeface="Arial"/>
                <a:cs typeface="Arial"/>
              </a:rPr>
              <a:t> </a:t>
            </a:r>
            <a:r>
              <a:rPr sz="2000" spc="4" dirty="0">
                <a:solidFill>
                  <a:srgbClr val="003164"/>
                </a:solidFill>
                <a:latin typeface="Arial"/>
                <a:cs typeface="Arial"/>
              </a:rPr>
              <a:t>w</a:t>
            </a:r>
            <a:r>
              <a:rPr sz="2000" spc="0" dirty="0">
                <a:solidFill>
                  <a:srgbClr val="003164"/>
                </a:solidFill>
                <a:latin typeface="Arial"/>
                <a:cs typeface="Arial"/>
              </a:rPr>
              <a:t>i</a:t>
            </a:r>
            <a:r>
              <a:rPr sz="2000" spc="-4" dirty="0">
                <a:solidFill>
                  <a:srgbClr val="003164"/>
                </a:solidFill>
                <a:latin typeface="Arial"/>
                <a:cs typeface="Arial"/>
              </a:rPr>
              <a:t>t</a:t>
            </a:r>
            <a:r>
              <a:rPr sz="2000" spc="0" dirty="0">
                <a:solidFill>
                  <a:srgbClr val="003164"/>
                </a:solidFill>
                <a:latin typeface="Arial"/>
                <a:cs typeface="Arial"/>
              </a:rPr>
              <a:t>h</a:t>
            </a:r>
            <a:r>
              <a:rPr sz="2000" spc="358" dirty="0">
                <a:solidFill>
                  <a:srgbClr val="003164"/>
                </a:solidFill>
                <a:latin typeface="Arial"/>
                <a:cs typeface="Arial"/>
              </a:rPr>
              <a:t> </a:t>
            </a:r>
            <a:r>
              <a:rPr sz="2000" spc="-14" dirty="0">
                <a:solidFill>
                  <a:srgbClr val="003164"/>
                </a:solidFill>
                <a:latin typeface="Arial"/>
                <a:cs typeface="Arial"/>
              </a:rPr>
              <a:t>t</a:t>
            </a:r>
            <a:r>
              <a:rPr sz="2000" spc="4" dirty="0">
                <a:solidFill>
                  <a:srgbClr val="003164"/>
                </a:solidFill>
                <a:latin typeface="Arial"/>
                <a:cs typeface="Arial"/>
              </a:rPr>
              <a:t>w</a:t>
            </a:r>
            <a:r>
              <a:rPr sz="2000" spc="0" dirty="0">
                <a:solidFill>
                  <a:srgbClr val="003164"/>
                </a:solidFill>
                <a:latin typeface="Arial"/>
                <a:cs typeface="Arial"/>
              </a:rPr>
              <a:t>o</a:t>
            </a:r>
            <a:r>
              <a:rPr sz="2000" spc="373" dirty="0">
                <a:solidFill>
                  <a:srgbClr val="003164"/>
                </a:solidFill>
                <a:latin typeface="Arial"/>
                <a:cs typeface="Arial"/>
              </a:rPr>
              <a:t> </a:t>
            </a:r>
            <a:r>
              <a:rPr sz="2000" spc="0" dirty="0">
                <a:solidFill>
                  <a:srgbClr val="003164"/>
                </a:solidFill>
                <a:latin typeface="Arial"/>
                <a:cs typeface="Arial"/>
              </a:rPr>
              <a:t>inpu</a:t>
            </a:r>
            <a:r>
              <a:rPr sz="2000" spc="-14" dirty="0">
                <a:solidFill>
                  <a:srgbClr val="003164"/>
                </a:solidFill>
                <a:latin typeface="Arial"/>
                <a:cs typeface="Arial"/>
              </a:rPr>
              <a:t>t</a:t>
            </a:r>
            <a:r>
              <a:rPr sz="2000" spc="0" dirty="0">
                <a:solidFill>
                  <a:srgbClr val="003164"/>
                </a:solidFill>
                <a:latin typeface="Arial"/>
                <a:cs typeface="Arial"/>
              </a:rPr>
              <a:t>s</a:t>
            </a:r>
            <a:endParaRPr sz="2000" dirty="0">
              <a:latin typeface="Arial"/>
              <a:cs typeface="Arial"/>
            </a:endParaRPr>
          </a:p>
          <a:p>
            <a:pPr marL="12700" algn="just">
              <a:lnSpc>
                <a:spcPct val="100233"/>
              </a:lnSpc>
            </a:pPr>
            <a:r>
              <a:rPr sz="2000" spc="-4" dirty="0">
                <a:solidFill>
                  <a:srgbClr val="003164"/>
                </a:solidFill>
                <a:latin typeface="Arial"/>
                <a:cs typeface="Arial"/>
              </a:rPr>
              <a:t>v</a:t>
            </a:r>
            <a:r>
              <a:rPr sz="2000" spc="4" dirty="0">
                <a:solidFill>
                  <a:srgbClr val="003164"/>
                </a:solidFill>
                <a:latin typeface="Arial"/>
                <a:cs typeface="Arial"/>
              </a:rPr>
              <a:t>ar</a:t>
            </a:r>
            <a:r>
              <a:rPr sz="2000" spc="0" dirty="0">
                <a:solidFill>
                  <a:srgbClr val="003164"/>
                </a:solidFill>
                <a:latin typeface="Arial"/>
                <a:cs typeface="Arial"/>
              </a:rPr>
              <a:t>iables </a:t>
            </a:r>
            <a:r>
              <a:rPr sz="2000" spc="4" dirty="0">
                <a:solidFill>
                  <a:srgbClr val="003164"/>
                </a:solidFill>
                <a:latin typeface="Arial"/>
                <a:cs typeface="Arial"/>
              </a:rPr>
              <a:t>(</a:t>
            </a:r>
            <a:r>
              <a:rPr sz="2000" spc="0" dirty="0">
                <a:solidFill>
                  <a:srgbClr val="003164"/>
                </a:solidFill>
                <a:latin typeface="Arial"/>
                <a:cs typeface="Arial"/>
              </a:rPr>
              <a:t>x </a:t>
            </a:r>
            <a:r>
              <a:rPr sz="2000" spc="-19" dirty="0">
                <a:solidFill>
                  <a:srgbClr val="003164"/>
                </a:solidFill>
                <a:latin typeface="Arial"/>
                <a:cs typeface="Arial"/>
              </a:rPr>
              <a:t>a</a:t>
            </a:r>
            <a:r>
              <a:rPr sz="2000" spc="0" dirty="0">
                <a:solidFill>
                  <a:srgbClr val="003164"/>
                </a:solidFill>
                <a:latin typeface="Arial"/>
                <a:cs typeface="Arial"/>
              </a:rPr>
              <a:t>nd</a:t>
            </a:r>
            <a:r>
              <a:rPr sz="2000" spc="9" dirty="0">
                <a:solidFill>
                  <a:srgbClr val="003164"/>
                </a:solidFill>
                <a:latin typeface="Arial"/>
                <a:cs typeface="Arial"/>
              </a:rPr>
              <a:t> </a:t>
            </a:r>
            <a:r>
              <a:rPr sz="2000" spc="0" dirty="0">
                <a:solidFill>
                  <a:srgbClr val="003164"/>
                </a:solidFill>
                <a:latin typeface="Arial"/>
                <a:cs typeface="Arial"/>
              </a:rPr>
              <a:t>y) th</a:t>
            </a:r>
            <a:r>
              <a:rPr sz="2000" spc="9" dirty="0">
                <a:solidFill>
                  <a:srgbClr val="003164"/>
                </a:solidFill>
                <a:latin typeface="Arial"/>
                <a:cs typeface="Arial"/>
              </a:rPr>
              <a:t>a</a:t>
            </a:r>
            <a:r>
              <a:rPr sz="2000" spc="0" dirty="0">
                <a:solidFill>
                  <a:srgbClr val="003164"/>
                </a:solidFill>
                <a:latin typeface="Arial"/>
                <a:cs typeface="Arial"/>
              </a:rPr>
              <a:t>t </a:t>
            </a:r>
            <a:r>
              <a:rPr sz="2000" spc="-14" dirty="0">
                <a:solidFill>
                  <a:srgbClr val="003164"/>
                </a:solidFill>
                <a:latin typeface="Arial"/>
                <a:cs typeface="Arial"/>
              </a:rPr>
              <a:t>m</a:t>
            </a:r>
            <a:r>
              <a:rPr sz="2000" spc="-9" dirty="0">
                <a:solidFill>
                  <a:srgbClr val="003164"/>
                </a:solidFill>
                <a:latin typeface="Arial"/>
                <a:cs typeface="Arial"/>
              </a:rPr>
              <a:t>a</a:t>
            </a:r>
            <a:r>
              <a:rPr sz="2000" spc="0" dirty="0">
                <a:solidFill>
                  <a:srgbClr val="003164"/>
                </a:solidFill>
                <a:latin typeface="Arial"/>
                <a:cs typeface="Arial"/>
              </a:rPr>
              <a:t>y </a:t>
            </a:r>
            <a:r>
              <a:rPr sz="2000" spc="4" dirty="0">
                <a:solidFill>
                  <a:srgbClr val="003164"/>
                </a:solidFill>
                <a:latin typeface="Arial"/>
                <a:cs typeface="Arial"/>
              </a:rPr>
              <a:t>h</a:t>
            </a:r>
            <a:r>
              <a:rPr sz="2000" spc="0" dirty="0">
                <a:solidFill>
                  <a:srgbClr val="003164"/>
                </a:solidFill>
                <a:latin typeface="Arial"/>
                <a:cs typeface="Arial"/>
              </a:rPr>
              <a:t>a</a:t>
            </a:r>
            <a:r>
              <a:rPr sz="2000" spc="-4" dirty="0">
                <a:solidFill>
                  <a:srgbClr val="003164"/>
                </a:solidFill>
                <a:latin typeface="Arial"/>
                <a:cs typeface="Arial"/>
              </a:rPr>
              <a:t>v</a:t>
            </a:r>
            <a:r>
              <a:rPr sz="2000" spc="0" dirty="0">
                <a:solidFill>
                  <a:srgbClr val="003164"/>
                </a:solidFill>
                <a:latin typeface="Arial"/>
                <a:cs typeface="Arial"/>
              </a:rPr>
              <a:t>e</a:t>
            </a:r>
            <a:r>
              <a:rPr sz="2000" spc="25" dirty="0">
                <a:solidFill>
                  <a:srgbClr val="003164"/>
                </a:solidFill>
                <a:latin typeface="Arial"/>
                <a:cs typeface="Arial"/>
              </a:rPr>
              <a:t> </a:t>
            </a:r>
            <a:r>
              <a:rPr sz="2000" spc="0" dirty="0">
                <a:solidFill>
                  <a:srgbClr val="003164"/>
                </a:solidFill>
                <a:latin typeface="Arial"/>
                <a:cs typeface="Arial"/>
              </a:rPr>
              <a:t>any </a:t>
            </a:r>
            <a:r>
              <a:rPr sz="2000" spc="-4" dirty="0">
                <a:solidFill>
                  <a:srgbClr val="003164"/>
                </a:solidFill>
                <a:latin typeface="Arial"/>
                <a:cs typeface="Arial"/>
              </a:rPr>
              <a:t>v</a:t>
            </a:r>
            <a:r>
              <a:rPr sz="2000" spc="0" dirty="0">
                <a:solidFill>
                  <a:srgbClr val="003164"/>
                </a:solidFill>
                <a:latin typeface="Arial"/>
                <a:cs typeface="Arial"/>
              </a:rPr>
              <a:t>al</a:t>
            </a:r>
            <a:r>
              <a:rPr sz="2000" spc="4" dirty="0">
                <a:solidFill>
                  <a:srgbClr val="003164"/>
                </a:solidFill>
                <a:latin typeface="Arial"/>
                <a:cs typeface="Arial"/>
              </a:rPr>
              <a:t>u</a:t>
            </a:r>
            <a:r>
              <a:rPr sz="2000" spc="0" dirty="0">
                <a:solidFill>
                  <a:srgbClr val="003164"/>
                </a:solidFill>
                <a:latin typeface="Arial"/>
                <a:cs typeface="Arial"/>
              </a:rPr>
              <a:t>e</a:t>
            </a:r>
            <a:r>
              <a:rPr sz="2000" spc="25" dirty="0">
                <a:solidFill>
                  <a:srgbClr val="003164"/>
                </a:solidFill>
                <a:latin typeface="Arial"/>
                <a:cs typeface="Arial"/>
              </a:rPr>
              <a:t> </a:t>
            </a:r>
            <a:r>
              <a:rPr sz="2000" spc="-4" dirty="0">
                <a:solidFill>
                  <a:srgbClr val="003164"/>
                </a:solidFill>
                <a:latin typeface="Arial"/>
                <a:cs typeface="Arial"/>
              </a:rPr>
              <a:t>fr</a:t>
            </a:r>
            <a:r>
              <a:rPr sz="2000" spc="0" dirty="0">
                <a:solidFill>
                  <a:srgbClr val="003164"/>
                </a:solidFill>
                <a:latin typeface="Arial"/>
                <a:cs typeface="Arial"/>
              </a:rPr>
              <a:t>om</a:t>
            </a:r>
            <a:r>
              <a:rPr sz="2000" spc="9" dirty="0">
                <a:solidFill>
                  <a:srgbClr val="003164"/>
                </a:solidFill>
                <a:latin typeface="Arial"/>
                <a:cs typeface="Arial"/>
              </a:rPr>
              <a:t> </a:t>
            </a:r>
            <a:r>
              <a:rPr sz="2000" spc="0" dirty="0">
                <a:solidFill>
                  <a:srgbClr val="003164"/>
                </a:solidFill>
                <a:latin typeface="Arial"/>
                <a:cs typeface="Arial"/>
              </a:rPr>
              <a:t>1</a:t>
            </a:r>
            <a:r>
              <a:rPr sz="2000" spc="4" dirty="0">
                <a:solidFill>
                  <a:srgbClr val="003164"/>
                </a:solidFill>
                <a:latin typeface="Arial"/>
                <a:cs typeface="Arial"/>
              </a:rPr>
              <a:t>0</a:t>
            </a:r>
            <a:r>
              <a:rPr sz="2000" spc="0" dirty="0">
                <a:solidFill>
                  <a:srgbClr val="003164"/>
                </a:solidFill>
                <a:latin typeface="Arial"/>
                <a:cs typeface="Arial"/>
              </a:rPr>
              <a:t>0 </a:t>
            </a:r>
            <a:r>
              <a:rPr sz="2000" spc="-4" dirty="0">
                <a:solidFill>
                  <a:srgbClr val="003164"/>
                </a:solidFill>
                <a:latin typeface="Arial"/>
                <a:cs typeface="Arial"/>
              </a:rPr>
              <a:t>t</a:t>
            </a:r>
            <a:r>
              <a:rPr sz="2000" spc="0" dirty="0">
                <a:solidFill>
                  <a:srgbClr val="003164"/>
                </a:solidFill>
                <a:latin typeface="Arial"/>
                <a:cs typeface="Arial"/>
              </a:rPr>
              <a:t>o</a:t>
            </a:r>
            <a:r>
              <a:rPr sz="2000" spc="9" dirty="0">
                <a:solidFill>
                  <a:srgbClr val="003164"/>
                </a:solidFill>
                <a:latin typeface="Arial"/>
                <a:cs typeface="Arial"/>
              </a:rPr>
              <a:t> </a:t>
            </a:r>
            <a:r>
              <a:rPr sz="2000" spc="0" dirty="0">
                <a:solidFill>
                  <a:srgbClr val="003164"/>
                </a:solidFill>
                <a:latin typeface="Arial"/>
                <a:cs typeface="Arial"/>
              </a:rPr>
              <a:t>300</a:t>
            </a:r>
            <a:r>
              <a:rPr sz="2000" spc="14" dirty="0">
                <a:solidFill>
                  <a:srgbClr val="003164"/>
                </a:solidFill>
                <a:latin typeface="Arial"/>
                <a:cs typeface="Arial"/>
              </a:rPr>
              <a:t> </a:t>
            </a: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r>
              <a:rPr sz="2000" spc="-4" dirty="0">
                <a:solidFill>
                  <a:srgbClr val="003164"/>
                </a:solidFill>
                <a:latin typeface="Arial"/>
                <a:cs typeface="Arial"/>
              </a:rPr>
              <a:t> (</a:t>
            </a:r>
            <a:r>
              <a:rPr sz="2000" spc="0" dirty="0">
                <a:solidFill>
                  <a:srgbClr val="003164"/>
                </a:solidFill>
                <a:latin typeface="Arial"/>
                <a:cs typeface="Arial"/>
              </a:rPr>
              <a:t>200</a:t>
            </a:r>
            <a:r>
              <a:rPr sz="2000" spc="-4" dirty="0">
                <a:solidFill>
                  <a:srgbClr val="003164"/>
                </a:solidFill>
                <a:latin typeface="Arial"/>
                <a:cs typeface="Arial"/>
              </a:rPr>
              <a:t>,</a:t>
            </a:r>
            <a:r>
              <a:rPr sz="2000" spc="-9" dirty="0">
                <a:solidFill>
                  <a:srgbClr val="003164"/>
                </a:solidFill>
                <a:latin typeface="Arial"/>
                <a:cs typeface="Arial"/>
              </a:rPr>
              <a:t>1</a:t>
            </a:r>
            <a:r>
              <a:rPr sz="2000" spc="0" dirty="0">
                <a:solidFill>
                  <a:srgbClr val="003164"/>
                </a:solidFill>
                <a:latin typeface="Arial"/>
                <a:cs typeface="Arial"/>
              </a:rPr>
              <a:t>00</a:t>
            </a:r>
            <a:r>
              <a:rPr sz="2000" spc="4" dirty="0">
                <a:solidFill>
                  <a:srgbClr val="003164"/>
                </a:solidFill>
                <a:latin typeface="Arial"/>
                <a:cs typeface="Arial"/>
              </a:rPr>
              <a:t>)</a:t>
            </a:r>
            <a:r>
              <a:rPr sz="2000" spc="0" dirty="0">
                <a:solidFill>
                  <a:srgbClr val="003164"/>
                </a:solidFill>
                <a:latin typeface="Arial"/>
                <a:cs typeface="Arial"/>
              </a:rPr>
              <a:t>, </a:t>
            </a:r>
            <a:r>
              <a:rPr sz="2000" spc="4" dirty="0">
                <a:solidFill>
                  <a:srgbClr val="003164"/>
                </a:solidFill>
                <a:latin typeface="Arial"/>
                <a:cs typeface="Arial"/>
              </a:rPr>
              <a:t>(</a:t>
            </a:r>
            <a:r>
              <a:rPr sz="2000" spc="0" dirty="0">
                <a:solidFill>
                  <a:srgbClr val="003164"/>
                </a:solidFill>
                <a:latin typeface="Arial"/>
                <a:cs typeface="Arial"/>
              </a:rPr>
              <a:t>200,</a:t>
            </a:r>
            <a:r>
              <a:rPr sz="2000" spc="-9" dirty="0">
                <a:solidFill>
                  <a:srgbClr val="003164"/>
                </a:solidFill>
                <a:latin typeface="Arial"/>
                <a:cs typeface="Arial"/>
              </a:rPr>
              <a:t>1</a:t>
            </a:r>
            <a:r>
              <a:rPr sz="2000" spc="0" dirty="0">
                <a:solidFill>
                  <a:srgbClr val="003164"/>
                </a:solidFill>
                <a:latin typeface="Arial"/>
                <a:cs typeface="Arial"/>
              </a:rPr>
              <a:t>0</a:t>
            </a:r>
            <a:r>
              <a:rPr sz="2000" spc="-9" dirty="0">
                <a:solidFill>
                  <a:srgbClr val="003164"/>
                </a:solidFill>
                <a:latin typeface="Arial"/>
                <a:cs typeface="Arial"/>
              </a:rPr>
              <a:t>1</a:t>
            </a:r>
            <a:r>
              <a:rPr sz="2000" spc="4" dirty="0">
                <a:solidFill>
                  <a:srgbClr val="003164"/>
                </a:solidFill>
                <a:latin typeface="Arial"/>
                <a:cs typeface="Arial"/>
              </a:rPr>
              <a:t>)</a:t>
            </a:r>
            <a:r>
              <a:rPr sz="2000" spc="0" dirty="0">
                <a:solidFill>
                  <a:srgbClr val="003164"/>
                </a:solidFill>
                <a:latin typeface="Arial"/>
                <a:cs typeface="Arial"/>
              </a:rPr>
              <a:t>,</a:t>
            </a:r>
            <a:r>
              <a:rPr sz="2000" spc="30" dirty="0">
                <a:solidFill>
                  <a:srgbClr val="003164"/>
                </a:solidFill>
                <a:latin typeface="Arial"/>
                <a:cs typeface="Arial"/>
              </a:rPr>
              <a:t> </a:t>
            </a:r>
            <a:r>
              <a:rPr sz="1800" spc="0" dirty="0">
                <a:solidFill>
                  <a:srgbClr val="003164"/>
                </a:solidFill>
                <a:latin typeface="Arial"/>
                <a:cs typeface="Arial"/>
              </a:rPr>
              <a:t>(</a:t>
            </a:r>
            <a:r>
              <a:rPr sz="1800" spc="-4" dirty="0">
                <a:solidFill>
                  <a:srgbClr val="003164"/>
                </a:solidFill>
                <a:latin typeface="Arial"/>
                <a:cs typeface="Arial"/>
              </a:rPr>
              <a:t>200</a:t>
            </a:r>
            <a:r>
              <a:rPr sz="1800" spc="4" dirty="0">
                <a:solidFill>
                  <a:srgbClr val="003164"/>
                </a:solidFill>
                <a:latin typeface="Arial"/>
                <a:cs typeface="Arial"/>
              </a:rPr>
              <a:t>,</a:t>
            </a:r>
            <a:r>
              <a:rPr sz="1800" spc="-4" dirty="0">
                <a:solidFill>
                  <a:srgbClr val="003164"/>
                </a:solidFill>
                <a:latin typeface="Arial"/>
                <a:cs typeface="Arial"/>
              </a:rPr>
              <a:t>200</a:t>
            </a:r>
            <a:r>
              <a:rPr sz="1800" spc="0" dirty="0">
                <a:solidFill>
                  <a:srgbClr val="003164"/>
                </a:solidFill>
                <a:latin typeface="Arial"/>
                <a:cs typeface="Arial"/>
              </a:rPr>
              <a:t>), (200,</a:t>
            </a:r>
            <a:r>
              <a:rPr sz="1800" spc="-4" dirty="0">
                <a:solidFill>
                  <a:srgbClr val="003164"/>
                </a:solidFill>
                <a:latin typeface="Arial"/>
                <a:cs typeface="Arial"/>
              </a:rPr>
              <a:t>299</a:t>
            </a:r>
            <a:r>
              <a:rPr sz="1800" spc="0" dirty="0">
                <a:solidFill>
                  <a:srgbClr val="003164"/>
                </a:solidFill>
                <a:latin typeface="Arial"/>
                <a:cs typeface="Arial"/>
              </a:rPr>
              <a:t>),</a:t>
            </a:r>
            <a:r>
              <a:rPr sz="1800" spc="9" dirty="0">
                <a:solidFill>
                  <a:srgbClr val="003164"/>
                </a:solidFill>
                <a:latin typeface="Arial"/>
                <a:cs typeface="Arial"/>
              </a:rPr>
              <a:t> </a:t>
            </a:r>
            <a:r>
              <a:rPr sz="1800" spc="0" dirty="0">
                <a:solidFill>
                  <a:srgbClr val="003164"/>
                </a:solidFill>
                <a:latin typeface="Arial"/>
                <a:cs typeface="Arial"/>
              </a:rPr>
              <a:t>(</a:t>
            </a:r>
            <a:r>
              <a:rPr sz="1800" spc="-4" dirty="0">
                <a:solidFill>
                  <a:srgbClr val="003164"/>
                </a:solidFill>
                <a:latin typeface="Arial"/>
                <a:cs typeface="Arial"/>
              </a:rPr>
              <a:t>200</a:t>
            </a:r>
            <a:r>
              <a:rPr sz="1800" spc="4" dirty="0">
                <a:solidFill>
                  <a:srgbClr val="003164"/>
                </a:solidFill>
                <a:latin typeface="Arial"/>
                <a:cs typeface="Arial"/>
              </a:rPr>
              <a:t>,300</a:t>
            </a:r>
            <a:r>
              <a:rPr sz="1800" spc="0" dirty="0">
                <a:solidFill>
                  <a:srgbClr val="003164"/>
                </a:solidFill>
                <a:latin typeface="Arial"/>
                <a:cs typeface="Arial"/>
              </a:rPr>
              <a:t>),</a:t>
            </a:r>
            <a:r>
              <a:rPr sz="1800" spc="25" dirty="0">
                <a:solidFill>
                  <a:srgbClr val="003164"/>
                </a:solidFill>
                <a:latin typeface="Arial"/>
                <a:cs typeface="Arial"/>
              </a:rPr>
              <a:t> </a:t>
            </a:r>
            <a:r>
              <a:rPr sz="1800" spc="0" dirty="0">
                <a:solidFill>
                  <a:srgbClr val="003164"/>
                </a:solidFill>
                <a:latin typeface="Arial"/>
                <a:cs typeface="Arial"/>
              </a:rPr>
              <a:t>(</a:t>
            </a:r>
            <a:r>
              <a:rPr sz="1800" spc="-4" dirty="0">
                <a:solidFill>
                  <a:srgbClr val="003164"/>
                </a:solidFill>
                <a:latin typeface="Arial"/>
                <a:cs typeface="Arial"/>
              </a:rPr>
              <a:t>100</a:t>
            </a:r>
            <a:r>
              <a:rPr sz="1800" spc="4" dirty="0">
                <a:solidFill>
                  <a:srgbClr val="003164"/>
                </a:solidFill>
                <a:latin typeface="Arial"/>
                <a:cs typeface="Arial"/>
              </a:rPr>
              <a:t>,</a:t>
            </a:r>
            <a:r>
              <a:rPr sz="1800" spc="-4" dirty="0">
                <a:solidFill>
                  <a:srgbClr val="003164"/>
                </a:solidFill>
                <a:latin typeface="Arial"/>
                <a:cs typeface="Arial"/>
              </a:rPr>
              <a:t>200</a:t>
            </a:r>
            <a:r>
              <a:rPr sz="1800" spc="0" dirty="0">
                <a:solidFill>
                  <a:srgbClr val="003164"/>
                </a:solidFill>
                <a:latin typeface="Arial"/>
                <a:cs typeface="Arial"/>
              </a:rPr>
              <a:t>),</a:t>
            </a:r>
            <a:r>
              <a:rPr sz="1800" spc="9" dirty="0">
                <a:solidFill>
                  <a:srgbClr val="003164"/>
                </a:solidFill>
                <a:latin typeface="Arial"/>
                <a:cs typeface="Arial"/>
              </a:rPr>
              <a:t> </a:t>
            </a:r>
            <a:r>
              <a:rPr sz="1800" spc="14" dirty="0">
                <a:solidFill>
                  <a:srgbClr val="003164"/>
                </a:solidFill>
                <a:latin typeface="Arial"/>
                <a:cs typeface="Arial"/>
              </a:rPr>
              <a:t>(</a:t>
            </a:r>
            <a:r>
              <a:rPr sz="1800" spc="-4" dirty="0">
                <a:solidFill>
                  <a:srgbClr val="003164"/>
                </a:solidFill>
                <a:latin typeface="Arial"/>
                <a:cs typeface="Arial"/>
              </a:rPr>
              <a:t>101</a:t>
            </a:r>
            <a:r>
              <a:rPr sz="1800" spc="0" dirty="0">
                <a:solidFill>
                  <a:srgbClr val="003164"/>
                </a:solidFill>
                <a:latin typeface="Arial"/>
                <a:cs typeface="Arial"/>
              </a:rPr>
              <a:t>,2</a:t>
            </a:r>
            <a:r>
              <a:rPr sz="1800" spc="-4" dirty="0">
                <a:solidFill>
                  <a:srgbClr val="003164"/>
                </a:solidFill>
                <a:latin typeface="Arial"/>
                <a:cs typeface="Arial"/>
              </a:rPr>
              <a:t>0</a:t>
            </a:r>
            <a:r>
              <a:rPr sz="1800" spc="0" dirty="0">
                <a:solidFill>
                  <a:srgbClr val="003164"/>
                </a:solidFill>
                <a:latin typeface="Arial"/>
                <a:cs typeface="Arial"/>
              </a:rPr>
              <a:t>0),</a:t>
            </a:r>
            <a:r>
              <a:rPr sz="1800" spc="20" dirty="0">
                <a:solidFill>
                  <a:srgbClr val="003164"/>
                </a:solidFill>
                <a:latin typeface="Arial"/>
                <a:cs typeface="Arial"/>
              </a:rPr>
              <a:t> </a:t>
            </a:r>
            <a:r>
              <a:rPr sz="1800" spc="0" dirty="0">
                <a:solidFill>
                  <a:srgbClr val="003164"/>
                </a:solidFill>
                <a:latin typeface="Arial"/>
                <a:cs typeface="Arial"/>
              </a:rPr>
              <a:t>(</a:t>
            </a:r>
            <a:r>
              <a:rPr sz="1800" spc="-4" dirty="0">
                <a:solidFill>
                  <a:srgbClr val="003164"/>
                </a:solidFill>
                <a:latin typeface="Arial"/>
                <a:cs typeface="Arial"/>
              </a:rPr>
              <a:t>2</a:t>
            </a:r>
            <a:r>
              <a:rPr sz="1800" spc="4" dirty="0">
                <a:solidFill>
                  <a:srgbClr val="003164"/>
                </a:solidFill>
                <a:latin typeface="Arial"/>
                <a:cs typeface="Arial"/>
              </a:rPr>
              <a:t>99,</a:t>
            </a:r>
            <a:r>
              <a:rPr sz="1800" spc="-4" dirty="0">
                <a:solidFill>
                  <a:srgbClr val="003164"/>
                </a:solidFill>
                <a:latin typeface="Arial"/>
                <a:cs typeface="Arial"/>
              </a:rPr>
              <a:t>200</a:t>
            </a:r>
            <a:r>
              <a:rPr sz="1800" spc="0" dirty="0">
                <a:solidFill>
                  <a:srgbClr val="003164"/>
                </a:solidFill>
                <a:latin typeface="Arial"/>
                <a:cs typeface="Arial"/>
              </a:rPr>
              <a:t>)</a:t>
            </a:r>
            <a:r>
              <a:rPr sz="1800" spc="4" dirty="0">
                <a:solidFill>
                  <a:srgbClr val="003164"/>
                </a:solidFill>
                <a:latin typeface="Arial"/>
                <a:cs typeface="Arial"/>
              </a:rPr>
              <a:t> a</a:t>
            </a:r>
            <a:r>
              <a:rPr sz="1800" spc="-4" dirty="0">
                <a:solidFill>
                  <a:srgbClr val="003164"/>
                </a:solidFill>
                <a:latin typeface="Arial"/>
                <a:cs typeface="Arial"/>
              </a:rPr>
              <a:t>n</a:t>
            </a:r>
            <a:r>
              <a:rPr sz="1800" spc="0" dirty="0">
                <a:solidFill>
                  <a:srgbClr val="003164"/>
                </a:solidFill>
                <a:latin typeface="Arial"/>
                <a:cs typeface="Arial"/>
              </a:rPr>
              <a:t>d (</a:t>
            </a:r>
            <a:r>
              <a:rPr sz="1800" spc="-4" dirty="0">
                <a:solidFill>
                  <a:srgbClr val="003164"/>
                </a:solidFill>
                <a:latin typeface="Arial"/>
                <a:cs typeface="Arial"/>
              </a:rPr>
              <a:t>30</a:t>
            </a:r>
            <a:r>
              <a:rPr sz="1800" spc="0" dirty="0">
                <a:solidFill>
                  <a:srgbClr val="003164"/>
                </a:solidFill>
                <a:latin typeface="Arial"/>
                <a:cs typeface="Arial"/>
              </a:rPr>
              <a:t>0</a:t>
            </a:r>
            <a:r>
              <a:rPr sz="1800" spc="4" dirty="0">
                <a:solidFill>
                  <a:srgbClr val="003164"/>
                </a:solidFill>
                <a:latin typeface="Arial"/>
                <a:cs typeface="Arial"/>
              </a:rPr>
              <a:t>,</a:t>
            </a:r>
            <a:r>
              <a:rPr sz="1800" spc="-4" dirty="0">
                <a:solidFill>
                  <a:srgbClr val="003164"/>
                </a:solidFill>
                <a:latin typeface="Arial"/>
                <a:cs typeface="Arial"/>
              </a:rPr>
              <a:t>200</a:t>
            </a:r>
            <a:r>
              <a:rPr sz="1800" spc="0" dirty="0">
                <a:solidFill>
                  <a:srgbClr val="003164"/>
                </a:solidFill>
                <a:latin typeface="Arial"/>
                <a:cs typeface="Arial"/>
              </a:rPr>
              <a:t>) </a:t>
            </a:r>
            <a:r>
              <a:rPr sz="1800" spc="204" dirty="0">
                <a:solidFill>
                  <a:srgbClr val="003164"/>
                </a:solidFill>
                <a:latin typeface="Arial"/>
                <a:cs typeface="Arial"/>
              </a:rPr>
              <a:t> </a:t>
            </a:r>
            <a:r>
              <a:rPr sz="1800" spc="39" dirty="0">
                <a:solidFill>
                  <a:srgbClr val="003164"/>
                </a:solidFill>
                <a:latin typeface="Arial"/>
                <a:cs typeface="Arial"/>
              </a:rPr>
              <a:t>T</a:t>
            </a:r>
            <a:r>
              <a:rPr sz="1800" spc="-4" dirty="0">
                <a:solidFill>
                  <a:srgbClr val="003164"/>
                </a:solidFill>
                <a:latin typeface="Arial"/>
                <a:cs typeface="Arial"/>
              </a:rPr>
              <a:t>h</a:t>
            </a:r>
            <a:r>
              <a:rPr sz="1800" spc="-14" dirty="0">
                <a:solidFill>
                  <a:srgbClr val="003164"/>
                </a:solidFill>
                <a:latin typeface="Arial"/>
                <a:cs typeface="Arial"/>
              </a:rPr>
              <a:t>i</a:t>
            </a:r>
            <a:r>
              <a:rPr sz="1800" spc="0" dirty="0">
                <a:solidFill>
                  <a:srgbClr val="003164"/>
                </a:solidFill>
                <a:latin typeface="Arial"/>
                <a:cs typeface="Arial"/>
              </a:rPr>
              <a:t>s</a:t>
            </a:r>
            <a:r>
              <a:rPr sz="1800" spc="194" dirty="0">
                <a:solidFill>
                  <a:srgbClr val="003164"/>
                </a:solidFill>
                <a:latin typeface="Arial"/>
                <a:cs typeface="Arial"/>
              </a:rPr>
              <a:t> </a:t>
            </a:r>
            <a:r>
              <a:rPr sz="1800" spc="-4" dirty="0">
                <a:solidFill>
                  <a:srgbClr val="003164"/>
                </a:solidFill>
                <a:latin typeface="Arial"/>
                <a:cs typeface="Arial"/>
              </a:rPr>
              <a:t>inpu</a:t>
            </a:r>
            <a:r>
              <a:rPr sz="1800" spc="0" dirty="0">
                <a:solidFill>
                  <a:srgbClr val="003164"/>
                </a:solidFill>
                <a:latin typeface="Arial"/>
                <a:cs typeface="Arial"/>
              </a:rPr>
              <a:t>t</a:t>
            </a:r>
            <a:r>
              <a:rPr sz="1800" spc="199" dirty="0">
                <a:solidFill>
                  <a:srgbClr val="003164"/>
                </a:solidFill>
                <a:latin typeface="Arial"/>
                <a:cs typeface="Arial"/>
              </a:rPr>
              <a:t> </a:t>
            </a:r>
            <a:r>
              <a:rPr sz="1800" spc="-4" dirty="0">
                <a:solidFill>
                  <a:srgbClr val="003164"/>
                </a:solidFill>
                <a:latin typeface="Arial"/>
                <a:cs typeface="Arial"/>
              </a:rPr>
              <a:t>d</a:t>
            </a:r>
            <a:r>
              <a:rPr sz="1800" spc="0" dirty="0">
                <a:solidFill>
                  <a:srgbClr val="003164"/>
                </a:solidFill>
                <a:latin typeface="Arial"/>
                <a:cs typeface="Arial"/>
              </a:rPr>
              <a:t>om</a:t>
            </a:r>
            <a:r>
              <a:rPr sz="1800" spc="-4" dirty="0">
                <a:solidFill>
                  <a:srgbClr val="003164"/>
                </a:solidFill>
                <a:latin typeface="Arial"/>
                <a:cs typeface="Arial"/>
              </a:rPr>
              <a:t>ai</a:t>
            </a:r>
            <a:r>
              <a:rPr sz="1800" spc="0" dirty="0">
                <a:solidFill>
                  <a:srgbClr val="003164"/>
                </a:solidFill>
                <a:latin typeface="Arial"/>
                <a:cs typeface="Arial"/>
              </a:rPr>
              <a:t>n</a:t>
            </a:r>
            <a:r>
              <a:rPr sz="1800" spc="214" dirty="0">
                <a:solidFill>
                  <a:srgbClr val="003164"/>
                </a:solidFill>
                <a:latin typeface="Arial"/>
                <a:cs typeface="Arial"/>
              </a:rPr>
              <a:t> </a:t>
            </a:r>
            <a:r>
              <a:rPr sz="1800" spc="-4" dirty="0">
                <a:solidFill>
                  <a:srgbClr val="003164"/>
                </a:solidFill>
                <a:latin typeface="Arial"/>
                <a:cs typeface="Arial"/>
              </a:rPr>
              <a:t>i</a:t>
            </a:r>
            <a:r>
              <a:rPr sz="1800" spc="0" dirty="0">
                <a:solidFill>
                  <a:srgbClr val="003164"/>
                </a:solidFill>
                <a:latin typeface="Arial"/>
                <a:cs typeface="Arial"/>
              </a:rPr>
              <a:t>s</a:t>
            </a:r>
            <a:r>
              <a:rPr sz="1800" spc="194" dirty="0">
                <a:solidFill>
                  <a:srgbClr val="003164"/>
                </a:solidFill>
                <a:latin typeface="Arial"/>
                <a:cs typeface="Arial"/>
              </a:rPr>
              <a:t> </a:t>
            </a:r>
            <a:r>
              <a:rPr sz="1800" spc="0" dirty="0">
                <a:solidFill>
                  <a:srgbClr val="003164"/>
                </a:solidFill>
                <a:latin typeface="Arial"/>
                <a:cs typeface="Arial"/>
              </a:rPr>
              <a:t>s</a:t>
            </a:r>
            <a:r>
              <a:rPr sz="1800" spc="4" dirty="0">
                <a:solidFill>
                  <a:srgbClr val="003164"/>
                </a:solidFill>
                <a:latin typeface="Arial"/>
                <a:cs typeface="Arial"/>
              </a:rPr>
              <a:t>h</a:t>
            </a:r>
            <a:r>
              <a:rPr sz="1800" spc="19" dirty="0">
                <a:solidFill>
                  <a:srgbClr val="003164"/>
                </a:solidFill>
                <a:latin typeface="Arial"/>
                <a:cs typeface="Arial"/>
              </a:rPr>
              <a:t>o</a:t>
            </a:r>
            <a:r>
              <a:rPr sz="1800" spc="-50" dirty="0">
                <a:solidFill>
                  <a:srgbClr val="003164"/>
                </a:solidFill>
                <a:latin typeface="Arial"/>
                <a:cs typeface="Arial"/>
              </a:rPr>
              <a:t>w</a:t>
            </a:r>
            <a:r>
              <a:rPr sz="1800" spc="0" dirty="0">
                <a:solidFill>
                  <a:srgbClr val="003164"/>
                </a:solidFill>
                <a:latin typeface="Arial"/>
                <a:cs typeface="Arial"/>
              </a:rPr>
              <a:t>n</a:t>
            </a:r>
            <a:r>
              <a:rPr sz="1800" spc="194" dirty="0">
                <a:solidFill>
                  <a:srgbClr val="003164"/>
                </a:solidFill>
                <a:latin typeface="Arial"/>
                <a:cs typeface="Arial"/>
              </a:rPr>
              <a:t> </a:t>
            </a:r>
            <a:r>
              <a:rPr sz="1800" spc="9" dirty="0">
                <a:solidFill>
                  <a:srgbClr val="003164"/>
                </a:solidFill>
                <a:latin typeface="Arial"/>
                <a:cs typeface="Arial"/>
              </a:rPr>
              <a:t>i</a:t>
            </a:r>
            <a:r>
              <a:rPr sz="1800" spc="0" dirty="0">
                <a:solidFill>
                  <a:srgbClr val="003164"/>
                </a:solidFill>
                <a:latin typeface="Arial"/>
                <a:cs typeface="Arial"/>
              </a:rPr>
              <a:t>n</a:t>
            </a:r>
            <a:r>
              <a:rPr sz="1800" spc="194" dirty="0">
                <a:solidFill>
                  <a:srgbClr val="003164"/>
                </a:solidFill>
                <a:latin typeface="Arial"/>
                <a:cs typeface="Arial"/>
              </a:rPr>
              <a:t> </a:t>
            </a:r>
            <a:r>
              <a:rPr sz="1800" spc="4" dirty="0">
                <a:solidFill>
                  <a:srgbClr val="003164"/>
                </a:solidFill>
                <a:latin typeface="Arial"/>
                <a:cs typeface="Arial"/>
              </a:rPr>
              <a:t>F</a:t>
            </a:r>
            <a:r>
              <a:rPr sz="1800" spc="9" dirty="0">
                <a:solidFill>
                  <a:srgbClr val="003164"/>
                </a:solidFill>
                <a:latin typeface="Arial"/>
                <a:cs typeface="Arial"/>
              </a:rPr>
              <a:t>i</a:t>
            </a:r>
            <a:r>
              <a:rPr sz="1800" spc="0" dirty="0">
                <a:solidFill>
                  <a:srgbClr val="003164"/>
                </a:solidFill>
                <a:latin typeface="Arial"/>
                <a:cs typeface="Arial"/>
              </a:rPr>
              <a:t>g </a:t>
            </a:r>
            <a:r>
              <a:rPr sz="1800" spc="14" dirty="0">
                <a:solidFill>
                  <a:srgbClr val="003164"/>
                </a:solidFill>
                <a:latin typeface="Arial"/>
                <a:cs typeface="Arial"/>
              </a:rPr>
              <a:t> </a:t>
            </a:r>
            <a:r>
              <a:rPr lang="en-US" dirty="0">
                <a:solidFill>
                  <a:srgbClr val="003164"/>
                </a:solidFill>
                <a:latin typeface="Arial"/>
                <a:cs typeface="Arial"/>
              </a:rPr>
              <a:t>4</a:t>
            </a:r>
            <a:r>
              <a:rPr sz="1800" spc="0" dirty="0">
                <a:solidFill>
                  <a:srgbClr val="003164"/>
                </a:solidFill>
                <a:latin typeface="Arial"/>
                <a:cs typeface="Arial"/>
              </a:rPr>
              <a:t> </a:t>
            </a:r>
            <a:r>
              <a:rPr sz="1800" spc="199" dirty="0">
                <a:solidFill>
                  <a:srgbClr val="003164"/>
                </a:solidFill>
                <a:latin typeface="Arial"/>
                <a:cs typeface="Arial"/>
              </a:rPr>
              <a:t> </a:t>
            </a:r>
            <a:r>
              <a:rPr sz="1800" spc="0" dirty="0">
                <a:solidFill>
                  <a:srgbClr val="003164"/>
                </a:solidFill>
                <a:latin typeface="Arial"/>
                <a:cs typeface="Arial"/>
              </a:rPr>
              <a:t>E</a:t>
            </a:r>
            <a:r>
              <a:rPr sz="1800" spc="4" dirty="0">
                <a:solidFill>
                  <a:srgbClr val="003164"/>
                </a:solidFill>
                <a:latin typeface="Arial"/>
                <a:cs typeface="Arial"/>
              </a:rPr>
              <a:t>a</a:t>
            </a:r>
            <a:r>
              <a:rPr sz="1800" spc="0" dirty="0">
                <a:solidFill>
                  <a:srgbClr val="003164"/>
                </a:solidFill>
                <a:latin typeface="Arial"/>
                <a:cs typeface="Arial"/>
              </a:rPr>
              <a:t>ch</a:t>
            </a:r>
            <a:r>
              <a:rPr sz="1800" spc="194" dirty="0">
                <a:solidFill>
                  <a:srgbClr val="003164"/>
                </a:solidFill>
                <a:latin typeface="Arial"/>
                <a:cs typeface="Arial"/>
              </a:rPr>
              <a:t> </a:t>
            </a:r>
            <a:r>
              <a:rPr sz="1800" spc="-4" dirty="0">
                <a:solidFill>
                  <a:srgbClr val="003164"/>
                </a:solidFill>
                <a:latin typeface="Arial"/>
                <a:cs typeface="Arial"/>
              </a:rPr>
              <a:t>do</a:t>
            </a:r>
            <a:r>
              <a:rPr sz="1800" spc="0" dirty="0">
                <a:solidFill>
                  <a:srgbClr val="003164"/>
                </a:solidFill>
                <a:latin typeface="Arial"/>
                <a:cs typeface="Arial"/>
              </a:rPr>
              <a:t>t</a:t>
            </a:r>
            <a:r>
              <a:rPr sz="1800" spc="199" dirty="0">
                <a:solidFill>
                  <a:srgbClr val="003164"/>
                </a:solidFill>
                <a:latin typeface="Arial"/>
                <a:cs typeface="Arial"/>
              </a:rPr>
              <a:t> </a:t>
            </a:r>
            <a:r>
              <a:rPr sz="1800" spc="0" dirty="0">
                <a:solidFill>
                  <a:srgbClr val="003164"/>
                </a:solidFill>
                <a:latin typeface="Arial"/>
                <a:cs typeface="Arial"/>
              </a:rPr>
              <a:t>r</a:t>
            </a:r>
            <a:r>
              <a:rPr sz="1800" spc="-4" dirty="0">
                <a:solidFill>
                  <a:srgbClr val="003164"/>
                </a:solidFill>
                <a:latin typeface="Arial"/>
                <a:cs typeface="Arial"/>
              </a:rPr>
              <a:t>ep</a:t>
            </a:r>
            <a:r>
              <a:rPr sz="1800" spc="4" dirty="0">
                <a:solidFill>
                  <a:srgbClr val="003164"/>
                </a:solidFill>
                <a:latin typeface="Arial"/>
                <a:cs typeface="Arial"/>
              </a:rPr>
              <a:t>r</a:t>
            </a:r>
            <a:r>
              <a:rPr sz="1800" spc="-4" dirty="0">
                <a:solidFill>
                  <a:srgbClr val="003164"/>
                </a:solidFill>
                <a:latin typeface="Arial"/>
                <a:cs typeface="Arial"/>
              </a:rPr>
              <a:t>e</a:t>
            </a:r>
            <a:r>
              <a:rPr sz="1800" spc="0" dirty="0">
                <a:solidFill>
                  <a:srgbClr val="003164"/>
                </a:solidFill>
                <a:latin typeface="Arial"/>
                <a:cs typeface="Arial"/>
              </a:rPr>
              <a:t>s</a:t>
            </a:r>
            <a:r>
              <a:rPr sz="1800" spc="-4" dirty="0">
                <a:solidFill>
                  <a:srgbClr val="003164"/>
                </a:solidFill>
                <a:latin typeface="Arial"/>
                <a:cs typeface="Arial"/>
              </a:rPr>
              <a:t>en</a:t>
            </a:r>
            <a:r>
              <a:rPr sz="1800" spc="0" dirty="0">
                <a:solidFill>
                  <a:srgbClr val="003164"/>
                </a:solidFill>
                <a:latin typeface="Arial"/>
                <a:cs typeface="Arial"/>
              </a:rPr>
              <a:t>t</a:t>
            </a:r>
            <a:r>
              <a:rPr sz="1800" spc="199" dirty="0">
                <a:solidFill>
                  <a:srgbClr val="003164"/>
                </a:solidFill>
                <a:latin typeface="Arial"/>
                <a:cs typeface="Arial"/>
              </a:rPr>
              <a:t> </a:t>
            </a:r>
            <a:r>
              <a:rPr sz="1800" spc="0" dirty="0">
                <a:solidFill>
                  <a:srgbClr val="003164"/>
                </a:solidFill>
                <a:latin typeface="Arial"/>
                <a:cs typeface="Arial"/>
              </a:rPr>
              <a:t>a</a:t>
            </a:r>
            <a:r>
              <a:rPr sz="1800" spc="204" dirty="0">
                <a:solidFill>
                  <a:srgbClr val="003164"/>
                </a:solidFill>
                <a:latin typeface="Arial"/>
                <a:cs typeface="Arial"/>
              </a:rPr>
              <a:t> </a:t>
            </a:r>
            <a:r>
              <a:rPr sz="1800" spc="4" dirty="0">
                <a:solidFill>
                  <a:srgbClr val="003164"/>
                </a:solidFill>
                <a:latin typeface="Arial"/>
                <a:cs typeface="Arial"/>
              </a:rPr>
              <a:t>t</a:t>
            </a:r>
            <a:r>
              <a:rPr sz="1800" spc="0" dirty="0">
                <a:solidFill>
                  <a:srgbClr val="003164"/>
                </a:solidFill>
                <a:latin typeface="Arial"/>
                <a:cs typeface="Arial"/>
              </a:rPr>
              <a:t>est</a:t>
            </a:r>
            <a:r>
              <a:rPr sz="1800" spc="194" dirty="0">
                <a:solidFill>
                  <a:srgbClr val="003164"/>
                </a:solidFill>
                <a:latin typeface="Arial"/>
                <a:cs typeface="Arial"/>
              </a:rPr>
              <a:t> </a:t>
            </a:r>
            <a:r>
              <a:rPr sz="1800" spc="0" dirty="0">
                <a:solidFill>
                  <a:srgbClr val="003164"/>
                </a:solidFill>
                <a:latin typeface="Arial"/>
                <a:cs typeface="Arial"/>
              </a:rPr>
              <a:t>ca</a:t>
            </a:r>
            <a:r>
              <a:rPr sz="1800" spc="4" dirty="0">
                <a:solidFill>
                  <a:srgbClr val="003164"/>
                </a:solidFill>
                <a:latin typeface="Arial"/>
                <a:cs typeface="Arial"/>
              </a:rPr>
              <a:t>s</a:t>
            </a:r>
            <a:r>
              <a:rPr sz="1800" spc="0" dirty="0">
                <a:solidFill>
                  <a:srgbClr val="003164"/>
                </a:solidFill>
                <a:latin typeface="Arial"/>
                <a:cs typeface="Arial"/>
              </a:rPr>
              <a:t>e</a:t>
            </a:r>
            <a:endParaRPr sz="1800" dirty="0">
              <a:latin typeface="Arial"/>
              <a:cs typeface="Arial"/>
            </a:endParaRPr>
          </a:p>
        </p:txBody>
      </p:sp>
      <p:sp>
        <p:nvSpPr>
          <p:cNvPr id="42" name="object 42"/>
          <p:cNvSpPr txBox="1"/>
          <p:nvPr/>
        </p:nvSpPr>
        <p:spPr>
          <a:xfrm>
            <a:off x="796544" y="2597713"/>
            <a:ext cx="5731840" cy="254000"/>
          </a:xfrm>
          <a:prstGeom prst="rect">
            <a:avLst/>
          </a:prstGeom>
        </p:spPr>
        <p:txBody>
          <a:bodyPr wrap="square" lIns="0" tIns="0" rIns="0" bIns="0" rtlCol="0">
            <a:noAutofit/>
          </a:bodyPr>
          <a:lstStyle/>
          <a:p>
            <a:pPr marL="12700">
              <a:lnSpc>
                <a:spcPts val="1939"/>
              </a:lnSpc>
              <a:spcBef>
                <a:spcPts val="97"/>
              </a:spcBef>
            </a:pPr>
            <a:r>
              <a:rPr sz="1800" spc="-4" dirty="0">
                <a:solidFill>
                  <a:srgbClr val="003164"/>
                </a:solidFill>
                <a:latin typeface="Arial"/>
                <a:cs typeface="Arial"/>
              </a:rPr>
              <a:t>an</a:t>
            </a:r>
            <a:r>
              <a:rPr sz="1800" spc="0" dirty="0">
                <a:solidFill>
                  <a:srgbClr val="003164"/>
                </a:solidFill>
                <a:latin typeface="Arial"/>
                <a:cs typeface="Arial"/>
              </a:rPr>
              <a:t>d</a:t>
            </a:r>
            <a:r>
              <a:rPr sz="1800" spc="313" dirty="0">
                <a:solidFill>
                  <a:srgbClr val="003164"/>
                </a:solidFill>
                <a:latin typeface="Arial"/>
                <a:cs typeface="Arial"/>
              </a:rPr>
              <a:t> </a:t>
            </a:r>
            <a:r>
              <a:rPr sz="1800" spc="0" dirty="0">
                <a:solidFill>
                  <a:srgbClr val="003164"/>
                </a:solidFill>
                <a:latin typeface="Arial"/>
                <a:cs typeface="Arial"/>
              </a:rPr>
              <a:t>inn</a:t>
            </a:r>
            <a:r>
              <a:rPr sz="1800" spc="-4" dirty="0">
                <a:solidFill>
                  <a:srgbClr val="003164"/>
                </a:solidFill>
                <a:latin typeface="Arial"/>
                <a:cs typeface="Arial"/>
              </a:rPr>
              <a:t>e</a:t>
            </a:r>
            <a:r>
              <a:rPr sz="1800" spc="0" dirty="0">
                <a:solidFill>
                  <a:srgbClr val="003164"/>
                </a:solidFill>
                <a:latin typeface="Arial"/>
                <a:cs typeface="Arial"/>
              </a:rPr>
              <a:t>r</a:t>
            </a:r>
            <a:r>
              <a:rPr sz="1800" spc="328" dirty="0">
                <a:solidFill>
                  <a:srgbClr val="003164"/>
                </a:solidFill>
                <a:latin typeface="Arial"/>
                <a:cs typeface="Arial"/>
              </a:rPr>
              <a:t> </a:t>
            </a:r>
            <a:r>
              <a:rPr sz="1800" spc="0" dirty="0">
                <a:solidFill>
                  <a:srgbClr val="003164"/>
                </a:solidFill>
                <a:latin typeface="Arial"/>
                <a:cs typeface="Arial"/>
              </a:rPr>
              <a:t>re</a:t>
            </a:r>
            <a:r>
              <a:rPr sz="1800" spc="-4" dirty="0">
                <a:solidFill>
                  <a:srgbClr val="003164"/>
                </a:solidFill>
                <a:latin typeface="Arial"/>
                <a:cs typeface="Arial"/>
              </a:rPr>
              <a:t>c</a:t>
            </a:r>
            <a:r>
              <a:rPr sz="1800" spc="14" dirty="0">
                <a:solidFill>
                  <a:srgbClr val="003164"/>
                </a:solidFill>
                <a:latin typeface="Arial"/>
                <a:cs typeface="Arial"/>
              </a:rPr>
              <a:t>t</a:t>
            </a:r>
            <a:r>
              <a:rPr sz="1800" spc="-4" dirty="0">
                <a:solidFill>
                  <a:srgbClr val="003164"/>
                </a:solidFill>
                <a:latin typeface="Arial"/>
                <a:cs typeface="Arial"/>
              </a:rPr>
              <a:t>angl</a:t>
            </a:r>
            <a:r>
              <a:rPr sz="1800" spc="0" dirty="0">
                <a:solidFill>
                  <a:srgbClr val="003164"/>
                </a:solidFill>
                <a:latin typeface="Arial"/>
                <a:cs typeface="Arial"/>
              </a:rPr>
              <a:t>e</a:t>
            </a:r>
            <a:r>
              <a:rPr sz="1800" spc="323" dirty="0">
                <a:solidFill>
                  <a:srgbClr val="003164"/>
                </a:solidFill>
                <a:latin typeface="Arial"/>
                <a:cs typeface="Arial"/>
              </a:rPr>
              <a:t> </a:t>
            </a:r>
            <a:r>
              <a:rPr sz="1800" spc="-4" dirty="0">
                <a:solidFill>
                  <a:srgbClr val="003164"/>
                </a:solidFill>
                <a:latin typeface="Arial"/>
                <a:cs typeface="Arial"/>
              </a:rPr>
              <a:t>i</a:t>
            </a:r>
            <a:r>
              <a:rPr sz="1800" spc="0" dirty="0">
                <a:solidFill>
                  <a:srgbClr val="003164"/>
                </a:solidFill>
                <a:latin typeface="Arial"/>
                <a:cs typeface="Arial"/>
              </a:rPr>
              <a:t>s</a:t>
            </a:r>
            <a:r>
              <a:rPr sz="1800" spc="318" dirty="0">
                <a:solidFill>
                  <a:srgbClr val="003164"/>
                </a:solidFill>
                <a:latin typeface="Arial"/>
                <a:cs typeface="Arial"/>
              </a:rPr>
              <a:t> </a:t>
            </a:r>
            <a:r>
              <a:rPr sz="1800" spc="14" dirty="0">
                <a:solidFill>
                  <a:srgbClr val="003164"/>
                </a:solidFill>
                <a:latin typeface="Arial"/>
                <a:cs typeface="Arial"/>
              </a:rPr>
              <a:t>t</a:t>
            </a:r>
            <a:r>
              <a:rPr sz="1800" spc="-4" dirty="0">
                <a:solidFill>
                  <a:srgbClr val="003164"/>
                </a:solidFill>
                <a:latin typeface="Arial"/>
                <a:cs typeface="Arial"/>
              </a:rPr>
              <a:t>h</a:t>
            </a:r>
            <a:r>
              <a:rPr sz="1800" spc="0" dirty="0">
                <a:solidFill>
                  <a:srgbClr val="003164"/>
                </a:solidFill>
                <a:latin typeface="Arial"/>
                <a:cs typeface="Arial"/>
              </a:rPr>
              <a:t>e</a:t>
            </a:r>
            <a:r>
              <a:rPr sz="1800" spc="323" dirty="0">
                <a:solidFill>
                  <a:srgbClr val="003164"/>
                </a:solidFill>
                <a:latin typeface="Arial"/>
                <a:cs typeface="Arial"/>
              </a:rPr>
              <a:t> </a:t>
            </a:r>
            <a:r>
              <a:rPr sz="1800" spc="4" dirty="0">
                <a:solidFill>
                  <a:srgbClr val="003164"/>
                </a:solidFill>
                <a:latin typeface="Arial"/>
                <a:cs typeface="Arial"/>
              </a:rPr>
              <a:t>d</a:t>
            </a:r>
            <a:r>
              <a:rPr sz="1800" spc="-4" dirty="0">
                <a:solidFill>
                  <a:srgbClr val="003164"/>
                </a:solidFill>
                <a:latin typeface="Arial"/>
                <a:cs typeface="Arial"/>
              </a:rPr>
              <a:t>o</a:t>
            </a:r>
            <a:r>
              <a:rPr sz="1800" spc="0" dirty="0">
                <a:solidFill>
                  <a:srgbClr val="003164"/>
                </a:solidFill>
                <a:latin typeface="Arial"/>
                <a:cs typeface="Arial"/>
              </a:rPr>
              <a:t>m</a:t>
            </a:r>
            <a:r>
              <a:rPr sz="1800" spc="-4" dirty="0">
                <a:solidFill>
                  <a:srgbClr val="003164"/>
                </a:solidFill>
                <a:latin typeface="Arial"/>
                <a:cs typeface="Arial"/>
              </a:rPr>
              <a:t>ai</a:t>
            </a:r>
            <a:r>
              <a:rPr sz="1800" spc="0" dirty="0">
                <a:solidFill>
                  <a:srgbClr val="003164"/>
                </a:solidFill>
                <a:latin typeface="Arial"/>
                <a:cs typeface="Arial"/>
              </a:rPr>
              <a:t>n</a:t>
            </a:r>
            <a:r>
              <a:rPr sz="1800" spc="313" dirty="0">
                <a:solidFill>
                  <a:srgbClr val="003164"/>
                </a:solidFill>
                <a:latin typeface="Arial"/>
                <a:cs typeface="Arial"/>
              </a:rPr>
              <a:t> </a:t>
            </a:r>
            <a:r>
              <a:rPr sz="1800" spc="-4" dirty="0">
                <a:solidFill>
                  <a:srgbClr val="003164"/>
                </a:solidFill>
                <a:latin typeface="Arial"/>
                <a:cs typeface="Arial"/>
              </a:rPr>
              <a:t>o</a:t>
            </a:r>
            <a:r>
              <a:rPr sz="1800" spc="0" dirty="0">
                <a:solidFill>
                  <a:srgbClr val="003164"/>
                </a:solidFill>
                <a:latin typeface="Arial"/>
                <a:cs typeface="Arial"/>
              </a:rPr>
              <a:t>f</a:t>
            </a:r>
            <a:r>
              <a:rPr sz="1800" spc="333" dirty="0">
                <a:solidFill>
                  <a:srgbClr val="003164"/>
                </a:solidFill>
                <a:latin typeface="Arial"/>
                <a:cs typeface="Arial"/>
              </a:rPr>
              <a:t> </a:t>
            </a:r>
            <a:r>
              <a:rPr sz="1800" spc="0" dirty="0">
                <a:solidFill>
                  <a:srgbClr val="003164"/>
                </a:solidFill>
                <a:latin typeface="Arial"/>
                <a:cs typeface="Arial"/>
              </a:rPr>
              <a:t>leg</a:t>
            </a:r>
            <a:r>
              <a:rPr sz="1800" spc="-4" dirty="0">
                <a:solidFill>
                  <a:srgbClr val="003164"/>
                </a:solidFill>
                <a:latin typeface="Arial"/>
                <a:cs typeface="Arial"/>
              </a:rPr>
              <a:t>i</a:t>
            </a:r>
            <a:r>
              <a:rPr sz="1800" spc="4" dirty="0">
                <a:solidFill>
                  <a:srgbClr val="003164"/>
                </a:solidFill>
                <a:latin typeface="Arial"/>
                <a:cs typeface="Arial"/>
              </a:rPr>
              <a:t>t</a:t>
            </a:r>
            <a:r>
              <a:rPr sz="1800" spc="19" dirty="0">
                <a:solidFill>
                  <a:srgbClr val="003164"/>
                </a:solidFill>
                <a:latin typeface="Arial"/>
                <a:cs typeface="Arial"/>
              </a:rPr>
              <a:t>i</a:t>
            </a:r>
            <a:r>
              <a:rPr sz="1800" spc="0" dirty="0">
                <a:solidFill>
                  <a:srgbClr val="003164"/>
                </a:solidFill>
                <a:latin typeface="Arial"/>
                <a:cs typeface="Arial"/>
              </a:rPr>
              <a:t>mate</a:t>
            </a:r>
            <a:r>
              <a:rPr sz="1800" spc="313" dirty="0">
                <a:solidFill>
                  <a:srgbClr val="003164"/>
                </a:solidFill>
                <a:latin typeface="Arial"/>
                <a:cs typeface="Arial"/>
              </a:rPr>
              <a:t> </a:t>
            </a:r>
            <a:r>
              <a:rPr sz="1800" spc="-4" dirty="0">
                <a:solidFill>
                  <a:srgbClr val="003164"/>
                </a:solidFill>
                <a:latin typeface="Arial"/>
                <a:cs typeface="Arial"/>
              </a:rPr>
              <a:t>inpu</a:t>
            </a:r>
            <a:r>
              <a:rPr sz="1800" spc="4" dirty="0">
                <a:solidFill>
                  <a:srgbClr val="003164"/>
                </a:solidFill>
                <a:latin typeface="Arial"/>
                <a:cs typeface="Arial"/>
              </a:rPr>
              <a:t>ts</a:t>
            </a:r>
            <a:endParaRPr sz="1800">
              <a:latin typeface="Arial"/>
              <a:cs typeface="Arial"/>
            </a:endParaRPr>
          </a:p>
        </p:txBody>
      </p:sp>
      <p:sp>
        <p:nvSpPr>
          <p:cNvPr id="41" name="object 41"/>
          <p:cNvSpPr txBox="1"/>
          <p:nvPr/>
        </p:nvSpPr>
        <p:spPr>
          <a:xfrm>
            <a:off x="6637401" y="2597713"/>
            <a:ext cx="632256" cy="254000"/>
          </a:xfrm>
          <a:prstGeom prst="rect">
            <a:avLst/>
          </a:prstGeom>
        </p:spPr>
        <p:txBody>
          <a:bodyPr wrap="square" lIns="0" tIns="0" rIns="0" bIns="0" rtlCol="0">
            <a:noAutofit/>
          </a:bodyPr>
          <a:lstStyle/>
          <a:p>
            <a:pPr marL="12700">
              <a:lnSpc>
                <a:spcPts val="1939"/>
              </a:lnSpc>
              <a:spcBef>
                <a:spcPts val="97"/>
              </a:spcBef>
            </a:pPr>
            <a:r>
              <a:rPr sz="1800" spc="14" dirty="0">
                <a:solidFill>
                  <a:srgbClr val="003164"/>
                </a:solidFill>
                <a:latin typeface="Arial"/>
                <a:cs typeface="Arial"/>
              </a:rPr>
              <a:t>T</a:t>
            </a:r>
            <a:r>
              <a:rPr sz="1800" spc="-4" dirty="0">
                <a:solidFill>
                  <a:srgbClr val="003164"/>
                </a:solidFill>
                <a:latin typeface="Arial"/>
                <a:cs typeface="Arial"/>
              </a:rPr>
              <a:t>hu</a:t>
            </a:r>
            <a:r>
              <a:rPr sz="1800" spc="0" dirty="0">
                <a:solidFill>
                  <a:srgbClr val="003164"/>
                </a:solidFill>
                <a:latin typeface="Arial"/>
                <a:cs typeface="Arial"/>
              </a:rPr>
              <a:t>s,</a:t>
            </a:r>
            <a:endParaRPr sz="1800">
              <a:latin typeface="Arial"/>
              <a:cs typeface="Arial"/>
            </a:endParaRPr>
          </a:p>
        </p:txBody>
      </p:sp>
      <p:sp>
        <p:nvSpPr>
          <p:cNvPr id="40" name="object 40"/>
          <p:cNvSpPr txBox="1"/>
          <p:nvPr/>
        </p:nvSpPr>
        <p:spPr>
          <a:xfrm>
            <a:off x="7315581" y="2597713"/>
            <a:ext cx="326466" cy="254000"/>
          </a:xfrm>
          <a:prstGeom prst="rect">
            <a:avLst/>
          </a:prstGeom>
        </p:spPr>
        <p:txBody>
          <a:bodyPr wrap="square" lIns="0" tIns="0" rIns="0" bIns="0" rtlCol="0">
            <a:noAutofit/>
          </a:bodyPr>
          <a:lstStyle/>
          <a:p>
            <a:pPr marL="12700">
              <a:lnSpc>
                <a:spcPts val="1939"/>
              </a:lnSpc>
              <a:spcBef>
                <a:spcPts val="97"/>
              </a:spcBef>
            </a:pPr>
            <a:r>
              <a:rPr sz="1800" spc="0" dirty="0">
                <a:solidFill>
                  <a:srgbClr val="003164"/>
                </a:solidFill>
                <a:latin typeface="Arial"/>
                <a:cs typeface="Arial"/>
              </a:rPr>
              <a:t>for</a:t>
            </a:r>
            <a:endParaRPr sz="1800">
              <a:latin typeface="Arial"/>
              <a:cs typeface="Arial"/>
            </a:endParaRPr>
          </a:p>
        </p:txBody>
      </p:sp>
      <p:sp>
        <p:nvSpPr>
          <p:cNvPr id="39" name="object 39"/>
          <p:cNvSpPr txBox="1"/>
          <p:nvPr/>
        </p:nvSpPr>
        <p:spPr>
          <a:xfrm>
            <a:off x="7687818" y="2597713"/>
            <a:ext cx="186791" cy="254000"/>
          </a:xfrm>
          <a:prstGeom prst="rect">
            <a:avLst/>
          </a:prstGeom>
        </p:spPr>
        <p:txBody>
          <a:bodyPr wrap="square" lIns="0" tIns="0" rIns="0" bIns="0" rtlCol="0">
            <a:noAutofit/>
          </a:bodyPr>
          <a:lstStyle/>
          <a:p>
            <a:pPr marL="12700">
              <a:lnSpc>
                <a:spcPts val="1939"/>
              </a:lnSpc>
              <a:spcBef>
                <a:spcPts val="97"/>
              </a:spcBef>
            </a:pPr>
            <a:r>
              <a:rPr sz="1800" spc="0" dirty="0">
                <a:solidFill>
                  <a:srgbClr val="003164"/>
                </a:solidFill>
                <a:latin typeface="Arial"/>
                <a:cs typeface="Arial"/>
              </a:rPr>
              <a:t>a</a:t>
            </a:r>
            <a:endParaRPr sz="1800">
              <a:latin typeface="Arial"/>
              <a:cs typeface="Arial"/>
            </a:endParaRPr>
          </a:p>
        </p:txBody>
      </p:sp>
      <p:sp>
        <p:nvSpPr>
          <p:cNvPr id="38" name="object 38"/>
          <p:cNvSpPr txBox="1"/>
          <p:nvPr/>
        </p:nvSpPr>
        <p:spPr>
          <a:xfrm>
            <a:off x="7920990" y="2597713"/>
            <a:ext cx="910005" cy="254000"/>
          </a:xfrm>
          <a:prstGeom prst="rect">
            <a:avLst/>
          </a:prstGeom>
        </p:spPr>
        <p:txBody>
          <a:bodyPr wrap="square" lIns="0" tIns="0" rIns="0" bIns="0" rtlCol="0">
            <a:noAutofit/>
          </a:bodyPr>
          <a:lstStyle/>
          <a:p>
            <a:pPr marL="12700">
              <a:lnSpc>
                <a:spcPts val="1939"/>
              </a:lnSpc>
              <a:spcBef>
                <a:spcPts val="97"/>
              </a:spcBef>
            </a:pPr>
            <a:r>
              <a:rPr sz="1800" spc="0" dirty="0">
                <a:solidFill>
                  <a:srgbClr val="003164"/>
                </a:solidFill>
                <a:latin typeface="Arial"/>
                <a:cs typeface="Arial"/>
              </a:rPr>
              <a:t>progr</a:t>
            </a:r>
            <a:r>
              <a:rPr sz="1800" spc="-4" dirty="0">
                <a:solidFill>
                  <a:srgbClr val="003164"/>
                </a:solidFill>
                <a:latin typeface="Arial"/>
                <a:cs typeface="Arial"/>
              </a:rPr>
              <a:t>a</a:t>
            </a:r>
            <a:r>
              <a:rPr sz="1800" spc="0" dirty="0">
                <a:solidFill>
                  <a:srgbClr val="003164"/>
                </a:solidFill>
                <a:latin typeface="Arial"/>
                <a:cs typeface="Arial"/>
              </a:rPr>
              <a:t>m</a:t>
            </a:r>
            <a:endParaRPr sz="1800">
              <a:latin typeface="Arial"/>
              <a:cs typeface="Arial"/>
            </a:endParaRPr>
          </a:p>
        </p:txBody>
      </p:sp>
      <p:sp>
        <p:nvSpPr>
          <p:cNvPr id="37" name="object 37"/>
          <p:cNvSpPr txBox="1"/>
          <p:nvPr/>
        </p:nvSpPr>
        <p:spPr>
          <a:xfrm>
            <a:off x="8876538" y="2597713"/>
            <a:ext cx="249123" cy="254000"/>
          </a:xfrm>
          <a:prstGeom prst="rect">
            <a:avLst/>
          </a:prstGeom>
        </p:spPr>
        <p:txBody>
          <a:bodyPr wrap="square" lIns="0" tIns="0" rIns="0" bIns="0" rtlCol="0">
            <a:noAutofit/>
          </a:bodyPr>
          <a:lstStyle/>
          <a:p>
            <a:pPr marL="12700">
              <a:lnSpc>
                <a:spcPts val="1939"/>
              </a:lnSpc>
              <a:spcBef>
                <a:spcPts val="97"/>
              </a:spcBef>
            </a:pPr>
            <a:r>
              <a:rPr sz="1800" spc="-4" dirty="0">
                <a:solidFill>
                  <a:srgbClr val="003164"/>
                </a:solidFill>
                <a:latin typeface="Arial"/>
                <a:cs typeface="Arial"/>
              </a:rPr>
              <a:t>of</a:t>
            </a:r>
            <a:endParaRPr sz="1800">
              <a:latin typeface="Arial"/>
              <a:cs typeface="Arial"/>
            </a:endParaRPr>
          </a:p>
        </p:txBody>
      </p:sp>
      <p:sp>
        <p:nvSpPr>
          <p:cNvPr id="36" name="object 36"/>
          <p:cNvSpPr txBox="1"/>
          <p:nvPr/>
        </p:nvSpPr>
        <p:spPr>
          <a:xfrm>
            <a:off x="9173718" y="2597713"/>
            <a:ext cx="186791" cy="254000"/>
          </a:xfrm>
          <a:prstGeom prst="rect">
            <a:avLst/>
          </a:prstGeom>
        </p:spPr>
        <p:txBody>
          <a:bodyPr wrap="square" lIns="0" tIns="0" rIns="0" bIns="0" rtlCol="0">
            <a:noAutofit/>
          </a:bodyPr>
          <a:lstStyle/>
          <a:p>
            <a:pPr marL="12700">
              <a:lnSpc>
                <a:spcPts val="1939"/>
              </a:lnSpc>
              <a:spcBef>
                <a:spcPts val="97"/>
              </a:spcBef>
            </a:pPr>
            <a:r>
              <a:rPr sz="1800" spc="0" dirty="0">
                <a:solidFill>
                  <a:srgbClr val="003164"/>
                </a:solidFill>
                <a:latin typeface="Arial"/>
                <a:cs typeface="Arial"/>
              </a:rPr>
              <a:t>n</a:t>
            </a:r>
            <a:endParaRPr sz="1800">
              <a:latin typeface="Arial"/>
              <a:cs typeface="Arial"/>
            </a:endParaRPr>
          </a:p>
        </p:txBody>
      </p:sp>
      <p:sp>
        <p:nvSpPr>
          <p:cNvPr id="35" name="object 35"/>
          <p:cNvSpPr txBox="1"/>
          <p:nvPr/>
        </p:nvSpPr>
        <p:spPr>
          <a:xfrm>
            <a:off x="796544" y="2870509"/>
            <a:ext cx="1034846" cy="254000"/>
          </a:xfrm>
          <a:prstGeom prst="rect">
            <a:avLst/>
          </a:prstGeom>
        </p:spPr>
        <p:txBody>
          <a:bodyPr wrap="square" lIns="0" tIns="0" rIns="0" bIns="0" rtlCol="0">
            <a:noAutofit/>
          </a:bodyPr>
          <a:lstStyle/>
          <a:p>
            <a:pPr marL="12700">
              <a:lnSpc>
                <a:spcPts val="1939"/>
              </a:lnSpc>
              <a:spcBef>
                <a:spcPts val="97"/>
              </a:spcBef>
            </a:pPr>
            <a:r>
              <a:rPr sz="1800" spc="0" dirty="0">
                <a:solidFill>
                  <a:srgbClr val="003164"/>
                </a:solidFill>
                <a:latin typeface="Arial"/>
                <a:cs typeface="Arial"/>
              </a:rPr>
              <a:t>v</a:t>
            </a:r>
            <a:r>
              <a:rPr sz="1800" spc="-4" dirty="0">
                <a:solidFill>
                  <a:srgbClr val="003164"/>
                </a:solidFill>
                <a:latin typeface="Arial"/>
                <a:cs typeface="Arial"/>
              </a:rPr>
              <a:t>a</a:t>
            </a:r>
            <a:r>
              <a:rPr sz="1800" spc="0" dirty="0">
                <a:solidFill>
                  <a:srgbClr val="003164"/>
                </a:solidFill>
                <a:latin typeface="Arial"/>
                <a:cs typeface="Arial"/>
              </a:rPr>
              <a:t>ri</a:t>
            </a:r>
            <a:r>
              <a:rPr sz="1800" spc="-4" dirty="0">
                <a:solidFill>
                  <a:srgbClr val="003164"/>
                </a:solidFill>
                <a:latin typeface="Arial"/>
                <a:cs typeface="Arial"/>
              </a:rPr>
              <a:t>able</a:t>
            </a:r>
            <a:r>
              <a:rPr sz="1800" spc="0" dirty="0">
                <a:solidFill>
                  <a:srgbClr val="003164"/>
                </a:solidFill>
                <a:latin typeface="Arial"/>
                <a:cs typeface="Arial"/>
              </a:rPr>
              <a:t>s,</a:t>
            </a:r>
            <a:endParaRPr sz="1800">
              <a:latin typeface="Arial"/>
              <a:cs typeface="Arial"/>
            </a:endParaRPr>
          </a:p>
        </p:txBody>
      </p:sp>
      <p:sp>
        <p:nvSpPr>
          <p:cNvPr id="34" name="object 34"/>
          <p:cNvSpPr txBox="1"/>
          <p:nvPr/>
        </p:nvSpPr>
        <p:spPr>
          <a:xfrm>
            <a:off x="1836166" y="2870509"/>
            <a:ext cx="2512491" cy="254000"/>
          </a:xfrm>
          <a:prstGeom prst="rect">
            <a:avLst/>
          </a:prstGeom>
        </p:spPr>
        <p:txBody>
          <a:bodyPr wrap="square" lIns="0" tIns="0" rIns="0" bIns="0" rtlCol="0">
            <a:noAutofit/>
          </a:bodyPr>
          <a:lstStyle/>
          <a:p>
            <a:pPr marL="12700">
              <a:lnSpc>
                <a:spcPts val="1939"/>
              </a:lnSpc>
              <a:spcBef>
                <a:spcPts val="97"/>
              </a:spcBef>
            </a:pPr>
            <a:r>
              <a:rPr sz="1800" spc="-4" dirty="0">
                <a:solidFill>
                  <a:srgbClr val="003164"/>
                </a:solidFill>
                <a:latin typeface="Arial"/>
                <a:cs typeface="Arial"/>
              </a:rPr>
              <a:t>b</a:t>
            </a:r>
            <a:r>
              <a:rPr sz="1800" spc="4" dirty="0">
                <a:solidFill>
                  <a:srgbClr val="003164"/>
                </a:solidFill>
                <a:latin typeface="Arial"/>
                <a:cs typeface="Arial"/>
              </a:rPr>
              <a:t>o</a:t>
            </a:r>
            <a:r>
              <a:rPr sz="1800" spc="-4" dirty="0">
                <a:solidFill>
                  <a:srgbClr val="003164"/>
                </a:solidFill>
                <a:latin typeface="Arial"/>
                <a:cs typeface="Arial"/>
              </a:rPr>
              <a:t>u</a:t>
            </a:r>
            <a:r>
              <a:rPr sz="1800" spc="19" dirty="0">
                <a:solidFill>
                  <a:srgbClr val="003164"/>
                </a:solidFill>
                <a:latin typeface="Arial"/>
                <a:cs typeface="Arial"/>
              </a:rPr>
              <a:t>n</a:t>
            </a:r>
            <a:r>
              <a:rPr sz="1800" spc="-4" dirty="0">
                <a:solidFill>
                  <a:srgbClr val="003164"/>
                </a:solidFill>
                <a:latin typeface="Arial"/>
                <a:cs typeface="Arial"/>
              </a:rPr>
              <a:t>da</a:t>
            </a:r>
            <a:r>
              <a:rPr sz="1800" spc="14" dirty="0">
                <a:solidFill>
                  <a:srgbClr val="003164"/>
                </a:solidFill>
                <a:latin typeface="Arial"/>
                <a:cs typeface="Arial"/>
              </a:rPr>
              <a:t>r</a:t>
            </a:r>
            <a:r>
              <a:rPr sz="1800" spc="0" dirty="0">
                <a:solidFill>
                  <a:srgbClr val="003164"/>
                </a:solidFill>
                <a:latin typeface="Arial"/>
                <a:cs typeface="Arial"/>
              </a:rPr>
              <a:t>y</a:t>
            </a:r>
            <a:r>
              <a:rPr sz="1800" spc="-29" dirty="0">
                <a:solidFill>
                  <a:srgbClr val="003164"/>
                </a:solidFill>
                <a:latin typeface="Arial"/>
                <a:cs typeface="Arial"/>
              </a:rPr>
              <a:t> </a:t>
            </a:r>
            <a:r>
              <a:rPr sz="1800" spc="25" dirty="0">
                <a:solidFill>
                  <a:srgbClr val="003164"/>
                </a:solidFill>
                <a:latin typeface="Arial"/>
                <a:cs typeface="Arial"/>
              </a:rPr>
              <a:t>v</a:t>
            </a:r>
            <a:r>
              <a:rPr sz="1800" spc="-4" dirty="0">
                <a:solidFill>
                  <a:srgbClr val="003164"/>
                </a:solidFill>
                <a:latin typeface="Arial"/>
                <a:cs typeface="Arial"/>
              </a:rPr>
              <a:t>al</a:t>
            </a:r>
            <a:r>
              <a:rPr sz="1800" spc="0" dirty="0">
                <a:solidFill>
                  <a:srgbClr val="003164"/>
                </a:solidFill>
                <a:latin typeface="Arial"/>
                <a:cs typeface="Arial"/>
              </a:rPr>
              <a:t>ue</a:t>
            </a:r>
            <a:r>
              <a:rPr sz="1800" spc="-4" dirty="0">
                <a:solidFill>
                  <a:srgbClr val="003164"/>
                </a:solidFill>
                <a:latin typeface="Arial"/>
                <a:cs typeface="Arial"/>
              </a:rPr>
              <a:t> </a:t>
            </a:r>
            <a:r>
              <a:rPr sz="1800" spc="0" dirty="0">
                <a:solidFill>
                  <a:srgbClr val="003164"/>
                </a:solidFill>
                <a:latin typeface="Arial"/>
                <a:cs typeface="Arial"/>
              </a:rPr>
              <a:t>a</a:t>
            </a:r>
            <a:r>
              <a:rPr sz="1800" spc="4" dirty="0">
                <a:solidFill>
                  <a:srgbClr val="003164"/>
                </a:solidFill>
                <a:latin typeface="Arial"/>
                <a:cs typeface="Arial"/>
              </a:rPr>
              <a:t>n</a:t>
            </a:r>
            <a:r>
              <a:rPr sz="1800" spc="-4" dirty="0">
                <a:solidFill>
                  <a:srgbClr val="003164"/>
                </a:solidFill>
                <a:latin typeface="Arial"/>
                <a:cs typeface="Arial"/>
              </a:rPr>
              <a:t>a</a:t>
            </a:r>
            <a:r>
              <a:rPr sz="1800" spc="19" dirty="0">
                <a:solidFill>
                  <a:srgbClr val="003164"/>
                </a:solidFill>
                <a:latin typeface="Arial"/>
                <a:cs typeface="Arial"/>
              </a:rPr>
              <a:t>l</a:t>
            </a:r>
            <a:r>
              <a:rPr sz="1800" spc="-25" dirty="0">
                <a:solidFill>
                  <a:srgbClr val="003164"/>
                </a:solidFill>
                <a:latin typeface="Arial"/>
                <a:cs typeface="Arial"/>
              </a:rPr>
              <a:t>y</a:t>
            </a:r>
            <a:r>
              <a:rPr sz="1800" spc="9" dirty="0">
                <a:solidFill>
                  <a:srgbClr val="003164"/>
                </a:solidFill>
                <a:latin typeface="Arial"/>
                <a:cs typeface="Arial"/>
              </a:rPr>
              <a:t>s</a:t>
            </a:r>
            <a:r>
              <a:rPr sz="1800" spc="0" dirty="0">
                <a:solidFill>
                  <a:srgbClr val="003164"/>
                </a:solidFill>
                <a:latin typeface="Arial"/>
                <a:cs typeface="Arial"/>
              </a:rPr>
              <a:t>is</a:t>
            </a:r>
            <a:endParaRPr sz="1800">
              <a:latin typeface="Arial"/>
              <a:cs typeface="Arial"/>
            </a:endParaRPr>
          </a:p>
        </p:txBody>
      </p:sp>
      <p:sp>
        <p:nvSpPr>
          <p:cNvPr id="33" name="object 33"/>
          <p:cNvSpPr txBox="1"/>
          <p:nvPr/>
        </p:nvSpPr>
        <p:spPr>
          <a:xfrm>
            <a:off x="4355719" y="2870509"/>
            <a:ext cx="2338324" cy="592670"/>
          </a:xfrm>
          <a:prstGeom prst="rect">
            <a:avLst/>
          </a:prstGeom>
        </p:spPr>
        <p:txBody>
          <a:bodyPr wrap="square" lIns="0" tIns="0" rIns="0" bIns="0" rtlCol="0">
            <a:noAutofit/>
          </a:bodyPr>
          <a:lstStyle/>
          <a:p>
            <a:pPr marL="12700">
              <a:lnSpc>
                <a:spcPts val="1939"/>
              </a:lnSpc>
              <a:spcBef>
                <a:spcPts val="97"/>
              </a:spcBef>
            </a:pPr>
            <a:r>
              <a:rPr sz="1800" spc="-25" dirty="0">
                <a:solidFill>
                  <a:srgbClr val="003164"/>
                </a:solidFill>
                <a:latin typeface="Arial"/>
                <a:cs typeface="Arial"/>
              </a:rPr>
              <a:t>y</a:t>
            </a:r>
            <a:r>
              <a:rPr sz="1800" spc="-4" dirty="0">
                <a:solidFill>
                  <a:srgbClr val="003164"/>
                </a:solidFill>
                <a:latin typeface="Arial"/>
                <a:cs typeface="Arial"/>
              </a:rPr>
              <a:t>ie</a:t>
            </a:r>
            <a:r>
              <a:rPr sz="1800" spc="9" dirty="0">
                <a:solidFill>
                  <a:srgbClr val="003164"/>
                </a:solidFill>
                <a:latin typeface="Arial"/>
                <a:cs typeface="Arial"/>
              </a:rPr>
              <a:t>l</a:t>
            </a:r>
            <a:r>
              <a:rPr sz="1800" spc="0" dirty="0">
                <a:solidFill>
                  <a:srgbClr val="003164"/>
                </a:solidFill>
                <a:latin typeface="Arial"/>
                <a:cs typeface="Arial"/>
              </a:rPr>
              <a:t>d </a:t>
            </a:r>
            <a:r>
              <a:rPr sz="1800" b="1" spc="-4" dirty="0">
                <a:solidFill>
                  <a:srgbClr val="FF0000"/>
                </a:solidFill>
                <a:latin typeface="Arial"/>
                <a:cs typeface="Arial"/>
              </a:rPr>
              <a:t>4</a:t>
            </a:r>
            <a:r>
              <a:rPr sz="1800" b="1" spc="0" dirty="0">
                <a:solidFill>
                  <a:srgbClr val="FF0000"/>
                </a:solidFill>
                <a:latin typeface="Arial"/>
                <a:cs typeface="Arial"/>
              </a:rPr>
              <a:t>n</a:t>
            </a:r>
            <a:r>
              <a:rPr sz="1800" b="1" spc="9" dirty="0">
                <a:solidFill>
                  <a:srgbClr val="FF0000"/>
                </a:solidFill>
                <a:latin typeface="Arial"/>
                <a:cs typeface="Arial"/>
              </a:rPr>
              <a:t> </a:t>
            </a:r>
            <a:r>
              <a:rPr sz="1800" b="1" spc="0" dirty="0">
                <a:solidFill>
                  <a:srgbClr val="FF0000"/>
                </a:solidFill>
                <a:latin typeface="Arial"/>
                <a:cs typeface="Arial"/>
              </a:rPr>
              <a:t>+</a:t>
            </a:r>
            <a:r>
              <a:rPr sz="1800" b="1" spc="9" dirty="0">
                <a:solidFill>
                  <a:srgbClr val="FF0000"/>
                </a:solidFill>
                <a:latin typeface="Arial"/>
                <a:cs typeface="Arial"/>
              </a:rPr>
              <a:t> </a:t>
            </a:r>
            <a:r>
              <a:rPr sz="1800" b="1" spc="0" dirty="0">
                <a:solidFill>
                  <a:srgbClr val="FF0000"/>
                </a:solidFill>
                <a:latin typeface="Arial"/>
                <a:cs typeface="Arial"/>
              </a:rPr>
              <a:t>1 </a:t>
            </a:r>
            <a:r>
              <a:rPr sz="1800" spc="4" dirty="0">
                <a:solidFill>
                  <a:srgbClr val="003164"/>
                </a:solidFill>
                <a:latin typeface="Arial"/>
                <a:cs typeface="Arial"/>
              </a:rPr>
              <a:t>t</a:t>
            </a:r>
            <a:r>
              <a:rPr sz="1800" spc="0" dirty="0">
                <a:solidFill>
                  <a:srgbClr val="003164"/>
                </a:solidFill>
                <a:latin typeface="Arial"/>
                <a:cs typeface="Arial"/>
              </a:rPr>
              <a:t>est ca</a:t>
            </a:r>
            <a:r>
              <a:rPr sz="1800" spc="-4" dirty="0">
                <a:solidFill>
                  <a:srgbClr val="003164"/>
                </a:solidFill>
                <a:latin typeface="Arial"/>
                <a:cs typeface="Arial"/>
              </a:rPr>
              <a:t>se</a:t>
            </a:r>
            <a:r>
              <a:rPr sz="1800" spc="0" dirty="0">
                <a:solidFill>
                  <a:srgbClr val="003164"/>
                </a:solidFill>
                <a:latin typeface="Arial"/>
                <a:cs typeface="Arial"/>
              </a:rPr>
              <a:t>s</a:t>
            </a:r>
            <a:endParaRPr sz="1800" dirty="0">
              <a:latin typeface="Arial"/>
              <a:cs typeface="Arial"/>
            </a:endParaRPr>
          </a:p>
          <a:p>
            <a:pPr marL="226059" marR="34290">
              <a:lnSpc>
                <a:spcPct val="95825"/>
              </a:lnSpc>
              <a:spcBef>
                <a:spcPts val="273"/>
              </a:spcBef>
            </a:pPr>
            <a:r>
              <a:rPr sz="2000" b="1" spc="0" dirty="0">
                <a:latin typeface="Arial"/>
                <a:cs typeface="Arial"/>
              </a:rPr>
              <a:t>Inp</a:t>
            </a:r>
            <a:r>
              <a:rPr sz="2000" b="1" spc="-4" dirty="0">
                <a:latin typeface="Arial"/>
                <a:cs typeface="Arial"/>
              </a:rPr>
              <a:t>u</a:t>
            </a:r>
            <a:r>
              <a:rPr sz="2000" b="1" spc="0" dirty="0">
                <a:latin typeface="Arial"/>
                <a:cs typeface="Arial"/>
              </a:rPr>
              <a:t>t do</a:t>
            </a:r>
            <a:r>
              <a:rPr sz="2000" b="1" spc="-4" dirty="0">
                <a:latin typeface="Arial"/>
                <a:cs typeface="Arial"/>
              </a:rPr>
              <a:t>m</a:t>
            </a:r>
            <a:r>
              <a:rPr sz="2000" b="1" spc="0" dirty="0">
                <a:latin typeface="Arial"/>
                <a:cs typeface="Arial"/>
              </a:rPr>
              <a:t>a</a:t>
            </a:r>
            <a:r>
              <a:rPr sz="2000" b="1" spc="-14" dirty="0">
                <a:latin typeface="Arial"/>
                <a:cs typeface="Arial"/>
              </a:rPr>
              <a:t>i</a:t>
            </a:r>
            <a:r>
              <a:rPr sz="2000" b="1" spc="0" dirty="0">
                <a:latin typeface="Arial"/>
                <a:cs typeface="Arial"/>
              </a:rPr>
              <a:t>n</a:t>
            </a:r>
            <a:endParaRPr sz="2000" dirty="0">
              <a:latin typeface="Arial"/>
              <a:cs typeface="Arial"/>
            </a:endParaRPr>
          </a:p>
        </p:txBody>
      </p:sp>
      <p:sp>
        <p:nvSpPr>
          <p:cNvPr id="32" name="object 32"/>
          <p:cNvSpPr txBox="1"/>
          <p:nvPr/>
        </p:nvSpPr>
        <p:spPr>
          <a:xfrm>
            <a:off x="3243199" y="3380458"/>
            <a:ext cx="528320" cy="1772158"/>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400</a:t>
            </a:r>
            <a:endParaRPr sz="2400">
              <a:latin typeface="Times New Roman"/>
              <a:cs typeface="Times New Roman"/>
            </a:endParaRPr>
          </a:p>
          <a:p>
            <a:pPr marL="12700">
              <a:lnSpc>
                <a:spcPct val="95825"/>
              </a:lnSpc>
              <a:spcBef>
                <a:spcPts val="990"/>
              </a:spcBef>
            </a:pPr>
            <a:r>
              <a:rPr sz="2400" b="1" spc="0" dirty="0">
                <a:solidFill>
                  <a:srgbClr val="003164"/>
                </a:solidFill>
                <a:latin typeface="Times New Roman"/>
                <a:cs typeface="Times New Roman"/>
              </a:rPr>
              <a:t>300</a:t>
            </a:r>
            <a:endParaRPr sz="2400">
              <a:latin typeface="Times New Roman"/>
              <a:cs typeface="Times New Roman"/>
            </a:endParaRPr>
          </a:p>
          <a:p>
            <a:pPr marL="12700">
              <a:lnSpc>
                <a:spcPct val="95825"/>
              </a:lnSpc>
              <a:spcBef>
                <a:spcPts val="1092"/>
              </a:spcBef>
            </a:pPr>
            <a:r>
              <a:rPr sz="2400" b="1" spc="0" dirty="0">
                <a:solidFill>
                  <a:srgbClr val="003164"/>
                </a:solidFill>
                <a:latin typeface="Times New Roman"/>
                <a:cs typeface="Times New Roman"/>
              </a:rPr>
              <a:t>200</a:t>
            </a:r>
            <a:endParaRPr sz="2400">
              <a:latin typeface="Times New Roman"/>
              <a:cs typeface="Times New Roman"/>
            </a:endParaRPr>
          </a:p>
          <a:p>
            <a:pPr marL="12700">
              <a:lnSpc>
                <a:spcPct val="95825"/>
              </a:lnSpc>
              <a:spcBef>
                <a:spcPts val="864"/>
              </a:spcBef>
            </a:pPr>
            <a:r>
              <a:rPr sz="2400" b="1" spc="0" dirty="0">
                <a:solidFill>
                  <a:srgbClr val="003164"/>
                </a:solidFill>
                <a:latin typeface="Times New Roman"/>
                <a:cs typeface="Times New Roman"/>
              </a:rPr>
              <a:t>100</a:t>
            </a:r>
            <a:endParaRPr sz="2400">
              <a:latin typeface="Times New Roman"/>
              <a:cs typeface="Times New Roman"/>
            </a:endParaRPr>
          </a:p>
        </p:txBody>
      </p:sp>
      <p:sp>
        <p:nvSpPr>
          <p:cNvPr id="31" name="object 31"/>
          <p:cNvSpPr txBox="1"/>
          <p:nvPr/>
        </p:nvSpPr>
        <p:spPr>
          <a:xfrm>
            <a:off x="2959354" y="4394172"/>
            <a:ext cx="223519"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9999"/>
                </a:solidFill>
                <a:latin typeface="Times New Roman"/>
                <a:cs typeface="Times New Roman"/>
              </a:rPr>
              <a:t>y</a:t>
            </a:r>
            <a:endParaRPr sz="2400">
              <a:latin typeface="Times New Roman"/>
              <a:cs typeface="Times New Roman"/>
            </a:endParaRPr>
          </a:p>
        </p:txBody>
      </p:sp>
      <p:sp>
        <p:nvSpPr>
          <p:cNvPr id="30" name="object 30"/>
          <p:cNvSpPr txBox="1"/>
          <p:nvPr/>
        </p:nvSpPr>
        <p:spPr>
          <a:xfrm>
            <a:off x="6748653" y="5600037"/>
            <a:ext cx="528320"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400</a:t>
            </a:r>
            <a:endParaRPr sz="2400">
              <a:latin typeface="Times New Roman"/>
              <a:cs typeface="Times New Roman"/>
            </a:endParaRPr>
          </a:p>
        </p:txBody>
      </p:sp>
      <p:sp>
        <p:nvSpPr>
          <p:cNvPr id="29" name="object 29"/>
          <p:cNvSpPr txBox="1"/>
          <p:nvPr/>
        </p:nvSpPr>
        <p:spPr>
          <a:xfrm>
            <a:off x="3799459" y="5606133"/>
            <a:ext cx="223520"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0</a:t>
            </a:r>
            <a:endParaRPr sz="2400">
              <a:latin typeface="Times New Roman"/>
              <a:cs typeface="Times New Roman"/>
            </a:endParaRPr>
          </a:p>
        </p:txBody>
      </p:sp>
      <p:sp>
        <p:nvSpPr>
          <p:cNvPr id="28" name="object 28"/>
          <p:cNvSpPr txBox="1"/>
          <p:nvPr/>
        </p:nvSpPr>
        <p:spPr>
          <a:xfrm>
            <a:off x="4354195" y="5612229"/>
            <a:ext cx="528320"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100</a:t>
            </a:r>
            <a:endParaRPr sz="2400">
              <a:latin typeface="Times New Roman"/>
              <a:cs typeface="Times New Roman"/>
            </a:endParaRPr>
          </a:p>
        </p:txBody>
      </p:sp>
      <p:sp>
        <p:nvSpPr>
          <p:cNvPr id="27" name="object 27"/>
          <p:cNvSpPr txBox="1"/>
          <p:nvPr/>
        </p:nvSpPr>
        <p:spPr>
          <a:xfrm>
            <a:off x="5160391" y="5625945"/>
            <a:ext cx="528320"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200</a:t>
            </a:r>
            <a:endParaRPr sz="2400">
              <a:latin typeface="Times New Roman"/>
              <a:cs typeface="Times New Roman"/>
            </a:endParaRPr>
          </a:p>
        </p:txBody>
      </p:sp>
      <p:sp>
        <p:nvSpPr>
          <p:cNvPr id="26" name="object 26"/>
          <p:cNvSpPr txBox="1"/>
          <p:nvPr/>
        </p:nvSpPr>
        <p:spPr>
          <a:xfrm>
            <a:off x="5986653" y="5625945"/>
            <a:ext cx="528320"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300</a:t>
            </a:r>
            <a:endParaRPr sz="2400">
              <a:latin typeface="Times New Roman"/>
              <a:cs typeface="Times New Roman"/>
            </a:endParaRPr>
          </a:p>
        </p:txBody>
      </p:sp>
      <p:sp>
        <p:nvSpPr>
          <p:cNvPr id="25" name="object 25"/>
          <p:cNvSpPr txBox="1"/>
          <p:nvPr/>
        </p:nvSpPr>
        <p:spPr>
          <a:xfrm>
            <a:off x="5299075" y="5933793"/>
            <a:ext cx="223520" cy="330199"/>
          </a:xfrm>
          <a:prstGeom prst="rect">
            <a:avLst/>
          </a:prstGeom>
        </p:spPr>
        <p:txBody>
          <a:bodyPr wrap="square" lIns="0" tIns="0" rIns="0" bIns="0" rtlCol="0">
            <a:noAutofit/>
          </a:bodyPr>
          <a:lstStyle/>
          <a:p>
            <a:pPr marL="12700">
              <a:lnSpc>
                <a:spcPts val="2550"/>
              </a:lnSpc>
              <a:spcBef>
                <a:spcPts val="127"/>
              </a:spcBef>
            </a:pPr>
            <a:r>
              <a:rPr sz="2400" b="1" spc="0" dirty="0">
                <a:solidFill>
                  <a:srgbClr val="009999"/>
                </a:solidFill>
                <a:latin typeface="Times New Roman"/>
                <a:cs typeface="Times New Roman"/>
              </a:rPr>
              <a:t>x</a:t>
            </a:r>
            <a:endParaRPr sz="2400">
              <a:latin typeface="Times New Roman"/>
              <a:cs typeface="Times New Roman"/>
            </a:endParaRPr>
          </a:p>
        </p:txBody>
      </p:sp>
      <p:sp>
        <p:nvSpPr>
          <p:cNvPr id="24" name="object 24"/>
          <p:cNvSpPr txBox="1"/>
          <p:nvPr/>
        </p:nvSpPr>
        <p:spPr>
          <a:xfrm>
            <a:off x="2717038" y="6390009"/>
            <a:ext cx="404037" cy="254000"/>
          </a:xfrm>
          <a:prstGeom prst="rect">
            <a:avLst/>
          </a:prstGeom>
        </p:spPr>
        <p:txBody>
          <a:bodyPr wrap="square" lIns="0" tIns="0" rIns="0" bIns="0" rtlCol="0">
            <a:noAutofit/>
          </a:bodyPr>
          <a:lstStyle/>
          <a:p>
            <a:pPr marL="12700">
              <a:lnSpc>
                <a:spcPts val="1939"/>
              </a:lnSpc>
              <a:spcBef>
                <a:spcPts val="97"/>
              </a:spcBef>
            </a:pPr>
            <a:r>
              <a:rPr sz="1800" b="1" spc="4" dirty="0">
                <a:solidFill>
                  <a:srgbClr val="313199"/>
                </a:solidFill>
                <a:latin typeface="Arial"/>
                <a:cs typeface="Arial"/>
              </a:rPr>
              <a:t>Fig</a:t>
            </a:r>
            <a:endParaRPr sz="1800">
              <a:latin typeface="Arial"/>
              <a:cs typeface="Arial"/>
            </a:endParaRPr>
          </a:p>
        </p:txBody>
      </p:sp>
      <p:sp>
        <p:nvSpPr>
          <p:cNvPr id="23" name="object 23"/>
          <p:cNvSpPr txBox="1"/>
          <p:nvPr/>
        </p:nvSpPr>
        <p:spPr>
          <a:xfrm>
            <a:off x="3189478" y="6390009"/>
            <a:ext cx="4080256" cy="503935"/>
          </a:xfrm>
          <a:prstGeom prst="rect">
            <a:avLst/>
          </a:prstGeom>
        </p:spPr>
        <p:txBody>
          <a:bodyPr wrap="square" lIns="0" tIns="0" rIns="0" bIns="0" rtlCol="0">
            <a:noAutofit/>
          </a:bodyPr>
          <a:lstStyle/>
          <a:p>
            <a:pPr algn="ctr">
              <a:lnSpc>
                <a:spcPts val="1939"/>
              </a:lnSpc>
              <a:spcBef>
                <a:spcPts val="97"/>
              </a:spcBef>
            </a:pPr>
            <a:r>
              <a:rPr lang="en-US" b="1" dirty="0">
                <a:solidFill>
                  <a:srgbClr val="313199"/>
                </a:solidFill>
                <a:latin typeface="Arial"/>
                <a:cs typeface="Arial"/>
              </a:rPr>
              <a:t>4</a:t>
            </a:r>
            <a:r>
              <a:rPr sz="1800" b="1" spc="0" dirty="0">
                <a:solidFill>
                  <a:srgbClr val="313199"/>
                </a:solidFill>
                <a:latin typeface="Arial"/>
                <a:cs typeface="Arial"/>
              </a:rPr>
              <a:t>:</a:t>
            </a:r>
            <a:r>
              <a:rPr sz="1800" b="1" spc="4" dirty="0">
                <a:solidFill>
                  <a:srgbClr val="313199"/>
                </a:solidFill>
                <a:latin typeface="Arial"/>
                <a:cs typeface="Arial"/>
              </a:rPr>
              <a:t> </a:t>
            </a:r>
            <a:r>
              <a:rPr sz="1800" spc="4" dirty="0">
                <a:solidFill>
                  <a:srgbClr val="313199"/>
                </a:solidFill>
                <a:latin typeface="Arial"/>
                <a:cs typeface="Arial"/>
              </a:rPr>
              <a:t>I</a:t>
            </a:r>
            <a:r>
              <a:rPr sz="1800" spc="-4" dirty="0">
                <a:solidFill>
                  <a:srgbClr val="313199"/>
                </a:solidFill>
                <a:latin typeface="Arial"/>
                <a:cs typeface="Arial"/>
              </a:rPr>
              <a:t>npu</a:t>
            </a:r>
            <a:r>
              <a:rPr sz="1800" spc="0" dirty="0">
                <a:solidFill>
                  <a:srgbClr val="313199"/>
                </a:solidFill>
                <a:latin typeface="Arial"/>
                <a:cs typeface="Arial"/>
              </a:rPr>
              <a:t>t</a:t>
            </a:r>
            <a:r>
              <a:rPr sz="1800" spc="9" dirty="0">
                <a:solidFill>
                  <a:srgbClr val="313199"/>
                </a:solidFill>
                <a:latin typeface="Arial"/>
                <a:cs typeface="Arial"/>
              </a:rPr>
              <a:t> </a:t>
            </a:r>
            <a:r>
              <a:rPr sz="1800" spc="-14" dirty="0">
                <a:solidFill>
                  <a:srgbClr val="313199"/>
                </a:solidFill>
                <a:latin typeface="Arial"/>
                <a:cs typeface="Arial"/>
              </a:rPr>
              <a:t>d</a:t>
            </a:r>
            <a:r>
              <a:rPr sz="1800" spc="-4" dirty="0">
                <a:solidFill>
                  <a:srgbClr val="313199"/>
                </a:solidFill>
                <a:latin typeface="Arial"/>
                <a:cs typeface="Arial"/>
              </a:rPr>
              <a:t>o</a:t>
            </a:r>
            <a:r>
              <a:rPr sz="1800" spc="0" dirty="0">
                <a:solidFill>
                  <a:srgbClr val="313199"/>
                </a:solidFill>
                <a:latin typeface="Arial"/>
                <a:cs typeface="Arial"/>
              </a:rPr>
              <a:t>m</a:t>
            </a:r>
            <a:r>
              <a:rPr sz="1800" spc="-4" dirty="0">
                <a:solidFill>
                  <a:srgbClr val="313199"/>
                </a:solidFill>
                <a:latin typeface="Arial"/>
                <a:cs typeface="Arial"/>
              </a:rPr>
              <a:t>ai</a:t>
            </a:r>
            <a:r>
              <a:rPr sz="1800" spc="0" dirty="0">
                <a:solidFill>
                  <a:srgbClr val="313199"/>
                </a:solidFill>
                <a:latin typeface="Arial"/>
                <a:cs typeface="Arial"/>
              </a:rPr>
              <a:t>n </a:t>
            </a:r>
            <a:r>
              <a:rPr sz="1800" spc="-4" dirty="0">
                <a:solidFill>
                  <a:srgbClr val="313199"/>
                </a:solidFill>
                <a:latin typeface="Arial"/>
                <a:cs typeface="Arial"/>
              </a:rPr>
              <a:t>o</a:t>
            </a:r>
            <a:r>
              <a:rPr sz="1800" spc="0" dirty="0">
                <a:solidFill>
                  <a:srgbClr val="313199"/>
                </a:solidFill>
                <a:latin typeface="Arial"/>
                <a:cs typeface="Arial"/>
              </a:rPr>
              <a:t>f</a:t>
            </a:r>
            <a:r>
              <a:rPr sz="1800" spc="9" dirty="0">
                <a:solidFill>
                  <a:srgbClr val="313199"/>
                </a:solidFill>
                <a:latin typeface="Arial"/>
                <a:cs typeface="Arial"/>
              </a:rPr>
              <a:t> </a:t>
            </a:r>
            <a:r>
              <a:rPr sz="1800" spc="50" dirty="0">
                <a:solidFill>
                  <a:srgbClr val="313199"/>
                </a:solidFill>
                <a:latin typeface="Arial"/>
                <a:cs typeface="Arial"/>
              </a:rPr>
              <a:t>t</a:t>
            </a:r>
            <a:r>
              <a:rPr sz="1800" spc="-50" dirty="0">
                <a:solidFill>
                  <a:srgbClr val="313199"/>
                </a:solidFill>
                <a:latin typeface="Arial"/>
                <a:cs typeface="Arial"/>
              </a:rPr>
              <a:t>w</a:t>
            </a:r>
            <a:r>
              <a:rPr sz="1800" spc="0" dirty="0">
                <a:solidFill>
                  <a:srgbClr val="313199"/>
                </a:solidFill>
                <a:latin typeface="Arial"/>
                <a:cs typeface="Arial"/>
              </a:rPr>
              <a:t>o </a:t>
            </a:r>
            <a:r>
              <a:rPr sz="1800" spc="9" dirty="0">
                <a:solidFill>
                  <a:srgbClr val="313199"/>
                </a:solidFill>
                <a:latin typeface="Arial"/>
                <a:cs typeface="Arial"/>
              </a:rPr>
              <a:t>v</a:t>
            </a:r>
            <a:r>
              <a:rPr sz="1800" spc="0" dirty="0">
                <a:solidFill>
                  <a:srgbClr val="313199"/>
                </a:solidFill>
                <a:latin typeface="Arial"/>
                <a:cs typeface="Arial"/>
              </a:rPr>
              <a:t>ar</a:t>
            </a:r>
            <a:r>
              <a:rPr sz="1800" spc="-9" dirty="0">
                <a:solidFill>
                  <a:srgbClr val="313199"/>
                </a:solidFill>
                <a:latin typeface="Arial"/>
                <a:cs typeface="Arial"/>
              </a:rPr>
              <a:t>i</a:t>
            </a:r>
            <a:r>
              <a:rPr sz="1800" spc="-4" dirty="0">
                <a:solidFill>
                  <a:srgbClr val="313199"/>
                </a:solidFill>
                <a:latin typeface="Arial"/>
                <a:cs typeface="Arial"/>
              </a:rPr>
              <a:t>able</a:t>
            </a:r>
            <a:r>
              <a:rPr sz="1800" spc="0" dirty="0">
                <a:solidFill>
                  <a:srgbClr val="313199"/>
                </a:solidFill>
                <a:latin typeface="Arial"/>
                <a:cs typeface="Arial"/>
              </a:rPr>
              <a:t>s</a:t>
            </a:r>
            <a:r>
              <a:rPr sz="1800" spc="29" dirty="0">
                <a:solidFill>
                  <a:srgbClr val="313199"/>
                </a:solidFill>
                <a:latin typeface="Arial"/>
                <a:cs typeface="Arial"/>
              </a:rPr>
              <a:t> </a:t>
            </a:r>
            <a:r>
              <a:rPr sz="1800" spc="0" dirty="0">
                <a:solidFill>
                  <a:srgbClr val="313199"/>
                </a:solidFill>
                <a:latin typeface="Arial"/>
                <a:cs typeface="Arial"/>
              </a:rPr>
              <a:t>x</a:t>
            </a:r>
            <a:r>
              <a:rPr sz="1800" spc="-4" dirty="0">
                <a:solidFill>
                  <a:srgbClr val="313199"/>
                </a:solidFill>
                <a:latin typeface="Arial"/>
                <a:cs typeface="Arial"/>
              </a:rPr>
              <a:t> an</a:t>
            </a:r>
            <a:r>
              <a:rPr sz="1800" spc="0" dirty="0">
                <a:solidFill>
                  <a:srgbClr val="313199"/>
                </a:solidFill>
                <a:latin typeface="Arial"/>
                <a:cs typeface="Arial"/>
              </a:rPr>
              <a:t>d</a:t>
            </a:r>
            <a:r>
              <a:rPr sz="1800" spc="14" dirty="0">
                <a:solidFill>
                  <a:srgbClr val="313199"/>
                </a:solidFill>
                <a:latin typeface="Arial"/>
                <a:cs typeface="Arial"/>
              </a:rPr>
              <a:t> </a:t>
            </a:r>
            <a:r>
              <a:rPr sz="1800" spc="0" dirty="0">
                <a:solidFill>
                  <a:srgbClr val="313199"/>
                </a:solidFill>
                <a:latin typeface="Arial"/>
                <a:cs typeface="Arial"/>
              </a:rPr>
              <a:t>y</a:t>
            </a:r>
            <a:endParaRPr sz="1800" dirty="0">
              <a:latin typeface="Arial"/>
              <a:cs typeface="Arial"/>
            </a:endParaRPr>
          </a:p>
          <a:p>
            <a:pPr marL="647700" marR="668426" algn="ctr">
              <a:lnSpc>
                <a:spcPts val="1970"/>
              </a:lnSpc>
              <a:spcBef>
                <a:spcPts val="1"/>
              </a:spcBef>
            </a:pPr>
            <a:r>
              <a:rPr sz="1800" spc="-4" dirty="0">
                <a:solidFill>
                  <a:srgbClr val="313199"/>
                </a:solidFill>
                <a:latin typeface="Arial"/>
                <a:cs typeface="Arial"/>
              </a:rPr>
              <a:t>bounda</a:t>
            </a:r>
            <a:r>
              <a:rPr sz="1800" spc="14" dirty="0">
                <a:solidFill>
                  <a:srgbClr val="313199"/>
                </a:solidFill>
                <a:latin typeface="Arial"/>
                <a:cs typeface="Arial"/>
              </a:rPr>
              <a:t>r</a:t>
            </a:r>
            <a:r>
              <a:rPr sz="1800" spc="-4" dirty="0">
                <a:solidFill>
                  <a:srgbClr val="313199"/>
                </a:solidFill>
                <a:latin typeface="Arial"/>
                <a:cs typeface="Arial"/>
              </a:rPr>
              <a:t>i</a:t>
            </a:r>
            <a:r>
              <a:rPr sz="1800" spc="0" dirty="0">
                <a:solidFill>
                  <a:srgbClr val="313199"/>
                </a:solidFill>
                <a:latin typeface="Arial"/>
                <a:cs typeface="Arial"/>
              </a:rPr>
              <a:t>es [</a:t>
            </a:r>
            <a:r>
              <a:rPr sz="1800" spc="4" dirty="0">
                <a:solidFill>
                  <a:srgbClr val="313199"/>
                </a:solidFill>
                <a:latin typeface="Arial"/>
                <a:cs typeface="Arial"/>
              </a:rPr>
              <a:t>10</a:t>
            </a:r>
            <a:r>
              <a:rPr sz="1800" spc="0" dirty="0">
                <a:solidFill>
                  <a:srgbClr val="313199"/>
                </a:solidFill>
                <a:latin typeface="Arial"/>
                <a:cs typeface="Arial"/>
              </a:rPr>
              <a:t>0,3</a:t>
            </a:r>
            <a:r>
              <a:rPr sz="1800" spc="-4" dirty="0">
                <a:solidFill>
                  <a:srgbClr val="313199"/>
                </a:solidFill>
                <a:latin typeface="Arial"/>
                <a:cs typeface="Arial"/>
              </a:rPr>
              <a:t>00</a:t>
            </a:r>
            <a:r>
              <a:rPr sz="1800" spc="0" dirty="0">
                <a:solidFill>
                  <a:srgbClr val="313199"/>
                </a:solidFill>
                <a:latin typeface="Arial"/>
                <a:cs typeface="Arial"/>
              </a:rPr>
              <a:t>]</a:t>
            </a:r>
            <a:r>
              <a:rPr sz="1800" spc="9" dirty="0">
                <a:solidFill>
                  <a:srgbClr val="313199"/>
                </a:solidFill>
                <a:latin typeface="Arial"/>
                <a:cs typeface="Arial"/>
              </a:rPr>
              <a:t> </a:t>
            </a:r>
            <a:r>
              <a:rPr sz="1800" spc="-4" dirty="0">
                <a:solidFill>
                  <a:srgbClr val="313199"/>
                </a:solidFill>
                <a:latin typeface="Arial"/>
                <a:cs typeface="Arial"/>
              </a:rPr>
              <a:t>ea</a:t>
            </a:r>
            <a:r>
              <a:rPr sz="1800" spc="0" dirty="0">
                <a:solidFill>
                  <a:srgbClr val="313199"/>
                </a:solidFill>
                <a:latin typeface="Arial"/>
                <a:cs typeface="Arial"/>
              </a:rPr>
              <a:t>ch</a:t>
            </a:r>
            <a:endParaRPr sz="1800" dirty="0">
              <a:latin typeface="Arial"/>
              <a:cs typeface="Arial"/>
            </a:endParaRPr>
          </a:p>
        </p:txBody>
      </p:sp>
      <p:sp>
        <p:nvSpPr>
          <p:cNvPr id="22" name="object 22"/>
          <p:cNvSpPr txBox="1"/>
          <p:nvPr/>
        </p:nvSpPr>
        <p:spPr>
          <a:xfrm>
            <a:off x="7294245" y="6390009"/>
            <a:ext cx="460959" cy="254000"/>
          </a:xfrm>
          <a:prstGeom prst="rect">
            <a:avLst/>
          </a:prstGeom>
        </p:spPr>
        <p:txBody>
          <a:bodyPr wrap="square" lIns="0" tIns="0" rIns="0" bIns="0" rtlCol="0">
            <a:noAutofit/>
          </a:bodyPr>
          <a:lstStyle/>
          <a:p>
            <a:pPr marL="12700">
              <a:lnSpc>
                <a:spcPts val="1939"/>
              </a:lnSpc>
              <a:spcBef>
                <a:spcPts val="97"/>
              </a:spcBef>
            </a:pPr>
            <a:r>
              <a:rPr sz="1800" spc="-50" dirty="0">
                <a:solidFill>
                  <a:srgbClr val="313199"/>
                </a:solidFill>
                <a:latin typeface="Arial"/>
                <a:cs typeface="Arial"/>
              </a:rPr>
              <a:t>w</a:t>
            </a:r>
            <a:r>
              <a:rPr sz="1800" spc="0" dirty="0">
                <a:solidFill>
                  <a:srgbClr val="313199"/>
                </a:solidFill>
                <a:latin typeface="Arial"/>
                <a:cs typeface="Arial"/>
              </a:rPr>
              <a:t>i</a:t>
            </a:r>
            <a:r>
              <a:rPr sz="1800" spc="9" dirty="0">
                <a:solidFill>
                  <a:srgbClr val="313199"/>
                </a:solidFill>
                <a:latin typeface="Arial"/>
                <a:cs typeface="Arial"/>
              </a:rPr>
              <a:t>t</a:t>
            </a:r>
            <a:r>
              <a:rPr sz="1800" spc="0" dirty="0">
                <a:solidFill>
                  <a:srgbClr val="313199"/>
                </a:solidFill>
                <a:latin typeface="Arial"/>
                <a:cs typeface="Arial"/>
              </a:rPr>
              <a:t>h</a:t>
            </a:r>
            <a:endParaRPr sz="1800">
              <a:latin typeface="Arial"/>
              <a:cs typeface="Arial"/>
            </a:endParaRPr>
          </a:p>
        </p:txBody>
      </p:sp>
      <p:sp>
        <p:nvSpPr>
          <p:cNvPr id="20" name="object 20"/>
          <p:cNvSpPr txBox="1"/>
          <p:nvPr/>
        </p:nvSpPr>
        <p:spPr>
          <a:xfrm>
            <a:off x="4571365" y="4109720"/>
            <a:ext cx="38100" cy="967739"/>
          </a:xfrm>
          <a:prstGeom prst="rect">
            <a:avLst/>
          </a:prstGeom>
        </p:spPr>
        <p:txBody>
          <a:bodyPr wrap="square" lIns="0" tIns="0" rIns="0" bIns="0" rtlCol="0">
            <a:noAutofit/>
          </a:bodyPr>
          <a:lstStyle/>
          <a:p>
            <a:pPr marL="25400">
              <a:lnSpc>
                <a:spcPts val="1000"/>
              </a:lnSpc>
            </a:pPr>
            <a:endParaRPr sz="1000"/>
          </a:p>
        </p:txBody>
      </p:sp>
      <p:sp>
        <p:nvSpPr>
          <p:cNvPr id="19" name="object 19"/>
          <p:cNvSpPr txBox="1"/>
          <p:nvPr/>
        </p:nvSpPr>
        <p:spPr>
          <a:xfrm>
            <a:off x="4609465" y="4109720"/>
            <a:ext cx="1624330" cy="967739"/>
          </a:xfrm>
          <a:prstGeom prst="rect">
            <a:avLst/>
          </a:prstGeom>
        </p:spPr>
        <p:txBody>
          <a:bodyPr wrap="square" lIns="0" tIns="0" rIns="0" bIns="0" rtlCol="0">
            <a:noAutofit/>
          </a:bodyPr>
          <a:lstStyle/>
          <a:p>
            <a:pPr marL="25400">
              <a:lnSpc>
                <a:spcPts val="1000"/>
              </a:lnSpc>
            </a:pPr>
            <a:endParaRPr sz="1000"/>
          </a:p>
        </p:txBody>
      </p:sp>
      <p:sp>
        <p:nvSpPr>
          <p:cNvPr id="18" name="object 18"/>
          <p:cNvSpPr txBox="1"/>
          <p:nvPr/>
        </p:nvSpPr>
        <p:spPr>
          <a:xfrm>
            <a:off x="3750310" y="3538220"/>
            <a:ext cx="107950" cy="560704"/>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3858260" y="3538220"/>
            <a:ext cx="91439" cy="560704"/>
          </a:xfrm>
          <a:prstGeom prst="rect">
            <a:avLst/>
          </a:prstGeom>
        </p:spPr>
        <p:txBody>
          <a:bodyPr wrap="square" lIns="0" tIns="0" rIns="0" bIns="0" rtlCol="0">
            <a:noAutofit/>
          </a:bodyPr>
          <a:lstStyle/>
          <a:p>
            <a:pPr marL="25400">
              <a:lnSpc>
                <a:spcPts val="1000"/>
              </a:lnSpc>
            </a:pPr>
            <a:endParaRPr sz="1000"/>
          </a:p>
        </p:txBody>
      </p:sp>
      <p:sp>
        <p:nvSpPr>
          <p:cNvPr id="16" name="object 16"/>
          <p:cNvSpPr txBox="1"/>
          <p:nvPr/>
        </p:nvSpPr>
        <p:spPr>
          <a:xfrm>
            <a:off x="3949700" y="3538220"/>
            <a:ext cx="2947034" cy="2023744"/>
          </a:xfrm>
          <a:prstGeom prst="rect">
            <a:avLst/>
          </a:prstGeom>
        </p:spPr>
        <p:txBody>
          <a:bodyPr wrap="square" lIns="0" tIns="0" rIns="0" bIns="0" rtlCol="0">
            <a:noAutofit/>
          </a:bodyPr>
          <a:lstStyle/>
          <a:p>
            <a:pPr marL="25400">
              <a:lnSpc>
                <a:spcPts val="1000"/>
              </a:lnSpc>
            </a:pPr>
            <a:endParaRPr sz="1000"/>
          </a:p>
        </p:txBody>
      </p:sp>
      <p:sp>
        <p:nvSpPr>
          <p:cNvPr id="15" name="object 15"/>
          <p:cNvSpPr txBox="1"/>
          <p:nvPr/>
        </p:nvSpPr>
        <p:spPr>
          <a:xfrm>
            <a:off x="3750310" y="4098925"/>
            <a:ext cx="107950" cy="509269"/>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3858260" y="4098925"/>
            <a:ext cx="91439" cy="509269"/>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3750310" y="4608195"/>
            <a:ext cx="107950" cy="462915"/>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3858260" y="4608195"/>
            <a:ext cx="91439" cy="462915"/>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3750310" y="5071110"/>
            <a:ext cx="107950" cy="585469"/>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3858260" y="5071110"/>
            <a:ext cx="91439" cy="585469"/>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3949700" y="5561965"/>
            <a:ext cx="649604" cy="94615"/>
          </a:xfrm>
          <a:prstGeom prst="rect">
            <a:avLst/>
          </a:prstGeom>
        </p:spPr>
        <p:txBody>
          <a:bodyPr wrap="square" lIns="0" tIns="0" rIns="0" bIns="0" rtlCol="0">
            <a:noAutofit/>
          </a:bodyPr>
          <a:lstStyle/>
          <a:p>
            <a:pPr marL="25400">
              <a:lnSpc>
                <a:spcPts val="700"/>
              </a:lnSpc>
              <a:spcBef>
                <a:spcPts val="45"/>
              </a:spcBef>
            </a:pPr>
            <a:endParaRPr sz="700"/>
          </a:p>
        </p:txBody>
      </p:sp>
      <p:sp>
        <p:nvSpPr>
          <p:cNvPr id="8" name="object 8"/>
          <p:cNvSpPr txBox="1"/>
          <p:nvPr/>
        </p:nvSpPr>
        <p:spPr>
          <a:xfrm>
            <a:off x="4599305" y="5561965"/>
            <a:ext cx="774065" cy="94615"/>
          </a:xfrm>
          <a:prstGeom prst="rect">
            <a:avLst/>
          </a:prstGeom>
        </p:spPr>
        <p:txBody>
          <a:bodyPr wrap="square" lIns="0" tIns="0" rIns="0" bIns="0" rtlCol="0">
            <a:noAutofit/>
          </a:bodyPr>
          <a:lstStyle/>
          <a:p>
            <a:pPr marL="25400">
              <a:lnSpc>
                <a:spcPts val="700"/>
              </a:lnSpc>
              <a:spcBef>
                <a:spcPts val="45"/>
              </a:spcBef>
            </a:pPr>
            <a:endParaRPr sz="700"/>
          </a:p>
        </p:txBody>
      </p:sp>
      <p:sp>
        <p:nvSpPr>
          <p:cNvPr id="7" name="object 7"/>
          <p:cNvSpPr txBox="1"/>
          <p:nvPr/>
        </p:nvSpPr>
        <p:spPr>
          <a:xfrm>
            <a:off x="5373370" y="5561965"/>
            <a:ext cx="826134" cy="94615"/>
          </a:xfrm>
          <a:prstGeom prst="rect">
            <a:avLst/>
          </a:prstGeom>
        </p:spPr>
        <p:txBody>
          <a:bodyPr wrap="square" lIns="0" tIns="0" rIns="0" bIns="0" rtlCol="0">
            <a:noAutofit/>
          </a:bodyPr>
          <a:lstStyle/>
          <a:p>
            <a:pPr marL="25400">
              <a:lnSpc>
                <a:spcPts val="700"/>
              </a:lnSpc>
              <a:spcBef>
                <a:spcPts val="45"/>
              </a:spcBef>
            </a:pPr>
            <a:endParaRPr sz="700"/>
          </a:p>
        </p:txBody>
      </p:sp>
      <p:sp>
        <p:nvSpPr>
          <p:cNvPr id="6" name="object 6"/>
          <p:cNvSpPr txBox="1"/>
          <p:nvPr/>
        </p:nvSpPr>
        <p:spPr>
          <a:xfrm>
            <a:off x="6199505" y="5561965"/>
            <a:ext cx="697229" cy="94615"/>
          </a:xfrm>
          <a:prstGeom prst="rect">
            <a:avLst/>
          </a:prstGeom>
        </p:spPr>
        <p:txBody>
          <a:bodyPr wrap="square" lIns="0" tIns="0" rIns="0" bIns="0" rtlCol="0">
            <a:noAutofit/>
          </a:bodyPr>
          <a:lstStyle/>
          <a:p>
            <a:pPr marL="25400">
              <a:lnSpc>
                <a:spcPts val="700"/>
              </a:lnSpc>
              <a:spcBef>
                <a:spcPts val="45"/>
              </a:spcBef>
            </a:pPr>
            <a:endParaRPr sz="700"/>
          </a:p>
        </p:txBody>
      </p:sp>
      <p:sp>
        <p:nvSpPr>
          <p:cNvPr id="5" name="object 5"/>
          <p:cNvSpPr txBox="1"/>
          <p:nvPr/>
        </p:nvSpPr>
        <p:spPr>
          <a:xfrm>
            <a:off x="3750310" y="5656580"/>
            <a:ext cx="848994" cy="80644"/>
          </a:xfrm>
          <a:prstGeom prst="rect">
            <a:avLst/>
          </a:prstGeom>
        </p:spPr>
        <p:txBody>
          <a:bodyPr wrap="square" lIns="0" tIns="0" rIns="0" bIns="0" rtlCol="0">
            <a:noAutofit/>
          </a:bodyPr>
          <a:lstStyle/>
          <a:p>
            <a:pPr marL="25400">
              <a:lnSpc>
                <a:spcPts val="600"/>
              </a:lnSpc>
              <a:spcBef>
                <a:spcPts val="34"/>
              </a:spcBef>
            </a:pPr>
            <a:endParaRPr sz="600"/>
          </a:p>
        </p:txBody>
      </p:sp>
      <p:sp>
        <p:nvSpPr>
          <p:cNvPr id="4" name="object 4"/>
          <p:cNvSpPr txBox="1"/>
          <p:nvPr/>
        </p:nvSpPr>
        <p:spPr>
          <a:xfrm>
            <a:off x="4599305" y="5656580"/>
            <a:ext cx="774065" cy="77469"/>
          </a:xfrm>
          <a:prstGeom prst="rect">
            <a:avLst/>
          </a:prstGeom>
        </p:spPr>
        <p:txBody>
          <a:bodyPr wrap="square" lIns="0" tIns="0" rIns="0" bIns="0" rtlCol="0">
            <a:noAutofit/>
          </a:bodyPr>
          <a:lstStyle/>
          <a:p>
            <a:pPr marL="25400">
              <a:lnSpc>
                <a:spcPts val="600"/>
              </a:lnSpc>
              <a:spcBef>
                <a:spcPts val="9"/>
              </a:spcBef>
            </a:pPr>
            <a:endParaRPr sz="600"/>
          </a:p>
        </p:txBody>
      </p:sp>
      <p:sp>
        <p:nvSpPr>
          <p:cNvPr id="3" name="object 3"/>
          <p:cNvSpPr txBox="1"/>
          <p:nvPr/>
        </p:nvSpPr>
        <p:spPr>
          <a:xfrm>
            <a:off x="5373370" y="5656580"/>
            <a:ext cx="826134" cy="71119"/>
          </a:xfrm>
          <a:prstGeom prst="rect">
            <a:avLst/>
          </a:prstGeom>
        </p:spPr>
        <p:txBody>
          <a:bodyPr wrap="square" lIns="0" tIns="0" rIns="0" bIns="0" rtlCol="0">
            <a:noAutofit/>
          </a:bodyPr>
          <a:lstStyle/>
          <a:p>
            <a:pPr marL="25400">
              <a:lnSpc>
                <a:spcPts val="550"/>
              </a:lnSpc>
              <a:spcBef>
                <a:spcPts val="9"/>
              </a:spcBef>
            </a:pPr>
            <a:endParaRPr sz="550"/>
          </a:p>
        </p:txBody>
      </p:sp>
      <p:sp>
        <p:nvSpPr>
          <p:cNvPr id="2" name="object 2"/>
          <p:cNvSpPr txBox="1"/>
          <p:nvPr/>
        </p:nvSpPr>
        <p:spPr>
          <a:xfrm>
            <a:off x="6199505" y="5656580"/>
            <a:ext cx="697229" cy="80644"/>
          </a:xfrm>
          <a:prstGeom prst="rect">
            <a:avLst/>
          </a:prstGeom>
        </p:spPr>
        <p:txBody>
          <a:bodyPr wrap="square" lIns="0" tIns="0" rIns="0" bIns="0" rtlCol="0">
            <a:noAutofit/>
          </a:bodyPr>
          <a:lstStyle/>
          <a:p>
            <a:pPr marL="25400">
              <a:lnSpc>
                <a:spcPts val="600"/>
              </a:lnSpc>
              <a:spcBef>
                <a:spcPts val="34"/>
              </a:spcBef>
            </a:pPr>
            <a:endParaRPr sz="600"/>
          </a:p>
        </p:txBody>
      </p:sp>
      <p:sp>
        <p:nvSpPr>
          <p:cNvPr id="79" name="Footer Placeholder 4">
            <a:extLst>
              <a:ext uri="{FF2B5EF4-FFF2-40B4-BE49-F238E27FC236}">
                <a16:creationId xmlns:a16="http://schemas.microsoft.com/office/drawing/2014/main" id="{17DFD21D-A6DF-084F-85BA-994B3BBE0709}"/>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80" name="Object 4">
            <a:extLst>
              <a:ext uri="{FF2B5EF4-FFF2-40B4-BE49-F238E27FC236}">
                <a16:creationId xmlns:a16="http://schemas.microsoft.com/office/drawing/2014/main" id="{9FDB1041-30A7-D64C-ACE2-DB5B6E588A3E}"/>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761365" y="1605279"/>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20" name="object 20"/>
          <p:cNvSpPr txBox="1"/>
          <p:nvPr/>
        </p:nvSpPr>
        <p:spPr>
          <a:xfrm>
            <a:off x="3477894" y="826005"/>
            <a:ext cx="4653407"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19" name="object 19"/>
          <p:cNvSpPr txBox="1"/>
          <p:nvPr/>
        </p:nvSpPr>
        <p:spPr>
          <a:xfrm>
            <a:off x="663956" y="1907302"/>
            <a:ext cx="1741528" cy="279908"/>
          </a:xfrm>
          <a:prstGeom prst="rect">
            <a:avLst/>
          </a:prstGeom>
        </p:spPr>
        <p:txBody>
          <a:bodyPr wrap="square" lIns="0" tIns="0" rIns="0" bIns="0" rtlCol="0">
            <a:noAutofit/>
          </a:bodyPr>
          <a:lstStyle/>
          <a:p>
            <a:pPr marL="12700">
              <a:lnSpc>
                <a:spcPts val="2150"/>
              </a:lnSpc>
              <a:spcBef>
                <a:spcPts val="107"/>
              </a:spcBef>
            </a:pPr>
            <a:r>
              <a:rPr sz="2000" b="1" u="heavy" spc="-4" dirty="0">
                <a:solidFill>
                  <a:srgbClr val="0000FF"/>
                </a:solidFill>
                <a:latin typeface="Arial"/>
                <a:cs typeface="Arial"/>
              </a:rPr>
              <a:t>E</a:t>
            </a:r>
            <a:r>
              <a:rPr sz="2000" b="1" u="heavy" spc="0" dirty="0">
                <a:solidFill>
                  <a:srgbClr val="0000FF"/>
                </a:solidFill>
                <a:latin typeface="Arial"/>
                <a:cs typeface="Arial"/>
              </a:rPr>
              <a:t>x</a:t>
            </a:r>
            <a:r>
              <a:rPr sz="2000" b="1" u="heavy" spc="4" dirty="0">
                <a:solidFill>
                  <a:srgbClr val="0000FF"/>
                </a:solidFill>
                <a:latin typeface="Arial"/>
                <a:cs typeface="Arial"/>
              </a:rPr>
              <a:t>a</a:t>
            </a:r>
            <a:r>
              <a:rPr sz="2000" b="1" u="heavy" spc="0" dirty="0">
                <a:solidFill>
                  <a:srgbClr val="0000FF"/>
                </a:solidFill>
                <a:latin typeface="Arial"/>
                <a:cs typeface="Arial"/>
              </a:rPr>
              <a:t>mp</a:t>
            </a:r>
            <a:r>
              <a:rPr sz="2000" b="1" u="heavy" spc="-9" dirty="0">
                <a:solidFill>
                  <a:srgbClr val="0000FF"/>
                </a:solidFill>
                <a:latin typeface="Arial"/>
                <a:cs typeface="Arial"/>
              </a:rPr>
              <a:t>l</a:t>
            </a:r>
            <a:r>
              <a:rPr sz="2000" b="1" u="heavy" spc="0" dirty="0">
                <a:solidFill>
                  <a:srgbClr val="0000FF"/>
                </a:solidFill>
                <a:latin typeface="Arial"/>
                <a:cs typeface="Arial"/>
              </a:rPr>
              <a:t>e</a:t>
            </a:r>
            <a:r>
              <a:rPr sz="2000" b="1" u="heavy" spc="-4" dirty="0">
                <a:solidFill>
                  <a:srgbClr val="0000FF"/>
                </a:solidFill>
                <a:latin typeface="Arial"/>
                <a:cs typeface="Arial"/>
              </a:rPr>
              <a:t> </a:t>
            </a:r>
            <a:endParaRPr sz="2000" dirty="0">
              <a:latin typeface="Arial"/>
              <a:cs typeface="Arial"/>
            </a:endParaRPr>
          </a:p>
        </p:txBody>
      </p:sp>
      <p:sp>
        <p:nvSpPr>
          <p:cNvPr id="18" name="object 18"/>
          <p:cNvSpPr txBox="1"/>
          <p:nvPr/>
        </p:nvSpPr>
        <p:spPr>
          <a:xfrm>
            <a:off x="663956" y="2517283"/>
            <a:ext cx="6346444" cy="1695958"/>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C</a:t>
            </a:r>
            <a:r>
              <a:rPr sz="2000" spc="4" dirty="0">
                <a:latin typeface="Arial"/>
                <a:cs typeface="Arial"/>
              </a:rPr>
              <a:t>o</a:t>
            </a:r>
            <a:r>
              <a:rPr sz="2000" spc="0" dirty="0">
                <a:latin typeface="Arial"/>
                <a:cs typeface="Arial"/>
              </a:rPr>
              <a:t>n</a:t>
            </a:r>
            <a:r>
              <a:rPr sz="2000" spc="14" dirty="0">
                <a:latin typeface="Arial"/>
                <a:cs typeface="Arial"/>
              </a:rPr>
              <a:t>s</a:t>
            </a:r>
            <a:r>
              <a:rPr sz="2000" spc="0" dirty="0">
                <a:latin typeface="Arial"/>
                <a:cs typeface="Arial"/>
              </a:rPr>
              <a:t>id</a:t>
            </a:r>
            <a:r>
              <a:rPr sz="2000" spc="-9" dirty="0">
                <a:latin typeface="Arial"/>
                <a:cs typeface="Arial"/>
              </a:rPr>
              <a:t>e</a:t>
            </a:r>
            <a:r>
              <a:rPr sz="2000" spc="0" dirty="0">
                <a:latin typeface="Arial"/>
                <a:cs typeface="Arial"/>
              </a:rPr>
              <a:t>r a</a:t>
            </a:r>
            <a:r>
              <a:rPr sz="2000" spc="-9" dirty="0">
                <a:latin typeface="Arial"/>
                <a:cs typeface="Arial"/>
              </a:rPr>
              <a:t> </a:t>
            </a:r>
            <a:r>
              <a:rPr sz="2000" spc="0" dirty="0">
                <a:latin typeface="Arial"/>
                <a:cs typeface="Arial"/>
              </a:rPr>
              <a:t>p</a:t>
            </a:r>
            <a:r>
              <a:rPr sz="2000" spc="-19" dirty="0">
                <a:latin typeface="Arial"/>
                <a:cs typeface="Arial"/>
              </a:rPr>
              <a:t>r</a:t>
            </a:r>
            <a:r>
              <a:rPr sz="2000" spc="0" dirty="0">
                <a:latin typeface="Arial"/>
                <a:cs typeface="Arial"/>
              </a:rPr>
              <a:t>ogr</a:t>
            </a:r>
            <a:r>
              <a:rPr sz="2000" spc="4" dirty="0">
                <a:latin typeface="Arial"/>
                <a:cs typeface="Arial"/>
              </a:rPr>
              <a:t>a</a:t>
            </a:r>
            <a:r>
              <a:rPr sz="2000" spc="0" dirty="0">
                <a:latin typeface="Arial"/>
                <a:cs typeface="Arial"/>
              </a:rPr>
              <a:t>m </a:t>
            </a:r>
            <a:r>
              <a:rPr sz="2000" spc="-14" dirty="0">
                <a:latin typeface="Arial"/>
                <a:cs typeface="Arial"/>
              </a:rPr>
              <a:t>f</a:t>
            </a:r>
            <a:r>
              <a:rPr sz="2000" spc="-9" dirty="0">
                <a:latin typeface="Arial"/>
                <a:cs typeface="Arial"/>
              </a:rPr>
              <a:t>o</a:t>
            </a:r>
            <a:r>
              <a:rPr sz="2000" spc="0" dirty="0">
                <a:latin typeface="Arial"/>
                <a:cs typeface="Arial"/>
              </a:rPr>
              <a:t>r </a:t>
            </a:r>
            <a:r>
              <a:rPr sz="2000" spc="4" dirty="0">
                <a:latin typeface="Arial"/>
                <a:cs typeface="Arial"/>
              </a:rPr>
              <a:t>d</a:t>
            </a:r>
            <a:r>
              <a:rPr sz="2000" spc="0" dirty="0">
                <a:latin typeface="Arial"/>
                <a:cs typeface="Arial"/>
              </a:rPr>
              <a:t>e</a:t>
            </a:r>
            <a:r>
              <a:rPr sz="2000" spc="-29" dirty="0">
                <a:latin typeface="Arial"/>
                <a:cs typeface="Arial"/>
              </a:rPr>
              <a:t>t</a:t>
            </a:r>
            <a:r>
              <a:rPr sz="2000" spc="0" dirty="0">
                <a:latin typeface="Arial"/>
                <a:cs typeface="Arial"/>
              </a:rPr>
              <a:t>e</a:t>
            </a:r>
            <a:r>
              <a:rPr sz="2000" spc="4" dirty="0">
                <a:latin typeface="Arial"/>
                <a:cs typeface="Arial"/>
              </a:rPr>
              <a:t>r</a:t>
            </a:r>
            <a:r>
              <a:rPr sz="2000" spc="0" dirty="0">
                <a:latin typeface="Arial"/>
                <a:cs typeface="Arial"/>
              </a:rPr>
              <a:t>mini</a:t>
            </a:r>
            <a:r>
              <a:rPr sz="2000" spc="4" dirty="0">
                <a:latin typeface="Arial"/>
                <a:cs typeface="Arial"/>
              </a:rPr>
              <a:t>n</a:t>
            </a:r>
            <a:r>
              <a:rPr sz="2000" spc="0" dirty="0">
                <a:latin typeface="Arial"/>
                <a:cs typeface="Arial"/>
              </a:rPr>
              <a:t>g the</a:t>
            </a:r>
            <a:r>
              <a:rPr sz="2000" spc="-39" dirty="0">
                <a:latin typeface="Arial"/>
                <a:cs typeface="Arial"/>
              </a:rPr>
              <a:t> </a:t>
            </a:r>
            <a:r>
              <a:rPr sz="2000" spc="-4" dirty="0">
                <a:latin typeface="Arial"/>
                <a:cs typeface="Arial"/>
              </a:rPr>
              <a:t>P</a:t>
            </a:r>
            <a:r>
              <a:rPr sz="2000" spc="4" dirty="0">
                <a:latin typeface="Arial"/>
                <a:cs typeface="Arial"/>
              </a:rPr>
              <a:t>r</a:t>
            </a:r>
            <a:r>
              <a:rPr sz="2000" spc="0" dirty="0">
                <a:latin typeface="Arial"/>
                <a:cs typeface="Arial"/>
              </a:rPr>
              <a:t>ev</a:t>
            </a:r>
            <a:r>
              <a:rPr sz="2000" spc="-4" dirty="0">
                <a:latin typeface="Arial"/>
                <a:cs typeface="Arial"/>
              </a:rPr>
              <a:t>i</a:t>
            </a:r>
            <a:r>
              <a:rPr sz="2000" spc="0" dirty="0">
                <a:latin typeface="Arial"/>
                <a:cs typeface="Arial"/>
              </a:rPr>
              <a:t>ous</a:t>
            </a:r>
            <a:r>
              <a:rPr sz="2000" spc="-9" dirty="0">
                <a:latin typeface="Arial"/>
                <a:cs typeface="Arial"/>
              </a:rPr>
              <a:t> </a:t>
            </a:r>
            <a:r>
              <a:rPr sz="2000" spc="0" dirty="0">
                <a:latin typeface="Arial"/>
                <a:cs typeface="Arial"/>
              </a:rPr>
              <a:t>da</a:t>
            </a:r>
            <a:r>
              <a:rPr sz="2000" spc="-4" dirty="0">
                <a:latin typeface="Arial"/>
                <a:cs typeface="Arial"/>
              </a:rPr>
              <a:t>t</a:t>
            </a:r>
            <a:r>
              <a:rPr sz="2000" spc="0" dirty="0">
                <a:latin typeface="Arial"/>
                <a:cs typeface="Arial"/>
              </a:rPr>
              <a:t>e</a:t>
            </a:r>
            <a:r>
              <a:rPr lang="en-US" sz="2000" spc="0" dirty="0">
                <a:latin typeface="Arial"/>
                <a:cs typeface="Arial"/>
              </a:rPr>
              <a:t>.</a:t>
            </a:r>
            <a:endParaRPr sz="2000" dirty="0">
              <a:latin typeface="Arial"/>
              <a:cs typeface="Arial"/>
            </a:endParaRPr>
          </a:p>
          <a:p>
            <a:pPr marL="12700" marR="38176">
              <a:lnSpc>
                <a:spcPct val="95825"/>
              </a:lnSpc>
            </a:pPr>
            <a:r>
              <a:rPr sz="2000" spc="0" dirty="0">
                <a:latin typeface="Arial"/>
                <a:cs typeface="Arial"/>
              </a:rPr>
              <a:t>da</a:t>
            </a:r>
            <a:r>
              <a:rPr sz="2000" spc="-4" dirty="0">
                <a:latin typeface="Arial"/>
                <a:cs typeface="Arial"/>
              </a:rPr>
              <a:t>y</a:t>
            </a:r>
            <a:r>
              <a:rPr sz="2000" spc="0" dirty="0">
                <a:latin typeface="Arial"/>
                <a:cs typeface="Arial"/>
              </a:rPr>
              <a:t>, m</a:t>
            </a:r>
            <a:r>
              <a:rPr sz="2000" spc="-9" dirty="0">
                <a:latin typeface="Arial"/>
                <a:cs typeface="Arial"/>
              </a:rPr>
              <a:t>o</a:t>
            </a:r>
            <a:r>
              <a:rPr sz="2000" spc="0" dirty="0">
                <a:latin typeface="Arial"/>
                <a:cs typeface="Arial"/>
              </a:rPr>
              <a:t>nth</a:t>
            </a:r>
            <a:r>
              <a:rPr sz="2000" spc="-14" dirty="0">
                <a:latin typeface="Arial"/>
                <a:cs typeface="Arial"/>
              </a:rPr>
              <a:t> </a:t>
            </a:r>
            <a:r>
              <a:rPr sz="2000" spc="-9" dirty="0">
                <a:latin typeface="Arial"/>
                <a:cs typeface="Arial"/>
              </a:rPr>
              <a:t>a</a:t>
            </a:r>
            <a:r>
              <a:rPr sz="2000" spc="0" dirty="0">
                <a:latin typeface="Arial"/>
                <a:cs typeface="Arial"/>
              </a:rPr>
              <a:t>nd </a:t>
            </a:r>
            <a:r>
              <a:rPr sz="2000" spc="-4" dirty="0">
                <a:latin typeface="Arial"/>
                <a:cs typeface="Arial"/>
              </a:rPr>
              <a:t>y</a:t>
            </a:r>
            <a:r>
              <a:rPr sz="2000" spc="0" dirty="0">
                <a:latin typeface="Arial"/>
                <a:cs typeface="Arial"/>
              </a:rPr>
              <a:t>ear </a:t>
            </a:r>
            <a:r>
              <a:rPr sz="2000" spc="4" dirty="0">
                <a:latin typeface="Arial"/>
                <a:cs typeface="Arial"/>
              </a:rPr>
              <a:t>w</a:t>
            </a:r>
            <a:r>
              <a:rPr sz="2000" spc="0" dirty="0">
                <a:latin typeface="Arial"/>
                <a:cs typeface="Arial"/>
              </a:rPr>
              <a:t>ith </a:t>
            </a:r>
            <a:r>
              <a:rPr sz="2000" spc="-29" dirty="0">
                <a:latin typeface="Arial"/>
                <a:cs typeface="Arial"/>
              </a:rPr>
              <a:t>t</a:t>
            </a:r>
            <a:r>
              <a:rPr sz="2000" spc="0" dirty="0">
                <a:latin typeface="Arial"/>
                <a:cs typeface="Arial"/>
              </a:rPr>
              <a:t>he </a:t>
            </a:r>
            <a:r>
              <a:rPr sz="2000" spc="-4" dirty="0">
                <a:latin typeface="Arial"/>
                <a:cs typeface="Arial"/>
              </a:rPr>
              <a:t>v</a:t>
            </a:r>
            <a:r>
              <a:rPr sz="2000" spc="0" dirty="0">
                <a:latin typeface="Arial"/>
                <a:cs typeface="Arial"/>
              </a:rPr>
              <a:t>alues in </a:t>
            </a:r>
            <a:r>
              <a:rPr sz="2000" spc="-29" dirty="0">
                <a:latin typeface="Arial"/>
                <a:cs typeface="Arial"/>
              </a:rPr>
              <a:t>t</a:t>
            </a:r>
            <a:r>
              <a:rPr sz="2000" spc="0" dirty="0">
                <a:latin typeface="Arial"/>
                <a:cs typeface="Arial"/>
              </a:rPr>
              <a:t>he</a:t>
            </a:r>
            <a:r>
              <a:rPr sz="2000" spc="-9" dirty="0">
                <a:latin typeface="Arial"/>
                <a:cs typeface="Arial"/>
              </a:rPr>
              <a:t> </a:t>
            </a:r>
            <a:r>
              <a:rPr sz="2000" spc="4" dirty="0">
                <a:latin typeface="Arial"/>
                <a:cs typeface="Arial"/>
              </a:rPr>
              <a:t>r</a:t>
            </a:r>
            <a:r>
              <a:rPr sz="2000" spc="0" dirty="0">
                <a:latin typeface="Arial"/>
                <a:cs typeface="Arial"/>
              </a:rPr>
              <a:t>ange</a:t>
            </a:r>
            <a:endParaRPr sz="2000" dirty="0">
              <a:latin typeface="Arial"/>
              <a:cs typeface="Arial"/>
            </a:endParaRPr>
          </a:p>
          <a:p>
            <a:pPr marL="927354" marR="38176">
              <a:lnSpc>
                <a:spcPct val="95825"/>
              </a:lnSpc>
              <a:spcBef>
                <a:spcPts val="712"/>
              </a:spcBef>
            </a:pPr>
            <a:r>
              <a:rPr sz="2000" spc="0" dirty="0">
                <a:solidFill>
                  <a:srgbClr val="640064"/>
                </a:solidFill>
                <a:latin typeface="Arial"/>
                <a:cs typeface="Arial"/>
              </a:rPr>
              <a:t>1 ≤ mon</a:t>
            </a:r>
            <a:r>
              <a:rPr sz="2000" spc="-4" dirty="0">
                <a:solidFill>
                  <a:srgbClr val="640064"/>
                </a:solidFill>
                <a:latin typeface="Arial"/>
                <a:cs typeface="Arial"/>
              </a:rPr>
              <a:t>t</a:t>
            </a:r>
            <a:r>
              <a:rPr sz="2000" spc="0" dirty="0">
                <a:solidFill>
                  <a:srgbClr val="640064"/>
                </a:solidFill>
                <a:latin typeface="Arial"/>
                <a:cs typeface="Arial"/>
              </a:rPr>
              <a:t>h</a:t>
            </a:r>
            <a:r>
              <a:rPr sz="2000" spc="-9" dirty="0">
                <a:solidFill>
                  <a:srgbClr val="640064"/>
                </a:solidFill>
                <a:latin typeface="Arial"/>
                <a:cs typeface="Arial"/>
              </a:rPr>
              <a:t> </a:t>
            </a:r>
            <a:r>
              <a:rPr sz="2000" spc="0" dirty="0">
                <a:solidFill>
                  <a:srgbClr val="640064"/>
                </a:solidFill>
                <a:latin typeface="Arial"/>
                <a:cs typeface="Arial"/>
              </a:rPr>
              <a:t>≤</a:t>
            </a:r>
            <a:r>
              <a:rPr sz="2000" spc="-9" dirty="0">
                <a:solidFill>
                  <a:srgbClr val="640064"/>
                </a:solidFill>
                <a:latin typeface="Arial"/>
                <a:cs typeface="Arial"/>
              </a:rPr>
              <a:t> 1</a:t>
            </a:r>
            <a:r>
              <a:rPr sz="2000" spc="0" dirty="0">
                <a:solidFill>
                  <a:srgbClr val="640064"/>
                </a:solidFill>
                <a:latin typeface="Arial"/>
                <a:cs typeface="Arial"/>
              </a:rPr>
              <a:t>2</a:t>
            </a:r>
            <a:endParaRPr sz="2000" dirty="0">
              <a:latin typeface="Arial"/>
              <a:cs typeface="Arial"/>
            </a:endParaRPr>
          </a:p>
          <a:p>
            <a:pPr marL="927354" marR="38176">
              <a:lnSpc>
                <a:spcPct val="95825"/>
              </a:lnSpc>
              <a:spcBef>
                <a:spcPts val="568"/>
              </a:spcBef>
            </a:pPr>
            <a:r>
              <a:rPr sz="2000" spc="0" dirty="0">
                <a:solidFill>
                  <a:srgbClr val="640064"/>
                </a:solidFill>
                <a:latin typeface="Arial"/>
                <a:cs typeface="Arial"/>
              </a:rPr>
              <a:t>1 ≤ day</a:t>
            </a:r>
            <a:r>
              <a:rPr sz="2000" spc="-9" dirty="0">
                <a:solidFill>
                  <a:srgbClr val="640064"/>
                </a:solidFill>
                <a:latin typeface="Arial"/>
                <a:cs typeface="Arial"/>
              </a:rPr>
              <a:t> </a:t>
            </a:r>
            <a:r>
              <a:rPr sz="2000" spc="0" dirty="0">
                <a:solidFill>
                  <a:srgbClr val="640064"/>
                </a:solidFill>
                <a:latin typeface="Arial"/>
                <a:cs typeface="Arial"/>
              </a:rPr>
              <a:t>≤</a:t>
            </a:r>
            <a:r>
              <a:rPr sz="2000" spc="543" dirty="0">
                <a:solidFill>
                  <a:srgbClr val="640064"/>
                </a:solidFill>
                <a:latin typeface="Arial"/>
                <a:cs typeface="Arial"/>
              </a:rPr>
              <a:t> </a:t>
            </a:r>
            <a:r>
              <a:rPr sz="2000" spc="0" dirty="0">
                <a:solidFill>
                  <a:srgbClr val="640064"/>
                </a:solidFill>
                <a:latin typeface="Arial"/>
                <a:cs typeface="Arial"/>
              </a:rPr>
              <a:t>31</a:t>
            </a:r>
            <a:endParaRPr sz="2000" dirty="0">
              <a:latin typeface="Arial"/>
              <a:cs typeface="Arial"/>
            </a:endParaRPr>
          </a:p>
          <a:p>
            <a:pPr marL="927354" marR="38176">
              <a:lnSpc>
                <a:spcPct val="95825"/>
              </a:lnSpc>
              <a:spcBef>
                <a:spcPts val="570"/>
              </a:spcBef>
            </a:pPr>
            <a:r>
              <a:rPr sz="2000" spc="0" dirty="0">
                <a:solidFill>
                  <a:srgbClr val="640064"/>
                </a:solidFill>
                <a:latin typeface="Arial"/>
                <a:cs typeface="Arial"/>
              </a:rPr>
              <a:t>1900</a:t>
            </a:r>
            <a:r>
              <a:rPr sz="2000" spc="-9" dirty="0">
                <a:solidFill>
                  <a:srgbClr val="640064"/>
                </a:solidFill>
                <a:latin typeface="Arial"/>
                <a:cs typeface="Arial"/>
              </a:rPr>
              <a:t> </a:t>
            </a:r>
            <a:r>
              <a:rPr sz="2000" spc="0" dirty="0">
                <a:solidFill>
                  <a:srgbClr val="640064"/>
                </a:solidFill>
                <a:latin typeface="Arial"/>
                <a:cs typeface="Arial"/>
              </a:rPr>
              <a:t>≤ </a:t>
            </a:r>
            <a:r>
              <a:rPr sz="2000" spc="-4" dirty="0">
                <a:solidFill>
                  <a:srgbClr val="640064"/>
                </a:solidFill>
                <a:latin typeface="Arial"/>
                <a:cs typeface="Arial"/>
              </a:rPr>
              <a:t>y</a:t>
            </a:r>
            <a:r>
              <a:rPr sz="2000" spc="0" dirty="0">
                <a:solidFill>
                  <a:srgbClr val="640064"/>
                </a:solidFill>
                <a:latin typeface="Arial"/>
                <a:cs typeface="Arial"/>
              </a:rPr>
              <a:t>ear ≤</a:t>
            </a:r>
            <a:r>
              <a:rPr sz="2000" spc="-4" dirty="0">
                <a:solidFill>
                  <a:srgbClr val="640064"/>
                </a:solidFill>
                <a:latin typeface="Arial"/>
                <a:cs typeface="Arial"/>
              </a:rPr>
              <a:t> </a:t>
            </a:r>
            <a:r>
              <a:rPr sz="2000" spc="0" dirty="0">
                <a:solidFill>
                  <a:srgbClr val="640064"/>
                </a:solidFill>
                <a:latin typeface="Arial"/>
                <a:cs typeface="Arial"/>
              </a:rPr>
              <a:t>2025</a:t>
            </a:r>
            <a:endParaRPr sz="2000" dirty="0">
              <a:latin typeface="Arial"/>
              <a:cs typeface="Arial"/>
            </a:endParaRPr>
          </a:p>
        </p:txBody>
      </p:sp>
      <p:sp>
        <p:nvSpPr>
          <p:cNvPr id="17" name="object 17"/>
          <p:cNvSpPr txBox="1"/>
          <p:nvPr/>
        </p:nvSpPr>
        <p:spPr>
          <a:xfrm>
            <a:off x="6855333" y="2517283"/>
            <a:ext cx="1204555" cy="279908"/>
          </a:xfrm>
          <a:prstGeom prst="rect">
            <a:avLst/>
          </a:prstGeom>
        </p:spPr>
        <p:txBody>
          <a:bodyPr wrap="square" lIns="0" tIns="0" rIns="0" bIns="0" rtlCol="0">
            <a:noAutofit/>
          </a:bodyPr>
          <a:lstStyle/>
          <a:p>
            <a:pPr marL="12700">
              <a:lnSpc>
                <a:spcPts val="2150"/>
              </a:lnSpc>
              <a:spcBef>
                <a:spcPts val="107"/>
              </a:spcBef>
            </a:pPr>
            <a:r>
              <a:rPr sz="2000" spc="-4" dirty="0">
                <a:latin typeface="Arial"/>
                <a:cs typeface="Arial"/>
              </a:rPr>
              <a:t>It</a:t>
            </a:r>
            <a:r>
              <a:rPr sz="2000" spc="0" dirty="0">
                <a:latin typeface="Arial"/>
                <a:cs typeface="Arial"/>
              </a:rPr>
              <a:t>s in</a:t>
            </a:r>
            <a:r>
              <a:rPr sz="2000" spc="4" dirty="0">
                <a:latin typeface="Arial"/>
                <a:cs typeface="Arial"/>
              </a:rPr>
              <a:t>p</a:t>
            </a:r>
            <a:r>
              <a:rPr sz="2000" spc="0" dirty="0">
                <a:latin typeface="Arial"/>
                <a:cs typeface="Arial"/>
              </a:rPr>
              <a:t>ut</a:t>
            </a:r>
            <a:r>
              <a:rPr sz="2000" spc="-4" dirty="0">
                <a:latin typeface="Arial"/>
                <a:cs typeface="Arial"/>
              </a:rPr>
              <a:t> </a:t>
            </a:r>
            <a:r>
              <a:rPr sz="2000" spc="-14" dirty="0">
                <a:latin typeface="Arial"/>
                <a:cs typeface="Arial"/>
              </a:rPr>
              <a:t>is</a:t>
            </a:r>
            <a:endParaRPr sz="2000">
              <a:latin typeface="Arial"/>
              <a:cs typeface="Arial"/>
            </a:endParaRPr>
          </a:p>
        </p:txBody>
      </p:sp>
      <p:sp>
        <p:nvSpPr>
          <p:cNvPr id="16" name="object 16"/>
          <p:cNvSpPr txBox="1"/>
          <p:nvPr/>
        </p:nvSpPr>
        <p:spPr>
          <a:xfrm>
            <a:off x="8068818" y="2517283"/>
            <a:ext cx="1106641" cy="279908"/>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a:t>
            </a:r>
            <a:r>
              <a:rPr sz="2000" spc="-24" dirty="0">
                <a:latin typeface="Arial"/>
                <a:cs typeface="Arial"/>
              </a:rPr>
              <a:t> </a:t>
            </a:r>
            <a:r>
              <a:rPr sz="2000" spc="0" dirty="0">
                <a:latin typeface="Arial"/>
                <a:cs typeface="Arial"/>
              </a:rPr>
              <a:t>triple of</a:t>
            </a:r>
            <a:endParaRPr sz="2000">
              <a:latin typeface="Arial"/>
              <a:cs typeface="Arial"/>
            </a:endParaRPr>
          </a:p>
        </p:txBody>
      </p:sp>
      <p:sp>
        <p:nvSpPr>
          <p:cNvPr id="15" name="object 15"/>
          <p:cNvSpPr txBox="1"/>
          <p:nvPr/>
        </p:nvSpPr>
        <p:spPr>
          <a:xfrm>
            <a:off x="663956" y="4372245"/>
            <a:ext cx="3142465" cy="583183"/>
          </a:xfrm>
          <a:prstGeom prst="rect">
            <a:avLst/>
          </a:prstGeom>
        </p:spPr>
        <p:txBody>
          <a:bodyPr wrap="square" lIns="0" tIns="0" rIns="0" bIns="0" rtlCol="0">
            <a:noAutofit/>
          </a:bodyPr>
          <a:lstStyle/>
          <a:p>
            <a:pPr marL="12700">
              <a:lnSpc>
                <a:spcPts val="2150"/>
              </a:lnSpc>
              <a:spcBef>
                <a:spcPts val="107"/>
              </a:spcBef>
            </a:pPr>
            <a:r>
              <a:rPr sz="2000" spc="0" dirty="0">
                <a:solidFill>
                  <a:srgbClr val="006464"/>
                </a:solidFill>
                <a:latin typeface="Arial"/>
                <a:cs typeface="Arial"/>
              </a:rPr>
              <a:t>The p</a:t>
            </a:r>
            <a:r>
              <a:rPr sz="2000" spc="-9" dirty="0">
                <a:solidFill>
                  <a:srgbClr val="006464"/>
                </a:solidFill>
                <a:latin typeface="Arial"/>
                <a:cs typeface="Arial"/>
              </a:rPr>
              <a:t>o</a:t>
            </a:r>
            <a:r>
              <a:rPr sz="2000" spc="4" dirty="0">
                <a:solidFill>
                  <a:srgbClr val="006464"/>
                </a:solidFill>
                <a:latin typeface="Arial"/>
                <a:cs typeface="Arial"/>
              </a:rPr>
              <a:t>ss</a:t>
            </a:r>
            <a:r>
              <a:rPr sz="2000" spc="0" dirty="0">
                <a:solidFill>
                  <a:srgbClr val="006464"/>
                </a:solidFill>
                <a:latin typeface="Arial"/>
                <a:cs typeface="Arial"/>
              </a:rPr>
              <a:t>ible</a:t>
            </a:r>
            <a:r>
              <a:rPr sz="2000" spc="-9" dirty="0">
                <a:solidFill>
                  <a:srgbClr val="006464"/>
                </a:solidFill>
                <a:latin typeface="Arial"/>
                <a:cs typeface="Arial"/>
              </a:rPr>
              <a:t> </a:t>
            </a:r>
            <a:r>
              <a:rPr sz="2000" spc="0" dirty="0">
                <a:solidFill>
                  <a:srgbClr val="006464"/>
                </a:solidFill>
                <a:latin typeface="Arial"/>
                <a:cs typeface="Arial"/>
              </a:rPr>
              <a:t>ou</a:t>
            </a:r>
            <a:r>
              <a:rPr sz="2000" spc="-4" dirty="0">
                <a:solidFill>
                  <a:srgbClr val="006464"/>
                </a:solidFill>
                <a:latin typeface="Arial"/>
                <a:cs typeface="Arial"/>
              </a:rPr>
              <a:t>t</a:t>
            </a:r>
            <a:r>
              <a:rPr sz="2000" spc="0" dirty="0">
                <a:solidFill>
                  <a:srgbClr val="006464"/>
                </a:solidFill>
                <a:latin typeface="Arial"/>
                <a:cs typeface="Arial"/>
              </a:rPr>
              <a:t>pu</a:t>
            </a:r>
            <a:r>
              <a:rPr sz="2000" spc="-14" dirty="0">
                <a:solidFill>
                  <a:srgbClr val="006464"/>
                </a:solidFill>
                <a:latin typeface="Arial"/>
                <a:cs typeface="Arial"/>
              </a:rPr>
              <a:t>t</a:t>
            </a:r>
            <a:r>
              <a:rPr sz="2000" spc="0" dirty="0">
                <a:solidFill>
                  <a:srgbClr val="006464"/>
                </a:solidFill>
                <a:latin typeface="Arial"/>
                <a:cs typeface="Arial"/>
              </a:rPr>
              <a:t>s </a:t>
            </a:r>
            <a:r>
              <a:rPr sz="2000" spc="9" dirty="0">
                <a:solidFill>
                  <a:srgbClr val="006464"/>
                </a:solidFill>
                <a:latin typeface="Arial"/>
                <a:cs typeface="Arial"/>
              </a:rPr>
              <a:t>w</a:t>
            </a:r>
            <a:r>
              <a:rPr sz="2000" spc="0" dirty="0">
                <a:solidFill>
                  <a:srgbClr val="006464"/>
                </a:solidFill>
                <a:latin typeface="Arial"/>
                <a:cs typeface="Arial"/>
              </a:rPr>
              <a:t>ou</a:t>
            </a:r>
            <a:r>
              <a:rPr sz="2000" spc="-25" dirty="0">
                <a:solidFill>
                  <a:srgbClr val="006464"/>
                </a:solidFill>
                <a:latin typeface="Arial"/>
                <a:cs typeface="Arial"/>
              </a:rPr>
              <a:t>l</a:t>
            </a:r>
            <a:r>
              <a:rPr sz="2000" spc="0" dirty="0">
                <a:solidFill>
                  <a:srgbClr val="006464"/>
                </a:solidFill>
                <a:latin typeface="Arial"/>
                <a:cs typeface="Arial"/>
              </a:rPr>
              <a:t>d</a:t>
            </a:r>
            <a:endParaRPr sz="2000">
              <a:latin typeface="Arial"/>
              <a:cs typeface="Arial"/>
            </a:endParaRPr>
          </a:p>
          <a:p>
            <a:pPr marL="12700" marR="38176">
              <a:lnSpc>
                <a:spcPct val="95825"/>
              </a:lnSpc>
            </a:pPr>
            <a:r>
              <a:rPr sz="2000" spc="0" dirty="0">
                <a:solidFill>
                  <a:srgbClr val="006464"/>
                </a:solidFill>
                <a:latin typeface="Arial"/>
                <a:cs typeface="Arial"/>
              </a:rPr>
              <a:t>bo</a:t>
            </a:r>
            <a:r>
              <a:rPr sz="2000" spc="4" dirty="0">
                <a:solidFill>
                  <a:srgbClr val="006464"/>
                </a:solidFill>
                <a:latin typeface="Arial"/>
                <a:cs typeface="Arial"/>
              </a:rPr>
              <a:t>u</a:t>
            </a:r>
            <a:r>
              <a:rPr sz="2000" spc="0" dirty="0">
                <a:solidFill>
                  <a:srgbClr val="006464"/>
                </a:solidFill>
                <a:latin typeface="Arial"/>
                <a:cs typeface="Arial"/>
              </a:rPr>
              <a:t>nd</a:t>
            </a:r>
            <a:r>
              <a:rPr sz="2000" spc="-9" dirty="0">
                <a:solidFill>
                  <a:srgbClr val="006464"/>
                </a:solidFill>
                <a:latin typeface="Arial"/>
                <a:cs typeface="Arial"/>
              </a:rPr>
              <a:t>a</a:t>
            </a:r>
            <a:r>
              <a:rPr sz="2000" spc="4" dirty="0">
                <a:solidFill>
                  <a:srgbClr val="006464"/>
                </a:solidFill>
                <a:latin typeface="Arial"/>
                <a:cs typeface="Arial"/>
              </a:rPr>
              <a:t>r</a:t>
            </a:r>
            <a:r>
              <a:rPr sz="2000" spc="0" dirty="0">
                <a:solidFill>
                  <a:srgbClr val="006464"/>
                </a:solidFill>
                <a:latin typeface="Arial"/>
                <a:cs typeface="Arial"/>
              </a:rPr>
              <a:t>y</a:t>
            </a:r>
            <a:r>
              <a:rPr sz="2000" spc="-9" dirty="0">
                <a:solidFill>
                  <a:srgbClr val="006464"/>
                </a:solidFill>
                <a:latin typeface="Arial"/>
                <a:cs typeface="Arial"/>
              </a:rPr>
              <a:t> </a:t>
            </a:r>
            <a:r>
              <a:rPr sz="2000" spc="-4" dirty="0">
                <a:solidFill>
                  <a:srgbClr val="006464"/>
                </a:solidFill>
                <a:latin typeface="Arial"/>
                <a:cs typeface="Arial"/>
              </a:rPr>
              <a:t>v</a:t>
            </a:r>
            <a:r>
              <a:rPr sz="2000" spc="0" dirty="0">
                <a:solidFill>
                  <a:srgbClr val="006464"/>
                </a:solidFill>
                <a:latin typeface="Arial"/>
                <a:cs typeface="Arial"/>
              </a:rPr>
              <a:t>a</a:t>
            </a:r>
            <a:r>
              <a:rPr sz="2000" spc="-9" dirty="0">
                <a:solidFill>
                  <a:srgbClr val="006464"/>
                </a:solidFill>
                <a:latin typeface="Arial"/>
                <a:cs typeface="Arial"/>
              </a:rPr>
              <a:t>l</a:t>
            </a:r>
            <a:r>
              <a:rPr sz="2000" spc="4" dirty="0">
                <a:solidFill>
                  <a:srgbClr val="006464"/>
                </a:solidFill>
                <a:latin typeface="Arial"/>
                <a:cs typeface="Arial"/>
              </a:rPr>
              <a:t>u</a:t>
            </a:r>
            <a:r>
              <a:rPr sz="2000" spc="0" dirty="0">
                <a:solidFill>
                  <a:srgbClr val="006464"/>
                </a:solidFill>
                <a:latin typeface="Arial"/>
                <a:cs typeface="Arial"/>
              </a:rPr>
              <a:t>e </a:t>
            </a:r>
            <a:r>
              <a:rPr sz="2000" spc="-4" dirty="0">
                <a:solidFill>
                  <a:srgbClr val="006464"/>
                </a:solidFill>
                <a:latin typeface="Arial"/>
                <a:cs typeface="Arial"/>
              </a:rPr>
              <a:t>t</a:t>
            </a:r>
            <a:r>
              <a:rPr sz="2000" spc="-9" dirty="0">
                <a:solidFill>
                  <a:srgbClr val="006464"/>
                </a:solidFill>
                <a:latin typeface="Arial"/>
                <a:cs typeface="Arial"/>
              </a:rPr>
              <a:t>e</a:t>
            </a:r>
            <a:r>
              <a:rPr sz="2000" spc="4" dirty="0">
                <a:solidFill>
                  <a:srgbClr val="006464"/>
                </a:solidFill>
                <a:latin typeface="Arial"/>
                <a:cs typeface="Arial"/>
              </a:rPr>
              <a:t>s</a:t>
            </a:r>
            <a:r>
              <a:rPr sz="2000" spc="0" dirty="0">
                <a:solidFill>
                  <a:srgbClr val="006464"/>
                </a:solidFill>
                <a:latin typeface="Arial"/>
                <a:cs typeface="Arial"/>
              </a:rPr>
              <a:t>t</a:t>
            </a:r>
            <a:r>
              <a:rPr sz="2000" spc="-19" dirty="0">
                <a:solidFill>
                  <a:srgbClr val="006464"/>
                </a:solidFill>
                <a:latin typeface="Arial"/>
                <a:cs typeface="Arial"/>
              </a:rPr>
              <a:t> </a:t>
            </a:r>
            <a:r>
              <a:rPr sz="2000" spc="0" dirty="0">
                <a:solidFill>
                  <a:srgbClr val="006464"/>
                </a:solidFill>
                <a:latin typeface="Arial"/>
                <a:cs typeface="Arial"/>
              </a:rPr>
              <a:t>c</a:t>
            </a:r>
            <a:r>
              <a:rPr sz="2000" spc="4" dirty="0">
                <a:solidFill>
                  <a:srgbClr val="006464"/>
                </a:solidFill>
                <a:latin typeface="Arial"/>
                <a:cs typeface="Arial"/>
              </a:rPr>
              <a:t>a</a:t>
            </a:r>
            <a:r>
              <a:rPr sz="2000" spc="0" dirty="0">
                <a:solidFill>
                  <a:srgbClr val="006464"/>
                </a:solidFill>
                <a:latin typeface="Arial"/>
                <a:cs typeface="Arial"/>
              </a:rPr>
              <a:t>ses</a:t>
            </a:r>
            <a:endParaRPr sz="2000">
              <a:latin typeface="Arial"/>
              <a:cs typeface="Arial"/>
            </a:endParaRPr>
          </a:p>
        </p:txBody>
      </p:sp>
      <p:sp>
        <p:nvSpPr>
          <p:cNvPr id="14" name="object 14"/>
          <p:cNvSpPr txBox="1"/>
          <p:nvPr/>
        </p:nvSpPr>
        <p:spPr>
          <a:xfrm>
            <a:off x="3813598" y="4372245"/>
            <a:ext cx="346589"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6464"/>
                </a:solidFill>
                <a:latin typeface="Arial"/>
                <a:cs typeface="Arial"/>
              </a:rPr>
              <a:t>be</a:t>
            </a:r>
            <a:endParaRPr sz="2000">
              <a:latin typeface="Arial"/>
              <a:cs typeface="Arial"/>
            </a:endParaRPr>
          </a:p>
        </p:txBody>
      </p:sp>
      <p:sp>
        <p:nvSpPr>
          <p:cNvPr id="13" name="object 13"/>
          <p:cNvSpPr txBox="1"/>
          <p:nvPr/>
        </p:nvSpPr>
        <p:spPr>
          <a:xfrm>
            <a:off x="4166742" y="4372245"/>
            <a:ext cx="1051890" cy="279907"/>
          </a:xfrm>
          <a:prstGeom prst="rect">
            <a:avLst/>
          </a:prstGeom>
        </p:spPr>
        <p:txBody>
          <a:bodyPr wrap="square" lIns="0" tIns="0" rIns="0" bIns="0" rtlCol="0">
            <a:noAutofit/>
          </a:bodyPr>
          <a:lstStyle/>
          <a:p>
            <a:pPr marL="12700">
              <a:lnSpc>
                <a:spcPts val="2150"/>
              </a:lnSpc>
              <a:spcBef>
                <a:spcPts val="107"/>
              </a:spcBef>
            </a:pPr>
            <a:r>
              <a:rPr sz="2000" spc="-14" dirty="0">
                <a:solidFill>
                  <a:srgbClr val="006464"/>
                </a:solidFill>
                <a:latin typeface="Arial"/>
                <a:cs typeface="Arial"/>
              </a:rPr>
              <a:t>P</a:t>
            </a:r>
            <a:r>
              <a:rPr sz="2000" spc="4" dirty="0">
                <a:solidFill>
                  <a:srgbClr val="006464"/>
                </a:solidFill>
                <a:latin typeface="Arial"/>
                <a:cs typeface="Arial"/>
              </a:rPr>
              <a:t>r</a:t>
            </a:r>
            <a:r>
              <a:rPr sz="2000" spc="0" dirty="0">
                <a:solidFill>
                  <a:srgbClr val="006464"/>
                </a:solidFill>
                <a:latin typeface="Arial"/>
                <a:cs typeface="Arial"/>
              </a:rPr>
              <a:t>ev</a:t>
            </a:r>
            <a:r>
              <a:rPr sz="2000" spc="-4" dirty="0">
                <a:solidFill>
                  <a:srgbClr val="006464"/>
                </a:solidFill>
                <a:latin typeface="Arial"/>
                <a:cs typeface="Arial"/>
              </a:rPr>
              <a:t>i</a:t>
            </a:r>
            <a:r>
              <a:rPr sz="2000" spc="0" dirty="0">
                <a:solidFill>
                  <a:srgbClr val="006464"/>
                </a:solidFill>
                <a:latin typeface="Arial"/>
                <a:cs typeface="Arial"/>
              </a:rPr>
              <a:t>ous</a:t>
            </a:r>
            <a:endParaRPr sz="2000">
              <a:latin typeface="Arial"/>
              <a:cs typeface="Arial"/>
            </a:endParaRPr>
          </a:p>
        </p:txBody>
      </p:sp>
      <p:sp>
        <p:nvSpPr>
          <p:cNvPr id="12" name="object 12"/>
          <p:cNvSpPr txBox="1"/>
          <p:nvPr/>
        </p:nvSpPr>
        <p:spPr>
          <a:xfrm>
            <a:off x="5224399" y="4372245"/>
            <a:ext cx="558255"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6464"/>
                </a:solidFill>
                <a:latin typeface="Arial"/>
                <a:cs typeface="Arial"/>
              </a:rPr>
              <a:t>d</a:t>
            </a:r>
            <a:r>
              <a:rPr sz="2000" spc="0" dirty="0">
                <a:solidFill>
                  <a:srgbClr val="006464"/>
                </a:solidFill>
                <a:latin typeface="Arial"/>
                <a:cs typeface="Arial"/>
              </a:rPr>
              <a:t>a</a:t>
            </a:r>
            <a:r>
              <a:rPr sz="2000" spc="-4" dirty="0">
                <a:solidFill>
                  <a:srgbClr val="006464"/>
                </a:solidFill>
                <a:latin typeface="Arial"/>
                <a:cs typeface="Arial"/>
              </a:rPr>
              <a:t>te</a:t>
            </a:r>
            <a:endParaRPr sz="2000">
              <a:latin typeface="Arial"/>
              <a:cs typeface="Arial"/>
            </a:endParaRPr>
          </a:p>
        </p:txBody>
      </p:sp>
      <p:sp>
        <p:nvSpPr>
          <p:cNvPr id="11" name="object 11"/>
          <p:cNvSpPr txBox="1"/>
          <p:nvPr/>
        </p:nvSpPr>
        <p:spPr>
          <a:xfrm>
            <a:off x="5788533" y="4372245"/>
            <a:ext cx="290285"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6464"/>
                </a:solidFill>
                <a:latin typeface="Arial"/>
                <a:cs typeface="Arial"/>
              </a:rPr>
              <a:t>or</a:t>
            </a:r>
            <a:endParaRPr sz="2000">
              <a:latin typeface="Arial"/>
              <a:cs typeface="Arial"/>
            </a:endParaRPr>
          </a:p>
        </p:txBody>
      </p:sp>
      <p:sp>
        <p:nvSpPr>
          <p:cNvPr id="10" name="object 10"/>
          <p:cNvSpPr txBox="1"/>
          <p:nvPr/>
        </p:nvSpPr>
        <p:spPr>
          <a:xfrm>
            <a:off x="6084189" y="4372245"/>
            <a:ext cx="785726"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6464"/>
                </a:solidFill>
                <a:latin typeface="Arial"/>
                <a:cs typeface="Arial"/>
              </a:rPr>
              <a:t>inva</a:t>
            </a:r>
            <a:r>
              <a:rPr sz="2000" spc="-4" dirty="0">
                <a:solidFill>
                  <a:srgbClr val="006464"/>
                </a:solidFill>
                <a:latin typeface="Arial"/>
                <a:cs typeface="Arial"/>
              </a:rPr>
              <a:t>l</a:t>
            </a:r>
            <a:r>
              <a:rPr sz="2000" spc="9" dirty="0">
                <a:solidFill>
                  <a:srgbClr val="006464"/>
                </a:solidFill>
                <a:latin typeface="Arial"/>
                <a:cs typeface="Arial"/>
              </a:rPr>
              <a:t>i</a:t>
            </a:r>
            <a:r>
              <a:rPr sz="2000" spc="0" dirty="0">
                <a:solidFill>
                  <a:srgbClr val="006464"/>
                </a:solidFill>
                <a:latin typeface="Arial"/>
                <a:cs typeface="Arial"/>
              </a:rPr>
              <a:t>d</a:t>
            </a:r>
            <a:endParaRPr sz="2000">
              <a:latin typeface="Arial"/>
              <a:cs typeface="Arial"/>
            </a:endParaRPr>
          </a:p>
        </p:txBody>
      </p:sp>
      <p:sp>
        <p:nvSpPr>
          <p:cNvPr id="9" name="object 9"/>
          <p:cNvSpPr txBox="1"/>
          <p:nvPr/>
        </p:nvSpPr>
        <p:spPr>
          <a:xfrm>
            <a:off x="6876669" y="4372245"/>
            <a:ext cx="615913"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6464"/>
                </a:solidFill>
                <a:latin typeface="Arial"/>
                <a:cs typeface="Arial"/>
              </a:rPr>
              <a:t>input</a:t>
            </a:r>
            <a:endParaRPr sz="2000">
              <a:latin typeface="Arial"/>
              <a:cs typeface="Arial"/>
            </a:endParaRPr>
          </a:p>
        </p:txBody>
      </p:sp>
      <p:sp>
        <p:nvSpPr>
          <p:cNvPr id="8" name="object 8"/>
          <p:cNvSpPr txBox="1"/>
          <p:nvPr/>
        </p:nvSpPr>
        <p:spPr>
          <a:xfrm>
            <a:off x="7498842" y="4372245"/>
            <a:ext cx="557550" cy="279907"/>
          </a:xfrm>
          <a:prstGeom prst="rect">
            <a:avLst/>
          </a:prstGeom>
        </p:spPr>
        <p:txBody>
          <a:bodyPr wrap="square" lIns="0" tIns="0" rIns="0" bIns="0" rtlCol="0">
            <a:noAutofit/>
          </a:bodyPr>
          <a:lstStyle/>
          <a:p>
            <a:pPr marL="12700">
              <a:lnSpc>
                <a:spcPts val="2150"/>
              </a:lnSpc>
              <a:spcBef>
                <a:spcPts val="107"/>
              </a:spcBef>
            </a:pPr>
            <a:r>
              <a:rPr sz="2000" spc="-9" dirty="0">
                <a:solidFill>
                  <a:srgbClr val="006464"/>
                </a:solidFill>
                <a:latin typeface="Arial"/>
                <a:cs typeface="Arial"/>
              </a:rPr>
              <a:t>d</a:t>
            </a:r>
            <a:r>
              <a:rPr sz="2000" spc="0" dirty="0">
                <a:solidFill>
                  <a:srgbClr val="006464"/>
                </a:solidFill>
                <a:latin typeface="Arial"/>
                <a:cs typeface="Arial"/>
              </a:rPr>
              <a:t>ate</a:t>
            </a:r>
            <a:endParaRPr sz="2000">
              <a:latin typeface="Arial"/>
              <a:cs typeface="Arial"/>
            </a:endParaRPr>
          </a:p>
        </p:txBody>
      </p:sp>
      <p:sp>
        <p:nvSpPr>
          <p:cNvPr id="7" name="object 7"/>
          <p:cNvSpPr txBox="1"/>
          <p:nvPr/>
        </p:nvSpPr>
        <p:spPr>
          <a:xfrm>
            <a:off x="8131302" y="4372245"/>
            <a:ext cx="857354"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6464"/>
                </a:solidFill>
                <a:latin typeface="Arial"/>
                <a:cs typeface="Arial"/>
              </a:rPr>
              <a:t>D</a:t>
            </a:r>
            <a:r>
              <a:rPr sz="2000" spc="0" dirty="0">
                <a:solidFill>
                  <a:srgbClr val="006464"/>
                </a:solidFill>
                <a:latin typeface="Arial"/>
                <a:cs typeface="Arial"/>
              </a:rPr>
              <a:t>e</a:t>
            </a:r>
            <a:r>
              <a:rPr sz="2000" spc="19" dirty="0">
                <a:solidFill>
                  <a:srgbClr val="006464"/>
                </a:solidFill>
                <a:latin typeface="Arial"/>
                <a:cs typeface="Arial"/>
              </a:rPr>
              <a:t>s</a:t>
            </a:r>
            <a:r>
              <a:rPr sz="2000" spc="-14" dirty="0">
                <a:solidFill>
                  <a:srgbClr val="006464"/>
                </a:solidFill>
                <a:latin typeface="Arial"/>
                <a:cs typeface="Arial"/>
              </a:rPr>
              <a:t>i</a:t>
            </a:r>
            <a:r>
              <a:rPr sz="2000" spc="0" dirty="0">
                <a:solidFill>
                  <a:srgbClr val="006464"/>
                </a:solidFill>
                <a:latin typeface="Arial"/>
                <a:cs typeface="Arial"/>
              </a:rPr>
              <a:t>gn</a:t>
            </a:r>
            <a:endParaRPr sz="2000">
              <a:latin typeface="Arial"/>
              <a:cs typeface="Arial"/>
            </a:endParaRPr>
          </a:p>
        </p:txBody>
      </p:sp>
      <p:sp>
        <p:nvSpPr>
          <p:cNvPr id="6" name="object 6"/>
          <p:cNvSpPr txBox="1"/>
          <p:nvPr/>
        </p:nvSpPr>
        <p:spPr>
          <a:xfrm>
            <a:off x="8993886" y="4372245"/>
            <a:ext cx="417145"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6464"/>
                </a:solidFill>
                <a:latin typeface="Arial"/>
                <a:cs typeface="Arial"/>
              </a:rPr>
              <a:t>t</a:t>
            </a:r>
            <a:r>
              <a:rPr sz="2000" spc="0" dirty="0">
                <a:solidFill>
                  <a:srgbClr val="006464"/>
                </a:solidFill>
                <a:latin typeface="Arial"/>
                <a:cs typeface="Arial"/>
              </a:rPr>
              <a:t>he</a:t>
            </a:r>
            <a:endParaRPr sz="2000">
              <a:latin typeface="Arial"/>
              <a:cs typeface="Arial"/>
            </a:endParaRPr>
          </a:p>
        </p:txBody>
      </p:sp>
      <p:sp>
        <p:nvSpPr>
          <p:cNvPr id="4" name="object 4"/>
          <p:cNvSpPr txBox="1"/>
          <p:nvPr/>
        </p:nvSpPr>
        <p:spPr>
          <a:xfrm>
            <a:off x="1722083" y="1986534"/>
            <a:ext cx="70394"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1933984" y="1986534"/>
            <a:ext cx="68805"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144296" y="1986534"/>
            <a:ext cx="68805" cy="152400"/>
          </a:xfrm>
          <a:prstGeom prst="rect">
            <a:avLst/>
          </a:prstGeom>
        </p:spPr>
        <p:txBody>
          <a:bodyPr wrap="square" lIns="0" tIns="0" rIns="0" bIns="0" rtlCol="0">
            <a:noAutofit/>
          </a:bodyPr>
          <a:lstStyle/>
          <a:p>
            <a:pPr marL="25400">
              <a:lnSpc>
                <a:spcPts val="1000"/>
              </a:lnSpc>
            </a:pPr>
            <a:endParaRPr sz="1000"/>
          </a:p>
        </p:txBody>
      </p:sp>
      <p:sp>
        <p:nvSpPr>
          <p:cNvPr id="22" name="Footer Placeholder 4">
            <a:extLst>
              <a:ext uri="{FF2B5EF4-FFF2-40B4-BE49-F238E27FC236}">
                <a16:creationId xmlns:a16="http://schemas.microsoft.com/office/drawing/2014/main" id="{44AB4BAD-E228-3047-9F85-C580A77B656B}"/>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23" name="Object 4">
            <a:extLst>
              <a:ext uri="{FF2B5EF4-FFF2-40B4-BE49-F238E27FC236}">
                <a16:creationId xmlns:a16="http://schemas.microsoft.com/office/drawing/2014/main" id="{FFE3282F-DD47-0741-A911-CEFFA65911DE}"/>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761365" y="1605279"/>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19" name="object 19"/>
          <p:cNvSpPr txBox="1"/>
          <p:nvPr/>
        </p:nvSpPr>
        <p:spPr>
          <a:xfrm>
            <a:off x="3477894" y="826005"/>
            <a:ext cx="4523105"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18" name="object 18"/>
          <p:cNvSpPr txBox="1"/>
          <p:nvPr/>
        </p:nvSpPr>
        <p:spPr>
          <a:xfrm>
            <a:off x="673100" y="2013982"/>
            <a:ext cx="1080338" cy="279908"/>
          </a:xfrm>
          <a:prstGeom prst="rect">
            <a:avLst/>
          </a:prstGeom>
        </p:spPr>
        <p:txBody>
          <a:bodyPr wrap="square" lIns="0" tIns="0" rIns="0" bIns="0" rtlCol="0">
            <a:noAutofit/>
          </a:bodyPr>
          <a:lstStyle/>
          <a:p>
            <a:pPr marL="12700">
              <a:lnSpc>
                <a:spcPts val="2150"/>
              </a:lnSpc>
              <a:spcBef>
                <a:spcPts val="107"/>
              </a:spcBef>
            </a:pPr>
            <a:r>
              <a:rPr sz="2000" b="1" u="heavy" spc="0" dirty="0">
                <a:solidFill>
                  <a:srgbClr val="FF3100"/>
                </a:solidFill>
                <a:latin typeface="Arial"/>
                <a:cs typeface="Arial"/>
              </a:rPr>
              <a:t>So</a:t>
            </a:r>
            <a:r>
              <a:rPr sz="2000" b="1" u="heavy" spc="-9" dirty="0">
                <a:solidFill>
                  <a:srgbClr val="FF3100"/>
                </a:solidFill>
                <a:latin typeface="Arial"/>
                <a:cs typeface="Arial"/>
              </a:rPr>
              <a:t>l</a:t>
            </a:r>
            <a:r>
              <a:rPr sz="2000" b="1" u="heavy" spc="0" dirty="0">
                <a:solidFill>
                  <a:srgbClr val="FF3100"/>
                </a:solidFill>
                <a:latin typeface="Arial"/>
                <a:cs typeface="Arial"/>
              </a:rPr>
              <a:t>u</a:t>
            </a:r>
            <a:r>
              <a:rPr sz="2000" b="1" u="heavy" spc="4" dirty="0">
                <a:solidFill>
                  <a:srgbClr val="FF3100"/>
                </a:solidFill>
                <a:latin typeface="Arial"/>
                <a:cs typeface="Arial"/>
              </a:rPr>
              <a:t>t</a:t>
            </a:r>
            <a:r>
              <a:rPr sz="2000" b="1" u="heavy" spc="-4" dirty="0">
                <a:solidFill>
                  <a:srgbClr val="FF3100"/>
                </a:solidFill>
                <a:latin typeface="Arial"/>
                <a:cs typeface="Arial"/>
              </a:rPr>
              <a:t>i</a:t>
            </a:r>
            <a:r>
              <a:rPr sz="2000" b="1" u="heavy" spc="0" dirty="0">
                <a:solidFill>
                  <a:srgbClr val="FF3100"/>
                </a:solidFill>
                <a:latin typeface="Arial"/>
                <a:cs typeface="Arial"/>
              </a:rPr>
              <a:t>on</a:t>
            </a:r>
            <a:endParaRPr sz="2000">
              <a:latin typeface="Arial"/>
              <a:cs typeface="Arial"/>
            </a:endParaRPr>
          </a:p>
        </p:txBody>
      </p:sp>
      <p:sp>
        <p:nvSpPr>
          <p:cNvPr id="17" name="object 17"/>
          <p:cNvSpPr txBox="1"/>
          <p:nvPr/>
        </p:nvSpPr>
        <p:spPr>
          <a:xfrm>
            <a:off x="673100" y="2546239"/>
            <a:ext cx="8313496" cy="584707"/>
          </a:xfrm>
          <a:prstGeom prst="rect">
            <a:avLst/>
          </a:prstGeom>
        </p:spPr>
        <p:txBody>
          <a:bodyPr wrap="square" lIns="0" tIns="0" rIns="0" bIns="0" rtlCol="0">
            <a:noAutofit/>
          </a:bodyPr>
          <a:lstStyle/>
          <a:p>
            <a:pPr marL="12700">
              <a:lnSpc>
                <a:spcPts val="2150"/>
              </a:lnSpc>
              <a:spcBef>
                <a:spcPts val="107"/>
              </a:spcBef>
            </a:pPr>
            <a:r>
              <a:rPr sz="2000" spc="0" dirty="0">
                <a:solidFill>
                  <a:srgbClr val="0000FF"/>
                </a:solidFill>
                <a:latin typeface="Arial"/>
                <a:cs typeface="Arial"/>
              </a:rPr>
              <a:t>The </a:t>
            </a:r>
            <a:r>
              <a:rPr sz="2000" spc="-4" dirty="0">
                <a:solidFill>
                  <a:srgbClr val="0000FF"/>
                </a:solidFill>
                <a:latin typeface="Arial"/>
                <a:cs typeface="Arial"/>
              </a:rPr>
              <a:t>P</a:t>
            </a:r>
            <a:r>
              <a:rPr sz="2000" spc="4" dirty="0">
                <a:solidFill>
                  <a:srgbClr val="0000FF"/>
                </a:solidFill>
                <a:latin typeface="Arial"/>
                <a:cs typeface="Arial"/>
              </a:rPr>
              <a:t>r</a:t>
            </a:r>
            <a:r>
              <a:rPr sz="2000" spc="0" dirty="0">
                <a:solidFill>
                  <a:srgbClr val="0000FF"/>
                </a:solidFill>
                <a:latin typeface="Arial"/>
                <a:cs typeface="Arial"/>
              </a:rPr>
              <a:t>evi</a:t>
            </a:r>
            <a:r>
              <a:rPr sz="2000" spc="-4" dirty="0">
                <a:solidFill>
                  <a:srgbClr val="0000FF"/>
                </a:solidFill>
                <a:latin typeface="Arial"/>
                <a:cs typeface="Arial"/>
              </a:rPr>
              <a:t>o</a:t>
            </a:r>
            <a:r>
              <a:rPr sz="2000" spc="-9" dirty="0">
                <a:solidFill>
                  <a:srgbClr val="0000FF"/>
                </a:solidFill>
                <a:latin typeface="Arial"/>
                <a:cs typeface="Arial"/>
              </a:rPr>
              <a:t>u</a:t>
            </a:r>
            <a:r>
              <a:rPr sz="2000" spc="0" dirty="0">
                <a:solidFill>
                  <a:srgbClr val="0000FF"/>
                </a:solidFill>
                <a:latin typeface="Arial"/>
                <a:cs typeface="Arial"/>
              </a:rPr>
              <a:t>s</a:t>
            </a:r>
            <a:r>
              <a:rPr sz="2000" spc="-9" dirty="0">
                <a:solidFill>
                  <a:srgbClr val="0000FF"/>
                </a:solidFill>
                <a:latin typeface="Arial"/>
                <a:cs typeface="Arial"/>
              </a:rPr>
              <a:t> </a:t>
            </a:r>
            <a:r>
              <a:rPr sz="2000" spc="0" dirty="0">
                <a:solidFill>
                  <a:srgbClr val="0000FF"/>
                </a:solidFill>
                <a:latin typeface="Arial"/>
                <a:cs typeface="Arial"/>
              </a:rPr>
              <a:t>da</a:t>
            </a:r>
            <a:r>
              <a:rPr sz="2000" spc="-4" dirty="0">
                <a:solidFill>
                  <a:srgbClr val="0000FF"/>
                </a:solidFill>
                <a:latin typeface="Arial"/>
                <a:cs typeface="Arial"/>
              </a:rPr>
              <a:t>t</a:t>
            </a:r>
            <a:r>
              <a:rPr sz="2000" spc="0" dirty="0">
                <a:solidFill>
                  <a:srgbClr val="0000FF"/>
                </a:solidFill>
                <a:latin typeface="Arial"/>
                <a:cs typeface="Arial"/>
              </a:rPr>
              <a:t>e</a:t>
            </a:r>
            <a:r>
              <a:rPr sz="2000" spc="-9" dirty="0">
                <a:solidFill>
                  <a:srgbClr val="0000FF"/>
                </a:solidFill>
                <a:latin typeface="Arial"/>
                <a:cs typeface="Arial"/>
              </a:rPr>
              <a:t> </a:t>
            </a:r>
            <a:r>
              <a:rPr sz="2000" spc="0" dirty="0">
                <a:solidFill>
                  <a:srgbClr val="0000FF"/>
                </a:solidFill>
                <a:latin typeface="Arial"/>
                <a:cs typeface="Arial"/>
              </a:rPr>
              <a:t>p</a:t>
            </a:r>
            <a:r>
              <a:rPr sz="2000" spc="4" dirty="0">
                <a:solidFill>
                  <a:srgbClr val="0000FF"/>
                </a:solidFill>
                <a:latin typeface="Arial"/>
                <a:cs typeface="Arial"/>
              </a:rPr>
              <a:t>r</a:t>
            </a:r>
            <a:r>
              <a:rPr sz="2000" spc="-9" dirty="0">
                <a:solidFill>
                  <a:srgbClr val="0000FF"/>
                </a:solidFill>
                <a:latin typeface="Arial"/>
                <a:cs typeface="Arial"/>
              </a:rPr>
              <a:t>o</a:t>
            </a:r>
            <a:r>
              <a:rPr sz="2000" spc="-4" dirty="0">
                <a:solidFill>
                  <a:srgbClr val="0000FF"/>
                </a:solidFill>
                <a:latin typeface="Arial"/>
                <a:cs typeface="Arial"/>
              </a:rPr>
              <a:t>g</a:t>
            </a:r>
            <a:r>
              <a:rPr sz="2000" spc="4" dirty="0">
                <a:solidFill>
                  <a:srgbClr val="0000FF"/>
                </a:solidFill>
                <a:latin typeface="Arial"/>
                <a:cs typeface="Arial"/>
              </a:rPr>
              <a:t>r</a:t>
            </a:r>
            <a:r>
              <a:rPr sz="2000" spc="-9" dirty="0">
                <a:solidFill>
                  <a:srgbClr val="0000FF"/>
                </a:solidFill>
                <a:latin typeface="Arial"/>
                <a:cs typeface="Arial"/>
              </a:rPr>
              <a:t>a</a:t>
            </a:r>
            <a:r>
              <a:rPr sz="2000" spc="0" dirty="0">
                <a:solidFill>
                  <a:srgbClr val="0000FF"/>
                </a:solidFill>
                <a:latin typeface="Arial"/>
                <a:cs typeface="Arial"/>
              </a:rPr>
              <a:t>m </a:t>
            </a:r>
            <a:r>
              <a:rPr sz="2000" spc="-4" dirty="0">
                <a:solidFill>
                  <a:srgbClr val="0000FF"/>
                </a:solidFill>
                <a:latin typeface="Arial"/>
                <a:cs typeface="Arial"/>
              </a:rPr>
              <a:t>t</a:t>
            </a:r>
            <a:r>
              <a:rPr sz="2000" spc="0" dirty="0">
                <a:solidFill>
                  <a:srgbClr val="0000FF"/>
                </a:solidFill>
                <a:latin typeface="Arial"/>
                <a:cs typeface="Arial"/>
              </a:rPr>
              <a:t>akes a</a:t>
            </a:r>
            <a:r>
              <a:rPr sz="2000" spc="-14" dirty="0">
                <a:solidFill>
                  <a:srgbClr val="0000FF"/>
                </a:solidFill>
                <a:latin typeface="Arial"/>
                <a:cs typeface="Arial"/>
              </a:rPr>
              <a:t> </a:t>
            </a:r>
            <a:r>
              <a:rPr sz="2000" spc="0" dirty="0">
                <a:solidFill>
                  <a:srgbClr val="0000FF"/>
                </a:solidFill>
                <a:latin typeface="Arial"/>
                <a:cs typeface="Arial"/>
              </a:rPr>
              <a:t>da</a:t>
            </a:r>
            <a:r>
              <a:rPr sz="2000" spc="-29" dirty="0">
                <a:solidFill>
                  <a:srgbClr val="0000FF"/>
                </a:solidFill>
                <a:latin typeface="Arial"/>
                <a:cs typeface="Arial"/>
              </a:rPr>
              <a:t>t</a:t>
            </a:r>
            <a:r>
              <a:rPr sz="2000" spc="0" dirty="0">
                <a:solidFill>
                  <a:srgbClr val="0000FF"/>
                </a:solidFill>
                <a:latin typeface="Arial"/>
                <a:cs typeface="Arial"/>
              </a:rPr>
              <a:t>e as in</a:t>
            </a:r>
            <a:r>
              <a:rPr sz="2000" spc="4" dirty="0">
                <a:solidFill>
                  <a:srgbClr val="0000FF"/>
                </a:solidFill>
                <a:latin typeface="Arial"/>
                <a:cs typeface="Arial"/>
              </a:rPr>
              <a:t>p</a:t>
            </a:r>
            <a:r>
              <a:rPr sz="2000" spc="0" dirty="0">
                <a:solidFill>
                  <a:srgbClr val="0000FF"/>
                </a:solidFill>
                <a:latin typeface="Arial"/>
                <a:cs typeface="Arial"/>
              </a:rPr>
              <a:t>ut</a:t>
            </a:r>
            <a:r>
              <a:rPr sz="2000" spc="-19" dirty="0">
                <a:solidFill>
                  <a:srgbClr val="0000FF"/>
                </a:solidFill>
                <a:latin typeface="Arial"/>
                <a:cs typeface="Arial"/>
              </a:rPr>
              <a:t> </a:t>
            </a:r>
            <a:r>
              <a:rPr sz="2000" spc="-9" dirty="0">
                <a:solidFill>
                  <a:srgbClr val="0000FF"/>
                </a:solidFill>
                <a:latin typeface="Arial"/>
                <a:cs typeface="Arial"/>
              </a:rPr>
              <a:t>an</a:t>
            </a:r>
            <a:r>
              <a:rPr sz="2000" spc="0" dirty="0">
                <a:solidFill>
                  <a:srgbClr val="0000FF"/>
                </a:solidFill>
                <a:latin typeface="Arial"/>
                <a:cs typeface="Arial"/>
              </a:rPr>
              <a:t>d </a:t>
            </a:r>
            <a:r>
              <a:rPr sz="2000" spc="4" dirty="0">
                <a:solidFill>
                  <a:srgbClr val="0000FF"/>
                </a:solidFill>
                <a:latin typeface="Arial"/>
                <a:cs typeface="Arial"/>
              </a:rPr>
              <a:t>c</a:t>
            </a:r>
            <a:r>
              <a:rPr sz="2000" spc="0" dirty="0">
                <a:solidFill>
                  <a:srgbClr val="0000FF"/>
                </a:solidFill>
                <a:latin typeface="Arial"/>
                <a:cs typeface="Arial"/>
              </a:rPr>
              <a:t>h</a:t>
            </a:r>
            <a:r>
              <a:rPr sz="2000" spc="-9" dirty="0">
                <a:solidFill>
                  <a:srgbClr val="0000FF"/>
                </a:solidFill>
                <a:latin typeface="Arial"/>
                <a:cs typeface="Arial"/>
              </a:rPr>
              <a:t>e</a:t>
            </a:r>
            <a:r>
              <a:rPr sz="2000" spc="-4" dirty="0">
                <a:solidFill>
                  <a:srgbClr val="0000FF"/>
                </a:solidFill>
                <a:latin typeface="Arial"/>
                <a:cs typeface="Arial"/>
              </a:rPr>
              <a:t>ck</a:t>
            </a:r>
            <a:r>
              <a:rPr sz="2000" spc="0" dirty="0">
                <a:solidFill>
                  <a:srgbClr val="0000FF"/>
                </a:solidFill>
                <a:latin typeface="Arial"/>
                <a:cs typeface="Arial"/>
              </a:rPr>
              <a:t>s it </a:t>
            </a:r>
            <a:r>
              <a:rPr sz="2000" spc="-4" dirty="0">
                <a:solidFill>
                  <a:srgbClr val="0000FF"/>
                </a:solidFill>
                <a:latin typeface="Arial"/>
                <a:cs typeface="Arial"/>
              </a:rPr>
              <a:t>f</a:t>
            </a:r>
            <a:r>
              <a:rPr sz="2000" spc="-9" dirty="0">
                <a:solidFill>
                  <a:srgbClr val="0000FF"/>
                </a:solidFill>
                <a:latin typeface="Arial"/>
                <a:cs typeface="Arial"/>
              </a:rPr>
              <a:t>o</a:t>
            </a:r>
            <a:r>
              <a:rPr sz="2000" spc="0" dirty="0">
                <a:solidFill>
                  <a:srgbClr val="0000FF"/>
                </a:solidFill>
                <a:latin typeface="Arial"/>
                <a:cs typeface="Arial"/>
              </a:rPr>
              <a:t>r </a:t>
            </a:r>
            <a:r>
              <a:rPr sz="2000" spc="-4" dirty="0">
                <a:solidFill>
                  <a:srgbClr val="0000FF"/>
                </a:solidFill>
                <a:latin typeface="Arial"/>
                <a:cs typeface="Arial"/>
              </a:rPr>
              <a:t>v</a:t>
            </a:r>
            <a:r>
              <a:rPr sz="2000" spc="0" dirty="0">
                <a:solidFill>
                  <a:srgbClr val="0000FF"/>
                </a:solidFill>
                <a:latin typeface="Arial"/>
                <a:cs typeface="Arial"/>
              </a:rPr>
              <a:t>alidi</a:t>
            </a:r>
            <a:r>
              <a:rPr sz="2000" spc="-4" dirty="0">
                <a:solidFill>
                  <a:srgbClr val="0000FF"/>
                </a:solidFill>
                <a:latin typeface="Arial"/>
                <a:cs typeface="Arial"/>
              </a:rPr>
              <a:t>t</a:t>
            </a:r>
            <a:r>
              <a:rPr sz="2000" spc="0" dirty="0">
                <a:solidFill>
                  <a:srgbClr val="0000FF"/>
                </a:solidFill>
                <a:latin typeface="Arial"/>
                <a:cs typeface="Arial"/>
              </a:rPr>
              <a:t>y</a:t>
            </a:r>
            <a:endParaRPr sz="2000">
              <a:latin typeface="Arial"/>
              <a:cs typeface="Arial"/>
            </a:endParaRPr>
          </a:p>
          <a:p>
            <a:pPr marL="12700" marR="38176">
              <a:lnSpc>
                <a:spcPct val="95825"/>
              </a:lnSpc>
            </a:pPr>
            <a:r>
              <a:rPr sz="2000" spc="-4" dirty="0">
                <a:solidFill>
                  <a:srgbClr val="0000FF"/>
                </a:solidFill>
                <a:latin typeface="Arial"/>
                <a:cs typeface="Arial"/>
              </a:rPr>
              <a:t>I</a:t>
            </a:r>
            <a:r>
              <a:rPr sz="2000" spc="0" dirty="0">
                <a:solidFill>
                  <a:srgbClr val="0000FF"/>
                </a:solidFill>
                <a:latin typeface="Arial"/>
                <a:cs typeface="Arial"/>
              </a:rPr>
              <a:t>f</a:t>
            </a:r>
            <a:r>
              <a:rPr sz="2000" spc="-19" dirty="0">
                <a:solidFill>
                  <a:srgbClr val="0000FF"/>
                </a:solidFill>
                <a:latin typeface="Arial"/>
                <a:cs typeface="Arial"/>
              </a:rPr>
              <a:t> </a:t>
            </a:r>
            <a:r>
              <a:rPr sz="2000" spc="0" dirty="0">
                <a:solidFill>
                  <a:srgbClr val="0000FF"/>
                </a:solidFill>
                <a:latin typeface="Arial"/>
                <a:cs typeface="Arial"/>
              </a:rPr>
              <a:t>valid,</a:t>
            </a:r>
            <a:r>
              <a:rPr sz="2000" spc="-9" dirty="0">
                <a:solidFill>
                  <a:srgbClr val="0000FF"/>
                </a:solidFill>
                <a:latin typeface="Arial"/>
                <a:cs typeface="Arial"/>
              </a:rPr>
              <a:t> </a:t>
            </a:r>
            <a:r>
              <a:rPr sz="2000" spc="0" dirty="0">
                <a:solidFill>
                  <a:srgbClr val="0000FF"/>
                </a:solidFill>
                <a:latin typeface="Arial"/>
                <a:cs typeface="Arial"/>
              </a:rPr>
              <a:t>it</a:t>
            </a:r>
            <a:r>
              <a:rPr sz="2000" spc="-4" dirty="0">
                <a:solidFill>
                  <a:srgbClr val="0000FF"/>
                </a:solidFill>
                <a:latin typeface="Arial"/>
                <a:cs typeface="Arial"/>
              </a:rPr>
              <a:t> </a:t>
            </a:r>
            <a:r>
              <a:rPr sz="2000" spc="4" dirty="0">
                <a:solidFill>
                  <a:srgbClr val="0000FF"/>
                </a:solidFill>
                <a:latin typeface="Arial"/>
                <a:cs typeface="Arial"/>
              </a:rPr>
              <a:t>r</a:t>
            </a:r>
            <a:r>
              <a:rPr sz="2000" spc="0" dirty="0">
                <a:solidFill>
                  <a:srgbClr val="0000FF"/>
                </a:solidFill>
                <a:latin typeface="Arial"/>
                <a:cs typeface="Arial"/>
              </a:rPr>
              <a:t>e</a:t>
            </a:r>
            <a:r>
              <a:rPr sz="2000" spc="-4" dirty="0">
                <a:solidFill>
                  <a:srgbClr val="0000FF"/>
                </a:solidFill>
                <a:latin typeface="Arial"/>
                <a:cs typeface="Arial"/>
              </a:rPr>
              <a:t>t</a:t>
            </a:r>
            <a:r>
              <a:rPr sz="2000" spc="0" dirty="0">
                <a:solidFill>
                  <a:srgbClr val="0000FF"/>
                </a:solidFill>
                <a:latin typeface="Arial"/>
                <a:cs typeface="Arial"/>
              </a:rPr>
              <a:t>u</a:t>
            </a:r>
            <a:r>
              <a:rPr sz="2000" spc="4" dirty="0">
                <a:solidFill>
                  <a:srgbClr val="0000FF"/>
                </a:solidFill>
                <a:latin typeface="Arial"/>
                <a:cs typeface="Arial"/>
              </a:rPr>
              <a:t>r</a:t>
            </a:r>
            <a:r>
              <a:rPr sz="2000" spc="0" dirty="0">
                <a:solidFill>
                  <a:srgbClr val="0000FF"/>
                </a:solidFill>
                <a:latin typeface="Arial"/>
                <a:cs typeface="Arial"/>
              </a:rPr>
              <a:t>ns </a:t>
            </a:r>
            <a:r>
              <a:rPr sz="2000" spc="-4" dirty="0">
                <a:solidFill>
                  <a:srgbClr val="0000FF"/>
                </a:solidFill>
                <a:latin typeface="Arial"/>
                <a:cs typeface="Arial"/>
              </a:rPr>
              <a:t>t</a:t>
            </a:r>
            <a:r>
              <a:rPr sz="2000" spc="-9" dirty="0">
                <a:solidFill>
                  <a:srgbClr val="0000FF"/>
                </a:solidFill>
                <a:latin typeface="Arial"/>
                <a:cs typeface="Arial"/>
              </a:rPr>
              <a:t>h</a:t>
            </a:r>
            <a:r>
              <a:rPr sz="2000" spc="0" dirty="0">
                <a:solidFill>
                  <a:srgbClr val="0000FF"/>
                </a:solidFill>
                <a:latin typeface="Arial"/>
                <a:cs typeface="Arial"/>
              </a:rPr>
              <a:t>e</a:t>
            </a:r>
            <a:r>
              <a:rPr sz="2000" spc="-9" dirty="0">
                <a:solidFill>
                  <a:srgbClr val="0000FF"/>
                </a:solidFill>
                <a:latin typeface="Arial"/>
                <a:cs typeface="Arial"/>
              </a:rPr>
              <a:t> </a:t>
            </a:r>
            <a:r>
              <a:rPr sz="2000" spc="0" dirty="0">
                <a:solidFill>
                  <a:srgbClr val="0000FF"/>
                </a:solidFill>
                <a:latin typeface="Arial"/>
                <a:cs typeface="Arial"/>
              </a:rPr>
              <a:t>p</a:t>
            </a:r>
            <a:r>
              <a:rPr sz="2000" spc="9" dirty="0">
                <a:solidFill>
                  <a:srgbClr val="0000FF"/>
                </a:solidFill>
                <a:latin typeface="Arial"/>
                <a:cs typeface="Arial"/>
              </a:rPr>
              <a:t>r</a:t>
            </a:r>
            <a:r>
              <a:rPr sz="2000" spc="0" dirty="0">
                <a:solidFill>
                  <a:srgbClr val="0000FF"/>
                </a:solidFill>
                <a:latin typeface="Arial"/>
                <a:cs typeface="Arial"/>
              </a:rPr>
              <a:t>e</a:t>
            </a:r>
            <a:r>
              <a:rPr sz="2000" spc="-4" dirty="0">
                <a:solidFill>
                  <a:srgbClr val="0000FF"/>
                </a:solidFill>
                <a:latin typeface="Arial"/>
                <a:cs typeface="Arial"/>
              </a:rPr>
              <a:t>v</a:t>
            </a:r>
            <a:r>
              <a:rPr sz="2000" spc="0" dirty="0">
                <a:solidFill>
                  <a:srgbClr val="0000FF"/>
                </a:solidFill>
                <a:latin typeface="Arial"/>
                <a:cs typeface="Arial"/>
              </a:rPr>
              <a:t>i</a:t>
            </a:r>
            <a:r>
              <a:rPr sz="2000" spc="-19" dirty="0">
                <a:solidFill>
                  <a:srgbClr val="0000FF"/>
                </a:solidFill>
                <a:latin typeface="Arial"/>
                <a:cs typeface="Arial"/>
              </a:rPr>
              <a:t>o</a:t>
            </a:r>
            <a:r>
              <a:rPr sz="2000" spc="0" dirty="0">
                <a:solidFill>
                  <a:srgbClr val="0000FF"/>
                </a:solidFill>
                <a:latin typeface="Arial"/>
                <a:cs typeface="Arial"/>
              </a:rPr>
              <a:t>us date</a:t>
            </a:r>
            <a:r>
              <a:rPr sz="2000" spc="-14" dirty="0">
                <a:solidFill>
                  <a:srgbClr val="0000FF"/>
                </a:solidFill>
                <a:latin typeface="Arial"/>
                <a:cs typeface="Arial"/>
              </a:rPr>
              <a:t> </a:t>
            </a:r>
            <a:r>
              <a:rPr sz="2000" spc="-9" dirty="0">
                <a:solidFill>
                  <a:srgbClr val="0000FF"/>
                </a:solidFill>
                <a:latin typeface="Arial"/>
                <a:cs typeface="Arial"/>
              </a:rPr>
              <a:t>a</a:t>
            </a:r>
            <a:r>
              <a:rPr sz="2000" spc="0" dirty="0">
                <a:solidFill>
                  <a:srgbClr val="0000FF"/>
                </a:solidFill>
                <a:latin typeface="Arial"/>
                <a:cs typeface="Arial"/>
              </a:rPr>
              <a:t>s i</a:t>
            </a:r>
            <a:r>
              <a:rPr sz="2000" spc="-14" dirty="0">
                <a:solidFill>
                  <a:srgbClr val="0000FF"/>
                </a:solidFill>
                <a:latin typeface="Arial"/>
                <a:cs typeface="Arial"/>
              </a:rPr>
              <a:t>t</a:t>
            </a:r>
            <a:r>
              <a:rPr sz="2000" spc="0" dirty="0">
                <a:solidFill>
                  <a:srgbClr val="0000FF"/>
                </a:solidFill>
                <a:latin typeface="Arial"/>
                <a:cs typeface="Arial"/>
              </a:rPr>
              <a:t>s</a:t>
            </a:r>
            <a:r>
              <a:rPr sz="2000" spc="-9" dirty="0">
                <a:solidFill>
                  <a:srgbClr val="0000FF"/>
                </a:solidFill>
                <a:latin typeface="Arial"/>
                <a:cs typeface="Arial"/>
              </a:rPr>
              <a:t> </a:t>
            </a:r>
            <a:r>
              <a:rPr sz="2000" spc="0" dirty="0">
                <a:solidFill>
                  <a:srgbClr val="0000FF"/>
                </a:solidFill>
                <a:latin typeface="Arial"/>
                <a:cs typeface="Arial"/>
              </a:rPr>
              <a:t>ou</a:t>
            </a:r>
            <a:r>
              <a:rPr sz="2000" spc="-4" dirty="0">
                <a:solidFill>
                  <a:srgbClr val="0000FF"/>
                </a:solidFill>
                <a:latin typeface="Arial"/>
                <a:cs typeface="Arial"/>
              </a:rPr>
              <a:t>t</a:t>
            </a:r>
            <a:r>
              <a:rPr sz="2000" spc="0" dirty="0">
                <a:solidFill>
                  <a:srgbClr val="0000FF"/>
                </a:solidFill>
                <a:latin typeface="Arial"/>
                <a:cs typeface="Arial"/>
              </a:rPr>
              <a:t>put</a:t>
            </a:r>
            <a:endParaRPr sz="2000">
              <a:latin typeface="Arial"/>
              <a:cs typeface="Arial"/>
            </a:endParaRPr>
          </a:p>
        </p:txBody>
      </p:sp>
      <p:sp>
        <p:nvSpPr>
          <p:cNvPr id="16" name="object 16"/>
          <p:cNvSpPr txBox="1"/>
          <p:nvPr/>
        </p:nvSpPr>
        <p:spPr>
          <a:xfrm>
            <a:off x="673100" y="3384439"/>
            <a:ext cx="3224761" cy="279907"/>
          </a:xfrm>
          <a:prstGeom prst="rect">
            <a:avLst/>
          </a:prstGeom>
        </p:spPr>
        <p:txBody>
          <a:bodyPr wrap="square" lIns="0" tIns="0" rIns="0" bIns="0" rtlCol="0">
            <a:noAutofit/>
          </a:bodyPr>
          <a:lstStyle/>
          <a:p>
            <a:pPr marL="12700">
              <a:lnSpc>
                <a:spcPts val="2150"/>
              </a:lnSpc>
              <a:spcBef>
                <a:spcPts val="107"/>
              </a:spcBef>
            </a:pPr>
            <a:r>
              <a:rPr sz="2000" spc="4" dirty="0">
                <a:latin typeface="Arial"/>
                <a:cs typeface="Arial"/>
              </a:rPr>
              <a:t>W</a:t>
            </a:r>
            <a:r>
              <a:rPr sz="2000" spc="0" dirty="0">
                <a:latin typeface="Arial"/>
                <a:cs typeface="Arial"/>
              </a:rPr>
              <a:t>ith</a:t>
            </a:r>
            <a:r>
              <a:rPr sz="2000" spc="-14" dirty="0">
                <a:latin typeface="Arial"/>
                <a:cs typeface="Arial"/>
              </a:rPr>
              <a:t> </a:t>
            </a:r>
            <a:r>
              <a:rPr sz="2000" spc="4" dirty="0">
                <a:solidFill>
                  <a:srgbClr val="FF0000"/>
                </a:solidFill>
                <a:latin typeface="Arial"/>
                <a:cs typeface="Arial"/>
              </a:rPr>
              <a:t>s</a:t>
            </a:r>
            <a:r>
              <a:rPr sz="2000" spc="0" dirty="0">
                <a:solidFill>
                  <a:srgbClr val="FF0000"/>
                </a:solidFill>
                <a:latin typeface="Arial"/>
                <a:cs typeface="Arial"/>
              </a:rPr>
              <a:t>ingle </a:t>
            </a:r>
            <a:r>
              <a:rPr sz="2000" spc="-9" dirty="0">
                <a:solidFill>
                  <a:srgbClr val="FF0000"/>
                </a:solidFill>
                <a:latin typeface="Arial"/>
                <a:cs typeface="Arial"/>
              </a:rPr>
              <a:t>fa</a:t>
            </a:r>
            <a:r>
              <a:rPr sz="2000" spc="0" dirty="0">
                <a:solidFill>
                  <a:srgbClr val="FF0000"/>
                </a:solidFill>
                <a:latin typeface="Arial"/>
                <a:cs typeface="Arial"/>
              </a:rPr>
              <a:t>ult</a:t>
            </a:r>
            <a:r>
              <a:rPr sz="2000" spc="-4" dirty="0">
                <a:solidFill>
                  <a:srgbClr val="FF0000"/>
                </a:solidFill>
                <a:latin typeface="Arial"/>
                <a:cs typeface="Arial"/>
              </a:rPr>
              <a:t> </a:t>
            </a:r>
            <a:r>
              <a:rPr sz="2000" spc="0" dirty="0">
                <a:solidFill>
                  <a:srgbClr val="FF0000"/>
                </a:solidFill>
                <a:latin typeface="Arial"/>
                <a:cs typeface="Arial"/>
              </a:rPr>
              <a:t>assumpti</a:t>
            </a:r>
            <a:r>
              <a:rPr sz="2000" spc="-19" dirty="0">
                <a:solidFill>
                  <a:srgbClr val="FF0000"/>
                </a:solidFill>
                <a:latin typeface="Arial"/>
                <a:cs typeface="Arial"/>
              </a:rPr>
              <a:t>o</a:t>
            </a:r>
            <a:r>
              <a:rPr sz="2000" spc="0" dirty="0">
                <a:solidFill>
                  <a:srgbClr val="FF0000"/>
                </a:solidFill>
                <a:latin typeface="Arial"/>
                <a:cs typeface="Arial"/>
              </a:rPr>
              <a:t>n</a:t>
            </a:r>
            <a:endParaRPr sz="2000" dirty="0">
              <a:solidFill>
                <a:srgbClr val="FF0000"/>
              </a:solidFill>
              <a:latin typeface="Arial"/>
              <a:cs typeface="Arial"/>
            </a:endParaRPr>
          </a:p>
        </p:txBody>
      </p:sp>
      <p:sp>
        <p:nvSpPr>
          <p:cNvPr id="15" name="object 15"/>
          <p:cNvSpPr txBox="1"/>
          <p:nvPr/>
        </p:nvSpPr>
        <p:spPr>
          <a:xfrm>
            <a:off x="3905038" y="3384439"/>
            <a:ext cx="840279" cy="279907"/>
          </a:xfrm>
          <a:prstGeom prst="rect">
            <a:avLst/>
          </a:prstGeom>
        </p:spPr>
        <p:txBody>
          <a:bodyPr wrap="square" lIns="0" tIns="0" rIns="0" bIns="0" rtlCol="0">
            <a:noAutofit/>
          </a:bodyPr>
          <a:lstStyle/>
          <a:p>
            <a:pPr marL="12700">
              <a:lnSpc>
                <a:spcPts val="2150"/>
              </a:lnSpc>
              <a:spcBef>
                <a:spcPts val="107"/>
              </a:spcBef>
            </a:pPr>
            <a:r>
              <a:rPr sz="2000" spc="-9" dirty="0">
                <a:latin typeface="Arial"/>
                <a:cs typeface="Arial"/>
              </a:rPr>
              <a:t>t</a:t>
            </a:r>
            <a:r>
              <a:rPr sz="2000" spc="0" dirty="0">
                <a:latin typeface="Arial"/>
                <a:cs typeface="Arial"/>
              </a:rPr>
              <a:t>heo</a:t>
            </a:r>
            <a:r>
              <a:rPr sz="2000" spc="4" dirty="0">
                <a:latin typeface="Arial"/>
                <a:cs typeface="Arial"/>
              </a:rPr>
              <a:t>r</a:t>
            </a:r>
            <a:r>
              <a:rPr sz="2000" spc="-4" dirty="0">
                <a:latin typeface="Arial"/>
                <a:cs typeface="Arial"/>
              </a:rPr>
              <a:t>y,</a:t>
            </a:r>
            <a:endParaRPr sz="2000">
              <a:latin typeface="Arial"/>
              <a:cs typeface="Arial"/>
            </a:endParaRPr>
          </a:p>
        </p:txBody>
      </p:sp>
      <p:sp>
        <p:nvSpPr>
          <p:cNvPr id="14" name="object 14"/>
          <p:cNvSpPr txBox="1"/>
          <p:nvPr/>
        </p:nvSpPr>
        <p:spPr>
          <a:xfrm>
            <a:off x="4748911" y="3384439"/>
            <a:ext cx="634850"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FF0000"/>
                </a:solidFill>
                <a:latin typeface="Arial"/>
                <a:cs typeface="Arial"/>
              </a:rPr>
              <a:t>4</a:t>
            </a:r>
            <a:r>
              <a:rPr sz="2000" spc="-9" dirty="0">
                <a:solidFill>
                  <a:srgbClr val="FF0000"/>
                </a:solidFill>
                <a:latin typeface="Arial"/>
                <a:cs typeface="Arial"/>
              </a:rPr>
              <a:t>n</a:t>
            </a:r>
            <a:r>
              <a:rPr sz="2000" spc="-4" dirty="0">
                <a:solidFill>
                  <a:srgbClr val="FF0000"/>
                </a:solidFill>
                <a:latin typeface="Arial"/>
                <a:cs typeface="Arial"/>
              </a:rPr>
              <a:t>+</a:t>
            </a:r>
            <a:r>
              <a:rPr sz="2000" spc="0" dirty="0">
                <a:solidFill>
                  <a:srgbClr val="FF0000"/>
                </a:solidFill>
                <a:latin typeface="Arial"/>
                <a:cs typeface="Arial"/>
              </a:rPr>
              <a:t>1</a:t>
            </a:r>
            <a:endParaRPr sz="2000" dirty="0">
              <a:solidFill>
                <a:srgbClr val="FF0000"/>
              </a:solidFill>
              <a:latin typeface="Arial"/>
              <a:cs typeface="Arial"/>
            </a:endParaRPr>
          </a:p>
        </p:txBody>
      </p:sp>
      <p:sp>
        <p:nvSpPr>
          <p:cNvPr id="13" name="object 13"/>
          <p:cNvSpPr txBox="1"/>
          <p:nvPr/>
        </p:nvSpPr>
        <p:spPr>
          <a:xfrm>
            <a:off x="5390769" y="3384439"/>
            <a:ext cx="474181" cy="279907"/>
          </a:xfrm>
          <a:prstGeom prst="rect">
            <a:avLst/>
          </a:prstGeom>
        </p:spPr>
        <p:txBody>
          <a:bodyPr wrap="square" lIns="0" tIns="0" rIns="0" bIns="0" rtlCol="0">
            <a:noAutofit/>
          </a:bodyPr>
          <a:lstStyle/>
          <a:p>
            <a:pPr marL="12700">
              <a:lnSpc>
                <a:spcPts val="2150"/>
              </a:lnSpc>
              <a:spcBef>
                <a:spcPts val="107"/>
              </a:spcBef>
            </a:pPr>
            <a:r>
              <a:rPr sz="2000" spc="-4" dirty="0">
                <a:latin typeface="Arial"/>
                <a:cs typeface="Arial"/>
              </a:rPr>
              <a:t>t</a:t>
            </a:r>
            <a:r>
              <a:rPr sz="2000" spc="0" dirty="0">
                <a:latin typeface="Arial"/>
                <a:cs typeface="Arial"/>
              </a:rPr>
              <a:t>e</a:t>
            </a:r>
            <a:r>
              <a:rPr sz="2000" spc="4" dirty="0">
                <a:latin typeface="Arial"/>
                <a:cs typeface="Arial"/>
              </a:rPr>
              <a:t>s</a:t>
            </a:r>
            <a:r>
              <a:rPr sz="2000" spc="0" dirty="0">
                <a:latin typeface="Arial"/>
                <a:cs typeface="Arial"/>
              </a:rPr>
              <a:t>t</a:t>
            </a:r>
            <a:endParaRPr sz="2000">
              <a:latin typeface="Arial"/>
              <a:cs typeface="Arial"/>
            </a:endParaRPr>
          </a:p>
        </p:txBody>
      </p:sp>
      <p:sp>
        <p:nvSpPr>
          <p:cNvPr id="12" name="object 12"/>
          <p:cNvSpPr txBox="1"/>
          <p:nvPr/>
        </p:nvSpPr>
        <p:spPr>
          <a:xfrm>
            <a:off x="5869305" y="3384439"/>
            <a:ext cx="725754" cy="279907"/>
          </a:xfrm>
          <a:prstGeom prst="rect">
            <a:avLst/>
          </a:prstGeom>
        </p:spPr>
        <p:txBody>
          <a:bodyPr wrap="square" lIns="0" tIns="0" rIns="0" bIns="0" rtlCol="0">
            <a:noAutofit/>
          </a:bodyPr>
          <a:lstStyle/>
          <a:p>
            <a:pPr marL="12700">
              <a:lnSpc>
                <a:spcPts val="2150"/>
              </a:lnSpc>
              <a:spcBef>
                <a:spcPts val="107"/>
              </a:spcBef>
            </a:pPr>
            <a:r>
              <a:rPr sz="2000" spc="-4" dirty="0">
                <a:latin typeface="Arial"/>
                <a:cs typeface="Arial"/>
              </a:rPr>
              <a:t>c</a:t>
            </a:r>
            <a:r>
              <a:rPr sz="2000" spc="0" dirty="0">
                <a:latin typeface="Arial"/>
                <a:cs typeface="Arial"/>
              </a:rPr>
              <a:t>a</a:t>
            </a:r>
            <a:r>
              <a:rPr sz="2000" spc="-4" dirty="0">
                <a:latin typeface="Arial"/>
                <a:cs typeface="Arial"/>
              </a:rPr>
              <a:t>s</a:t>
            </a:r>
            <a:r>
              <a:rPr sz="2000" spc="-9" dirty="0">
                <a:latin typeface="Arial"/>
                <a:cs typeface="Arial"/>
              </a:rPr>
              <a:t>e</a:t>
            </a:r>
            <a:r>
              <a:rPr sz="2000" spc="0" dirty="0">
                <a:latin typeface="Arial"/>
                <a:cs typeface="Arial"/>
              </a:rPr>
              <a:t>s</a:t>
            </a:r>
            <a:endParaRPr sz="2000">
              <a:latin typeface="Arial"/>
              <a:cs typeface="Arial"/>
            </a:endParaRPr>
          </a:p>
        </p:txBody>
      </p:sp>
      <p:sp>
        <p:nvSpPr>
          <p:cNvPr id="11" name="object 11"/>
          <p:cNvSpPr txBox="1"/>
          <p:nvPr/>
        </p:nvSpPr>
        <p:spPr>
          <a:xfrm>
            <a:off x="6602236" y="3384439"/>
            <a:ext cx="473419"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c</a:t>
            </a:r>
            <a:r>
              <a:rPr sz="2000" spc="-4" dirty="0">
                <a:latin typeface="Arial"/>
                <a:cs typeface="Arial"/>
              </a:rPr>
              <a:t>a</a:t>
            </a:r>
            <a:r>
              <a:rPr sz="2000" spc="0" dirty="0">
                <a:latin typeface="Arial"/>
                <a:cs typeface="Arial"/>
              </a:rPr>
              <a:t>n</a:t>
            </a:r>
            <a:endParaRPr sz="2000">
              <a:latin typeface="Arial"/>
              <a:cs typeface="Arial"/>
            </a:endParaRPr>
          </a:p>
        </p:txBody>
      </p:sp>
      <p:sp>
        <p:nvSpPr>
          <p:cNvPr id="10" name="object 10"/>
          <p:cNvSpPr txBox="1"/>
          <p:nvPr/>
        </p:nvSpPr>
        <p:spPr>
          <a:xfrm>
            <a:off x="7082408" y="3384439"/>
            <a:ext cx="347041"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be</a:t>
            </a:r>
            <a:endParaRPr sz="2000">
              <a:latin typeface="Arial"/>
              <a:cs typeface="Arial"/>
            </a:endParaRPr>
          </a:p>
        </p:txBody>
      </p:sp>
      <p:sp>
        <p:nvSpPr>
          <p:cNvPr id="9" name="object 9"/>
          <p:cNvSpPr txBox="1"/>
          <p:nvPr/>
        </p:nvSpPr>
        <p:spPr>
          <a:xfrm>
            <a:off x="7435977" y="3384439"/>
            <a:ext cx="1094182" cy="279907"/>
          </a:xfrm>
          <a:prstGeom prst="rect">
            <a:avLst/>
          </a:prstGeom>
        </p:spPr>
        <p:txBody>
          <a:bodyPr wrap="square" lIns="0" tIns="0" rIns="0" bIns="0" rtlCol="0">
            <a:noAutofit/>
          </a:bodyPr>
          <a:lstStyle/>
          <a:p>
            <a:pPr marL="12700">
              <a:lnSpc>
                <a:spcPts val="2150"/>
              </a:lnSpc>
              <a:spcBef>
                <a:spcPts val="107"/>
              </a:spcBef>
            </a:pPr>
            <a:r>
              <a:rPr sz="2000" spc="-4" dirty="0">
                <a:latin typeface="Arial"/>
                <a:cs typeface="Arial"/>
              </a:rPr>
              <a:t>d</a:t>
            </a:r>
            <a:r>
              <a:rPr sz="2000" spc="0" dirty="0">
                <a:latin typeface="Arial"/>
                <a:cs typeface="Arial"/>
              </a:rPr>
              <a:t>e</a:t>
            </a:r>
            <a:r>
              <a:rPr sz="2000" spc="4" dirty="0">
                <a:latin typeface="Arial"/>
                <a:cs typeface="Arial"/>
              </a:rPr>
              <a:t>s</a:t>
            </a:r>
            <a:r>
              <a:rPr sz="2000" spc="0" dirty="0">
                <a:latin typeface="Arial"/>
                <a:cs typeface="Arial"/>
              </a:rPr>
              <a:t>i</a:t>
            </a:r>
            <a:r>
              <a:rPr sz="2000" spc="-9" dirty="0">
                <a:latin typeface="Arial"/>
                <a:cs typeface="Arial"/>
              </a:rPr>
              <a:t>gn</a:t>
            </a:r>
            <a:r>
              <a:rPr sz="2000" spc="0" dirty="0">
                <a:latin typeface="Arial"/>
                <a:cs typeface="Arial"/>
              </a:rPr>
              <a:t>ed</a:t>
            </a:r>
            <a:endParaRPr sz="2000">
              <a:latin typeface="Arial"/>
              <a:cs typeface="Arial"/>
            </a:endParaRPr>
          </a:p>
        </p:txBody>
      </p:sp>
      <p:sp>
        <p:nvSpPr>
          <p:cNvPr id="8" name="object 8"/>
          <p:cNvSpPr txBox="1"/>
          <p:nvPr/>
        </p:nvSpPr>
        <p:spPr>
          <a:xfrm>
            <a:off x="8536686" y="3384439"/>
            <a:ext cx="488546"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and</a:t>
            </a:r>
            <a:endParaRPr sz="2000">
              <a:latin typeface="Arial"/>
              <a:cs typeface="Arial"/>
            </a:endParaRPr>
          </a:p>
        </p:txBody>
      </p:sp>
      <p:sp>
        <p:nvSpPr>
          <p:cNvPr id="7" name="object 7"/>
          <p:cNvSpPr txBox="1"/>
          <p:nvPr/>
        </p:nvSpPr>
        <p:spPr>
          <a:xfrm>
            <a:off x="673100" y="3687715"/>
            <a:ext cx="716689" cy="279907"/>
          </a:xfrm>
          <a:prstGeom prst="rect">
            <a:avLst/>
          </a:prstGeom>
        </p:spPr>
        <p:txBody>
          <a:bodyPr wrap="square" lIns="0" tIns="0" rIns="0" bIns="0" rtlCol="0">
            <a:noAutofit/>
          </a:bodyPr>
          <a:lstStyle/>
          <a:p>
            <a:pPr marL="12700">
              <a:lnSpc>
                <a:spcPts val="2150"/>
              </a:lnSpc>
              <a:spcBef>
                <a:spcPts val="107"/>
              </a:spcBef>
            </a:pPr>
            <a:r>
              <a:rPr sz="2000" spc="4" dirty="0">
                <a:latin typeface="Arial"/>
                <a:cs typeface="Arial"/>
              </a:rPr>
              <a:t>w</a:t>
            </a:r>
            <a:r>
              <a:rPr sz="2000" spc="0" dirty="0">
                <a:latin typeface="Arial"/>
                <a:cs typeface="Arial"/>
              </a:rPr>
              <a:t>hi</a:t>
            </a:r>
            <a:r>
              <a:rPr sz="2000" spc="4" dirty="0">
                <a:latin typeface="Arial"/>
                <a:cs typeface="Arial"/>
              </a:rPr>
              <a:t>ch</a:t>
            </a:r>
            <a:endParaRPr sz="2000">
              <a:latin typeface="Arial"/>
              <a:cs typeface="Arial"/>
            </a:endParaRPr>
          </a:p>
        </p:txBody>
      </p:sp>
      <p:sp>
        <p:nvSpPr>
          <p:cNvPr id="6" name="object 6"/>
          <p:cNvSpPr txBox="1"/>
          <p:nvPr/>
        </p:nvSpPr>
        <p:spPr>
          <a:xfrm>
            <a:off x="1395730" y="3687715"/>
            <a:ext cx="432751"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a:t>
            </a:r>
            <a:r>
              <a:rPr sz="2000" spc="4" dirty="0">
                <a:latin typeface="Arial"/>
                <a:cs typeface="Arial"/>
              </a:rPr>
              <a:t>re</a:t>
            </a:r>
            <a:endParaRPr sz="2000">
              <a:latin typeface="Arial"/>
              <a:cs typeface="Arial"/>
            </a:endParaRPr>
          </a:p>
        </p:txBody>
      </p:sp>
      <p:sp>
        <p:nvSpPr>
          <p:cNvPr id="5" name="object 5"/>
          <p:cNvSpPr txBox="1"/>
          <p:nvPr/>
        </p:nvSpPr>
        <p:spPr>
          <a:xfrm>
            <a:off x="1833118" y="3687715"/>
            <a:ext cx="683557" cy="279907"/>
          </a:xfrm>
          <a:prstGeom prst="rect">
            <a:avLst/>
          </a:prstGeom>
        </p:spPr>
        <p:txBody>
          <a:bodyPr wrap="square" lIns="0" tIns="0" rIns="0" bIns="0" rtlCol="0">
            <a:noAutofit/>
          </a:bodyPr>
          <a:lstStyle/>
          <a:p>
            <a:pPr marL="12700">
              <a:lnSpc>
                <a:spcPts val="2150"/>
              </a:lnSpc>
              <a:spcBef>
                <a:spcPts val="107"/>
              </a:spcBef>
            </a:pPr>
            <a:r>
              <a:rPr sz="2000" spc="-9" dirty="0">
                <a:latin typeface="Arial"/>
                <a:cs typeface="Arial"/>
              </a:rPr>
              <a:t>eq</a:t>
            </a:r>
            <a:r>
              <a:rPr sz="2000" spc="0" dirty="0">
                <a:latin typeface="Arial"/>
                <a:cs typeface="Arial"/>
              </a:rPr>
              <a:t>ual</a:t>
            </a:r>
            <a:endParaRPr sz="2000">
              <a:latin typeface="Arial"/>
              <a:cs typeface="Arial"/>
            </a:endParaRPr>
          </a:p>
        </p:txBody>
      </p:sp>
      <p:sp>
        <p:nvSpPr>
          <p:cNvPr id="4" name="object 4"/>
          <p:cNvSpPr txBox="1"/>
          <p:nvPr/>
        </p:nvSpPr>
        <p:spPr>
          <a:xfrm>
            <a:off x="2523490" y="3687715"/>
            <a:ext cx="275186" cy="279907"/>
          </a:xfrm>
          <a:prstGeom prst="rect">
            <a:avLst/>
          </a:prstGeom>
        </p:spPr>
        <p:txBody>
          <a:bodyPr wrap="square" lIns="0" tIns="0" rIns="0" bIns="0" rtlCol="0">
            <a:noAutofit/>
          </a:bodyPr>
          <a:lstStyle/>
          <a:p>
            <a:pPr marL="12700">
              <a:lnSpc>
                <a:spcPts val="2150"/>
              </a:lnSpc>
              <a:spcBef>
                <a:spcPts val="107"/>
              </a:spcBef>
            </a:pPr>
            <a:r>
              <a:rPr sz="2000" spc="-4" dirty="0">
                <a:latin typeface="Arial"/>
                <a:cs typeface="Arial"/>
              </a:rPr>
              <a:t>t</a:t>
            </a:r>
            <a:r>
              <a:rPr sz="2000" spc="0" dirty="0">
                <a:latin typeface="Arial"/>
                <a:cs typeface="Arial"/>
              </a:rPr>
              <a:t>o</a:t>
            </a:r>
            <a:endParaRPr sz="2000">
              <a:latin typeface="Arial"/>
              <a:cs typeface="Arial"/>
            </a:endParaRPr>
          </a:p>
        </p:txBody>
      </p:sp>
      <p:sp>
        <p:nvSpPr>
          <p:cNvPr id="3" name="object 3"/>
          <p:cNvSpPr txBox="1"/>
          <p:nvPr/>
        </p:nvSpPr>
        <p:spPr>
          <a:xfrm>
            <a:off x="2805853" y="3687715"/>
            <a:ext cx="346589"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13</a:t>
            </a:r>
            <a:endParaRPr sz="2000">
              <a:latin typeface="Arial"/>
              <a:cs typeface="Arial"/>
            </a:endParaRPr>
          </a:p>
        </p:txBody>
      </p:sp>
      <p:sp>
        <p:nvSpPr>
          <p:cNvPr id="21" name="Footer Placeholder 4">
            <a:extLst>
              <a:ext uri="{FF2B5EF4-FFF2-40B4-BE49-F238E27FC236}">
                <a16:creationId xmlns:a16="http://schemas.microsoft.com/office/drawing/2014/main" id="{9AA5FF4D-A8B2-8A46-8A7A-08ADF8EDD448}"/>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22" name="Object 4">
            <a:extLst>
              <a:ext uri="{FF2B5EF4-FFF2-40B4-BE49-F238E27FC236}">
                <a16:creationId xmlns:a16="http://schemas.microsoft.com/office/drawing/2014/main" id="{EB815541-DA56-DC44-A4CA-AEDB52BAE460}"/>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object 81"/>
          <p:cNvSpPr/>
          <p:nvPr/>
        </p:nvSpPr>
        <p:spPr>
          <a:xfrm>
            <a:off x="6593840" y="2209165"/>
            <a:ext cx="2168525" cy="367030"/>
          </a:xfrm>
          <a:custGeom>
            <a:avLst/>
            <a:gdLst/>
            <a:ahLst/>
            <a:cxnLst/>
            <a:rect l="l" t="t" r="r" b="b"/>
            <a:pathLst>
              <a:path w="2168525" h="367030">
                <a:moveTo>
                  <a:pt x="0" y="367030"/>
                </a:moveTo>
                <a:lnTo>
                  <a:pt x="2168525" y="367030"/>
                </a:lnTo>
                <a:lnTo>
                  <a:pt x="2168525" y="0"/>
                </a:lnTo>
                <a:lnTo>
                  <a:pt x="0" y="0"/>
                </a:lnTo>
                <a:lnTo>
                  <a:pt x="0" y="367030"/>
                </a:lnTo>
                <a:close/>
              </a:path>
            </a:pathLst>
          </a:custGeom>
          <a:solidFill>
            <a:srgbClr val="F8D07E"/>
          </a:solidFill>
        </p:spPr>
        <p:txBody>
          <a:bodyPr wrap="square" lIns="0" tIns="0" rIns="0" bIns="0" rtlCol="0">
            <a:noAutofit/>
          </a:bodyPr>
          <a:lstStyle/>
          <a:p>
            <a:endParaRPr/>
          </a:p>
        </p:txBody>
      </p:sp>
      <p:sp>
        <p:nvSpPr>
          <p:cNvPr id="82" name="object 82"/>
          <p:cNvSpPr/>
          <p:nvPr/>
        </p:nvSpPr>
        <p:spPr>
          <a:xfrm>
            <a:off x="5272405" y="2209165"/>
            <a:ext cx="1320800" cy="367030"/>
          </a:xfrm>
          <a:custGeom>
            <a:avLst/>
            <a:gdLst/>
            <a:ahLst/>
            <a:cxnLst/>
            <a:rect l="l" t="t" r="r" b="b"/>
            <a:pathLst>
              <a:path w="1320800" h="367030">
                <a:moveTo>
                  <a:pt x="0" y="367030"/>
                </a:moveTo>
                <a:lnTo>
                  <a:pt x="1320800" y="367030"/>
                </a:lnTo>
                <a:lnTo>
                  <a:pt x="1320800" y="0"/>
                </a:lnTo>
                <a:lnTo>
                  <a:pt x="0" y="0"/>
                </a:lnTo>
                <a:lnTo>
                  <a:pt x="0" y="367030"/>
                </a:lnTo>
                <a:close/>
              </a:path>
            </a:pathLst>
          </a:custGeom>
          <a:solidFill>
            <a:srgbClr val="F8D07E"/>
          </a:solidFill>
        </p:spPr>
        <p:txBody>
          <a:bodyPr wrap="square" lIns="0" tIns="0" rIns="0" bIns="0" rtlCol="0">
            <a:noAutofit/>
          </a:bodyPr>
          <a:lstStyle/>
          <a:p>
            <a:endParaRPr/>
          </a:p>
        </p:txBody>
      </p:sp>
      <p:sp>
        <p:nvSpPr>
          <p:cNvPr id="83" name="object 83"/>
          <p:cNvSpPr/>
          <p:nvPr/>
        </p:nvSpPr>
        <p:spPr>
          <a:xfrm>
            <a:off x="3954145" y="2209165"/>
            <a:ext cx="1317625" cy="367030"/>
          </a:xfrm>
          <a:custGeom>
            <a:avLst/>
            <a:gdLst/>
            <a:ahLst/>
            <a:cxnLst/>
            <a:rect l="l" t="t" r="r" b="b"/>
            <a:pathLst>
              <a:path w="1317625" h="367030">
                <a:moveTo>
                  <a:pt x="0" y="367030"/>
                </a:moveTo>
                <a:lnTo>
                  <a:pt x="1317625" y="367030"/>
                </a:lnTo>
                <a:lnTo>
                  <a:pt x="1317625" y="0"/>
                </a:lnTo>
                <a:lnTo>
                  <a:pt x="0" y="0"/>
                </a:lnTo>
                <a:lnTo>
                  <a:pt x="0" y="367030"/>
                </a:lnTo>
                <a:close/>
              </a:path>
            </a:pathLst>
          </a:custGeom>
          <a:solidFill>
            <a:srgbClr val="F8D07E"/>
          </a:solidFill>
        </p:spPr>
        <p:txBody>
          <a:bodyPr wrap="square" lIns="0" tIns="0" rIns="0" bIns="0" rtlCol="0">
            <a:noAutofit/>
          </a:bodyPr>
          <a:lstStyle/>
          <a:p>
            <a:endParaRPr/>
          </a:p>
        </p:txBody>
      </p:sp>
      <p:sp>
        <p:nvSpPr>
          <p:cNvPr id="84" name="object 84"/>
          <p:cNvSpPr/>
          <p:nvPr/>
        </p:nvSpPr>
        <p:spPr>
          <a:xfrm>
            <a:off x="2727325" y="2209165"/>
            <a:ext cx="1226820" cy="367030"/>
          </a:xfrm>
          <a:custGeom>
            <a:avLst/>
            <a:gdLst/>
            <a:ahLst/>
            <a:cxnLst/>
            <a:rect l="l" t="t" r="r" b="b"/>
            <a:pathLst>
              <a:path w="1226820" h="367030">
                <a:moveTo>
                  <a:pt x="1226820" y="0"/>
                </a:moveTo>
                <a:lnTo>
                  <a:pt x="0" y="0"/>
                </a:lnTo>
                <a:lnTo>
                  <a:pt x="0" y="367030"/>
                </a:lnTo>
                <a:lnTo>
                  <a:pt x="1226820" y="367030"/>
                </a:lnTo>
                <a:lnTo>
                  <a:pt x="1226820" y="0"/>
                </a:lnTo>
                <a:close/>
              </a:path>
            </a:pathLst>
          </a:custGeom>
          <a:solidFill>
            <a:srgbClr val="F8D07E"/>
          </a:solidFill>
        </p:spPr>
        <p:txBody>
          <a:bodyPr wrap="square" lIns="0" tIns="0" rIns="0" bIns="0" rtlCol="0">
            <a:noAutofit/>
          </a:bodyPr>
          <a:lstStyle/>
          <a:p>
            <a:endParaRPr/>
          </a:p>
        </p:txBody>
      </p:sp>
      <p:sp>
        <p:nvSpPr>
          <p:cNvPr id="85" name="object 85"/>
          <p:cNvSpPr/>
          <p:nvPr/>
        </p:nvSpPr>
        <p:spPr>
          <a:xfrm>
            <a:off x="1218565" y="2209165"/>
            <a:ext cx="1508124" cy="367030"/>
          </a:xfrm>
          <a:custGeom>
            <a:avLst/>
            <a:gdLst/>
            <a:ahLst/>
            <a:cxnLst/>
            <a:rect l="l" t="t" r="r" b="b"/>
            <a:pathLst>
              <a:path w="1508124" h="367030">
                <a:moveTo>
                  <a:pt x="1508124" y="0"/>
                </a:moveTo>
                <a:lnTo>
                  <a:pt x="0" y="0"/>
                </a:lnTo>
                <a:lnTo>
                  <a:pt x="0" y="367030"/>
                </a:lnTo>
                <a:lnTo>
                  <a:pt x="1508124" y="367030"/>
                </a:lnTo>
                <a:lnTo>
                  <a:pt x="1508124" y="0"/>
                </a:lnTo>
                <a:close/>
              </a:path>
            </a:pathLst>
          </a:custGeom>
          <a:solidFill>
            <a:srgbClr val="F8D07E"/>
          </a:solidFill>
        </p:spPr>
        <p:txBody>
          <a:bodyPr wrap="square" lIns="0" tIns="0" rIns="0" bIns="0" rtlCol="0">
            <a:noAutofit/>
          </a:bodyPr>
          <a:lstStyle/>
          <a:p>
            <a:endParaRPr/>
          </a:p>
        </p:txBody>
      </p:sp>
      <p:sp>
        <p:nvSpPr>
          <p:cNvPr id="86" name="object 86"/>
          <p:cNvSpPr/>
          <p:nvPr/>
        </p:nvSpPr>
        <p:spPr>
          <a:xfrm>
            <a:off x="1233220" y="2208529"/>
            <a:ext cx="1488948" cy="0"/>
          </a:xfrm>
          <a:custGeom>
            <a:avLst/>
            <a:gdLst/>
            <a:ahLst/>
            <a:cxnLst/>
            <a:rect l="l" t="t" r="r" b="b"/>
            <a:pathLst>
              <a:path w="1488948">
                <a:moveTo>
                  <a:pt x="0" y="0"/>
                </a:moveTo>
                <a:lnTo>
                  <a:pt x="1488948" y="0"/>
                </a:lnTo>
              </a:path>
            </a:pathLst>
          </a:custGeom>
          <a:ln w="28702">
            <a:solidFill>
              <a:srgbClr val="000000"/>
            </a:solidFill>
          </a:ln>
        </p:spPr>
        <p:txBody>
          <a:bodyPr wrap="square" lIns="0" tIns="0" rIns="0" bIns="0" rtlCol="0">
            <a:noAutofit/>
          </a:bodyPr>
          <a:lstStyle/>
          <a:p>
            <a:endParaRPr/>
          </a:p>
        </p:txBody>
      </p:sp>
      <p:sp>
        <p:nvSpPr>
          <p:cNvPr id="87" name="object 87"/>
          <p:cNvSpPr/>
          <p:nvPr/>
        </p:nvSpPr>
        <p:spPr>
          <a:xfrm>
            <a:off x="2722118" y="2208529"/>
            <a:ext cx="27431" cy="0"/>
          </a:xfrm>
          <a:custGeom>
            <a:avLst/>
            <a:gdLst/>
            <a:ahLst/>
            <a:cxnLst/>
            <a:rect l="l" t="t" r="r" b="b"/>
            <a:pathLst>
              <a:path w="27431">
                <a:moveTo>
                  <a:pt x="0" y="0"/>
                </a:moveTo>
                <a:lnTo>
                  <a:pt x="27431" y="0"/>
                </a:lnTo>
              </a:path>
            </a:pathLst>
          </a:custGeom>
          <a:ln w="28702">
            <a:solidFill>
              <a:srgbClr val="000000"/>
            </a:solidFill>
          </a:ln>
        </p:spPr>
        <p:txBody>
          <a:bodyPr wrap="square" lIns="0" tIns="0" rIns="0" bIns="0" rtlCol="0">
            <a:noAutofit/>
          </a:bodyPr>
          <a:lstStyle/>
          <a:p>
            <a:endParaRPr/>
          </a:p>
        </p:txBody>
      </p:sp>
      <p:sp>
        <p:nvSpPr>
          <p:cNvPr id="88" name="object 88"/>
          <p:cNvSpPr/>
          <p:nvPr/>
        </p:nvSpPr>
        <p:spPr>
          <a:xfrm>
            <a:off x="2749550" y="2208529"/>
            <a:ext cx="1199692" cy="0"/>
          </a:xfrm>
          <a:custGeom>
            <a:avLst/>
            <a:gdLst/>
            <a:ahLst/>
            <a:cxnLst/>
            <a:rect l="l" t="t" r="r" b="b"/>
            <a:pathLst>
              <a:path w="1199692">
                <a:moveTo>
                  <a:pt x="0" y="0"/>
                </a:moveTo>
                <a:lnTo>
                  <a:pt x="1199692" y="0"/>
                </a:lnTo>
              </a:path>
            </a:pathLst>
          </a:custGeom>
          <a:ln w="28702">
            <a:solidFill>
              <a:srgbClr val="000000"/>
            </a:solidFill>
          </a:ln>
        </p:spPr>
        <p:txBody>
          <a:bodyPr wrap="square" lIns="0" tIns="0" rIns="0" bIns="0" rtlCol="0">
            <a:noAutofit/>
          </a:bodyPr>
          <a:lstStyle/>
          <a:p>
            <a:endParaRPr/>
          </a:p>
        </p:txBody>
      </p:sp>
      <p:sp>
        <p:nvSpPr>
          <p:cNvPr id="89" name="object 89"/>
          <p:cNvSpPr/>
          <p:nvPr/>
        </p:nvSpPr>
        <p:spPr>
          <a:xfrm>
            <a:off x="3949319" y="2208529"/>
            <a:ext cx="27432" cy="0"/>
          </a:xfrm>
          <a:custGeom>
            <a:avLst/>
            <a:gdLst/>
            <a:ahLst/>
            <a:cxnLst/>
            <a:rect l="l" t="t" r="r" b="b"/>
            <a:pathLst>
              <a:path w="27432">
                <a:moveTo>
                  <a:pt x="0" y="0"/>
                </a:moveTo>
                <a:lnTo>
                  <a:pt x="27432" y="0"/>
                </a:lnTo>
              </a:path>
            </a:pathLst>
          </a:custGeom>
          <a:ln w="28702">
            <a:solidFill>
              <a:srgbClr val="000000"/>
            </a:solidFill>
          </a:ln>
        </p:spPr>
        <p:txBody>
          <a:bodyPr wrap="square" lIns="0" tIns="0" rIns="0" bIns="0" rtlCol="0">
            <a:noAutofit/>
          </a:bodyPr>
          <a:lstStyle/>
          <a:p>
            <a:endParaRPr/>
          </a:p>
        </p:txBody>
      </p:sp>
      <p:sp>
        <p:nvSpPr>
          <p:cNvPr id="90" name="object 90"/>
          <p:cNvSpPr/>
          <p:nvPr/>
        </p:nvSpPr>
        <p:spPr>
          <a:xfrm>
            <a:off x="3976751" y="2208529"/>
            <a:ext cx="1290827" cy="0"/>
          </a:xfrm>
          <a:custGeom>
            <a:avLst/>
            <a:gdLst/>
            <a:ahLst/>
            <a:cxnLst/>
            <a:rect l="l" t="t" r="r" b="b"/>
            <a:pathLst>
              <a:path w="1290827">
                <a:moveTo>
                  <a:pt x="0" y="0"/>
                </a:moveTo>
                <a:lnTo>
                  <a:pt x="1290827" y="0"/>
                </a:lnTo>
              </a:path>
            </a:pathLst>
          </a:custGeom>
          <a:ln w="28702">
            <a:solidFill>
              <a:srgbClr val="000000"/>
            </a:solidFill>
          </a:ln>
        </p:spPr>
        <p:txBody>
          <a:bodyPr wrap="square" lIns="0" tIns="0" rIns="0" bIns="0" rtlCol="0">
            <a:noAutofit/>
          </a:bodyPr>
          <a:lstStyle/>
          <a:p>
            <a:endParaRPr/>
          </a:p>
        </p:txBody>
      </p:sp>
      <p:sp>
        <p:nvSpPr>
          <p:cNvPr id="91" name="object 91"/>
          <p:cNvSpPr/>
          <p:nvPr/>
        </p:nvSpPr>
        <p:spPr>
          <a:xfrm>
            <a:off x="5267579" y="2208529"/>
            <a:ext cx="27432" cy="0"/>
          </a:xfrm>
          <a:custGeom>
            <a:avLst/>
            <a:gdLst/>
            <a:ahLst/>
            <a:cxnLst/>
            <a:rect l="l" t="t" r="r" b="b"/>
            <a:pathLst>
              <a:path w="27432">
                <a:moveTo>
                  <a:pt x="0" y="0"/>
                </a:moveTo>
                <a:lnTo>
                  <a:pt x="27432" y="0"/>
                </a:lnTo>
              </a:path>
            </a:pathLst>
          </a:custGeom>
          <a:ln w="28702">
            <a:solidFill>
              <a:srgbClr val="000000"/>
            </a:solidFill>
          </a:ln>
        </p:spPr>
        <p:txBody>
          <a:bodyPr wrap="square" lIns="0" tIns="0" rIns="0" bIns="0" rtlCol="0">
            <a:noAutofit/>
          </a:bodyPr>
          <a:lstStyle/>
          <a:p>
            <a:endParaRPr/>
          </a:p>
        </p:txBody>
      </p:sp>
      <p:sp>
        <p:nvSpPr>
          <p:cNvPr id="92" name="object 92"/>
          <p:cNvSpPr/>
          <p:nvPr/>
        </p:nvSpPr>
        <p:spPr>
          <a:xfrm>
            <a:off x="5295011" y="2208529"/>
            <a:ext cx="1294130" cy="0"/>
          </a:xfrm>
          <a:custGeom>
            <a:avLst/>
            <a:gdLst/>
            <a:ahLst/>
            <a:cxnLst/>
            <a:rect l="l" t="t" r="r" b="b"/>
            <a:pathLst>
              <a:path w="1294130">
                <a:moveTo>
                  <a:pt x="0" y="0"/>
                </a:moveTo>
                <a:lnTo>
                  <a:pt x="1294130" y="0"/>
                </a:lnTo>
              </a:path>
            </a:pathLst>
          </a:custGeom>
          <a:ln w="28702">
            <a:solidFill>
              <a:srgbClr val="000000"/>
            </a:solidFill>
          </a:ln>
        </p:spPr>
        <p:txBody>
          <a:bodyPr wrap="square" lIns="0" tIns="0" rIns="0" bIns="0" rtlCol="0">
            <a:noAutofit/>
          </a:bodyPr>
          <a:lstStyle/>
          <a:p>
            <a:endParaRPr/>
          </a:p>
        </p:txBody>
      </p:sp>
      <p:sp>
        <p:nvSpPr>
          <p:cNvPr id="93" name="object 93"/>
          <p:cNvSpPr/>
          <p:nvPr/>
        </p:nvSpPr>
        <p:spPr>
          <a:xfrm>
            <a:off x="6589141" y="2208529"/>
            <a:ext cx="27431" cy="0"/>
          </a:xfrm>
          <a:custGeom>
            <a:avLst/>
            <a:gdLst/>
            <a:ahLst/>
            <a:cxnLst/>
            <a:rect l="l" t="t" r="r" b="b"/>
            <a:pathLst>
              <a:path w="27431">
                <a:moveTo>
                  <a:pt x="0" y="0"/>
                </a:moveTo>
                <a:lnTo>
                  <a:pt x="27431" y="0"/>
                </a:lnTo>
              </a:path>
            </a:pathLst>
          </a:custGeom>
          <a:ln w="28702">
            <a:solidFill>
              <a:srgbClr val="000000"/>
            </a:solidFill>
          </a:ln>
        </p:spPr>
        <p:txBody>
          <a:bodyPr wrap="square" lIns="0" tIns="0" rIns="0" bIns="0" rtlCol="0">
            <a:noAutofit/>
          </a:bodyPr>
          <a:lstStyle/>
          <a:p>
            <a:endParaRPr/>
          </a:p>
        </p:txBody>
      </p:sp>
      <p:sp>
        <p:nvSpPr>
          <p:cNvPr id="94" name="object 94"/>
          <p:cNvSpPr/>
          <p:nvPr/>
        </p:nvSpPr>
        <p:spPr>
          <a:xfrm>
            <a:off x="6616573" y="2208529"/>
            <a:ext cx="2133854" cy="0"/>
          </a:xfrm>
          <a:custGeom>
            <a:avLst/>
            <a:gdLst/>
            <a:ahLst/>
            <a:cxnLst/>
            <a:rect l="l" t="t" r="r" b="b"/>
            <a:pathLst>
              <a:path w="2133854">
                <a:moveTo>
                  <a:pt x="0" y="0"/>
                </a:moveTo>
                <a:lnTo>
                  <a:pt x="2133854" y="0"/>
                </a:lnTo>
              </a:path>
            </a:pathLst>
          </a:custGeom>
          <a:ln w="28702">
            <a:solidFill>
              <a:srgbClr val="000000"/>
            </a:solidFill>
          </a:ln>
        </p:spPr>
        <p:txBody>
          <a:bodyPr wrap="square" lIns="0" tIns="0" rIns="0" bIns="0" rtlCol="0">
            <a:noAutofit/>
          </a:bodyPr>
          <a:lstStyle/>
          <a:p>
            <a:endParaRPr/>
          </a:p>
        </p:txBody>
      </p:sp>
      <p:sp>
        <p:nvSpPr>
          <p:cNvPr id="95" name="object 95"/>
          <p:cNvSpPr/>
          <p:nvPr/>
        </p:nvSpPr>
        <p:spPr>
          <a:xfrm>
            <a:off x="1233220" y="2575432"/>
            <a:ext cx="1488948" cy="0"/>
          </a:xfrm>
          <a:custGeom>
            <a:avLst/>
            <a:gdLst/>
            <a:ahLst/>
            <a:cxnLst/>
            <a:rect l="l" t="t" r="r" b="b"/>
            <a:pathLst>
              <a:path w="1488948">
                <a:moveTo>
                  <a:pt x="0" y="0"/>
                </a:moveTo>
                <a:lnTo>
                  <a:pt x="1488948" y="0"/>
                </a:lnTo>
              </a:path>
            </a:pathLst>
          </a:custGeom>
          <a:ln w="11938">
            <a:solidFill>
              <a:srgbClr val="000000"/>
            </a:solidFill>
          </a:ln>
        </p:spPr>
        <p:txBody>
          <a:bodyPr wrap="square" lIns="0" tIns="0" rIns="0" bIns="0" rtlCol="0">
            <a:noAutofit/>
          </a:bodyPr>
          <a:lstStyle/>
          <a:p>
            <a:endParaRPr/>
          </a:p>
        </p:txBody>
      </p:sp>
      <p:sp>
        <p:nvSpPr>
          <p:cNvPr id="96" name="object 96"/>
          <p:cNvSpPr/>
          <p:nvPr/>
        </p:nvSpPr>
        <p:spPr>
          <a:xfrm>
            <a:off x="2732786" y="2575432"/>
            <a:ext cx="1216456" cy="0"/>
          </a:xfrm>
          <a:custGeom>
            <a:avLst/>
            <a:gdLst/>
            <a:ahLst/>
            <a:cxnLst/>
            <a:rect l="l" t="t" r="r" b="b"/>
            <a:pathLst>
              <a:path w="1216456">
                <a:moveTo>
                  <a:pt x="0" y="0"/>
                </a:moveTo>
                <a:lnTo>
                  <a:pt x="1216456" y="0"/>
                </a:lnTo>
              </a:path>
            </a:pathLst>
          </a:custGeom>
          <a:ln w="11938">
            <a:solidFill>
              <a:srgbClr val="000000"/>
            </a:solidFill>
          </a:ln>
        </p:spPr>
        <p:txBody>
          <a:bodyPr wrap="square" lIns="0" tIns="0" rIns="0" bIns="0" rtlCol="0">
            <a:noAutofit/>
          </a:bodyPr>
          <a:lstStyle/>
          <a:p>
            <a:endParaRPr/>
          </a:p>
        </p:txBody>
      </p:sp>
      <p:sp>
        <p:nvSpPr>
          <p:cNvPr id="97" name="object 97"/>
          <p:cNvSpPr/>
          <p:nvPr/>
        </p:nvSpPr>
        <p:spPr>
          <a:xfrm>
            <a:off x="3959987" y="2575432"/>
            <a:ext cx="1307591" cy="0"/>
          </a:xfrm>
          <a:custGeom>
            <a:avLst/>
            <a:gdLst/>
            <a:ahLst/>
            <a:cxnLst/>
            <a:rect l="l" t="t" r="r" b="b"/>
            <a:pathLst>
              <a:path w="1307591">
                <a:moveTo>
                  <a:pt x="0" y="0"/>
                </a:moveTo>
                <a:lnTo>
                  <a:pt x="1307591" y="0"/>
                </a:lnTo>
              </a:path>
            </a:pathLst>
          </a:custGeom>
          <a:ln w="11938">
            <a:solidFill>
              <a:srgbClr val="000000"/>
            </a:solidFill>
          </a:ln>
        </p:spPr>
        <p:txBody>
          <a:bodyPr wrap="square" lIns="0" tIns="0" rIns="0" bIns="0" rtlCol="0">
            <a:noAutofit/>
          </a:bodyPr>
          <a:lstStyle/>
          <a:p>
            <a:endParaRPr/>
          </a:p>
        </p:txBody>
      </p:sp>
      <p:sp>
        <p:nvSpPr>
          <p:cNvPr id="98" name="object 98"/>
          <p:cNvSpPr/>
          <p:nvPr/>
        </p:nvSpPr>
        <p:spPr>
          <a:xfrm>
            <a:off x="5278247" y="2575432"/>
            <a:ext cx="1310894" cy="0"/>
          </a:xfrm>
          <a:custGeom>
            <a:avLst/>
            <a:gdLst/>
            <a:ahLst/>
            <a:cxnLst/>
            <a:rect l="l" t="t" r="r" b="b"/>
            <a:pathLst>
              <a:path w="1310894">
                <a:moveTo>
                  <a:pt x="0" y="0"/>
                </a:moveTo>
                <a:lnTo>
                  <a:pt x="1310894" y="0"/>
                </a:lnTo>
              </a:path>
            </a:pathLst>
          </a:custGeom>
          <a:ln w="11938">
            <a:solidFill>
              <a:srgbClr val="000000"/>
            </a:solidFill>
          </a:ln>
        </p:spPr>
        <p:txBody>
          <a:bodyPr wrap="square" lIns="0" tIns="0" rIns="0" bIns="0" rtlCol="0">
            <a:noAutofit/>
          </a:bodyPr>
          <a:lstStyle/>
          <a:p>
            <a:endParaRPr/>
          </a:p>
        </p:txBody>
      </p:sp>
      <p:sp>
        <p:nvSpPr>
          <p:cNvPr id="99" name="object 99"/>
          <p:cNvSpPr/>
          <p:nvPr/>
        </p:nvSpPr>
        <p:spPr>
          <a:xfrm>
            <a:off x="6599808" y="2575432"/>
            <a:ext cx="2150618" cy="0"/>
          </a:xfrm>
          <a:custGeom>
            <a:avLst/>
            <a:gdLst/>
            <a:ahLst/>
            <a:cxnLst/>
            <a:rect l="l" t="t" r="r" b="b"/>
            <a:pathLst>
              <a:path w="2150618">
                <a:moveTo>
                  <a:pt x="0" y="0"/>
                </a:moveTo>
                <a:lnTo>
                  <a:pt x="2150618" y="0"/>
                </a:lnTo>
              </a:path>
            </a:pathLst>
          </a:custGeom>
          <a:ln w="11938">
            <a:solidFill>
              <a:srgbClr val="000000"/>
            </a:solidFill>
          </a:ln>
        </p:spPr>
        <p:txBody>
          <a:bodyPr wrap="square" lIns="0" tIns="0" rIns="0" bIns="0" rtlCol="0">
            <a:noAutofit/>
          </a:bodyPr>
          <a:lstStyle/>
          <a:p>
            <a:endParaRPr/>
          </a:p>
        </p:txBody>
      </p:sp>
      <p:sp>
        <p:nvSpPr>
          <p:cNvPr id="100" name="object 100"/>
          <p:cNvSpPr/>
          <p:nvPr/>
        </p:nvSpPr>
        <p:spPr>
          <a:xfrm>
            <a:off x="1233220" y="2886329"/>
            <a:ext cx="1488948" cy="0"/>
          </a:xfrm>
          <a:custGeom>
            <a:avLst/>
            <a:gdLst/>
            <a:ahLst/>
            <a:cxnLst/>
            <a:rect l="l" t="t" r="r" b="b"/>
            <a:pathLst>
              <a:path w="1488948">
                <a:moveTo>
                  <a:pt x="0" y="0"/>
                </a:moveTo>
                <a:lnTo>
                  <a:pt x="1488948" y="0"/>
                </a:lnTo>
              </a:path>
            </a:pathLst>
          </a:custGeom>
          <a:ln w="11937">
            <a:solidFill>
              <a:srgbClr val="000000"/>
            </a:solidFill>
          </a:ln>
        </p:spPr>
        <p:txBody>
          <a:bodyPr wrap="square" lIns="0" tIns="0" rIns="0" bIns="0" rtlCol="0">
            <a:noAutofit/>
          </a:bodyPr>
          <a:lstStyle/>
          <a:p>
            <a:endParaRPr/>
          </a:p>
        </p:txBody>
      </p:sp>
      <p:sp>
        <p:nvSpPr>
          <p:cNvPr id="101" name="object 101"/>
          <p:cNvSpPr/>
          <p:nvPr/>
        </p:nvSpPr>
        <p:spPr>
          <a:xfrm>
            <a:off x="2732786" y="2886329"/>
            <a:ext cx="1216456" cy="0"/>
          </a:xfrm>
          <a:custGeom>
            <a:avLst/>
            <a:gdLst/>
            <a:ahLst/>
            <a:cxnLst/>
            <a:rect l="l" t="t" r="r" b="b"/>
            <a:pathLst>
              <a:path w="1216456">
                <a:moveTo>
                  <a:pt x="0" y="0"/>
                </a:moveTo>
                <a:lnTo>
                  <a:pt x="1216456" y="0"/>
                </a:lnTo>
              </a:path>
            </a:pathLst>
          </a:custGeom>
          <a:ln w="11937">
            <a:solidFill>
              <a:srgbClr val="000000"/>
            </a:solidFill>
          </a:ln>
        </p:spPr>
        <p:txBody>
          <a:bodyPr wrap="square" lIns="0" tIns="0" rIns="0" bIns="0" rtlCol="0">
            <a:noAutofit/>
          </a:bodyPr>
          <a:lstStyle/>
          <a:p>
            <a:endParaRPr/>
          </a:p>
        </p:txBody>
      </p:sp>
      <p:sp>
        <p:nvSpPr>
          <p:cNvPr id="102" name="object 102"/>
          <p:cNvSpPr/>
          <p:nvPr/>
        </p:nvSpPr>
        <p:spPr>
          <a:xfrm>
            <a:off x="3959987" y="2886329"/>
            <a:ext cx="1307591" cy="0"/>
          </a:xfrm>
          <a:custGeom>
            <a:avLst/>
            <a:gdLst/>
            <a:ahLst/>
            <a:cxnLst/>
            <a:rect l="l" t="t" r="r" b="b"/>
            <a:pathLst>
              <a:path w="1307591">
                <a:moveTo>
                  <a:pt x="0" y="0"/>
                </a:moveTo>
                <a:lnTo>
                  <a:pt x="1307591" y="0"/>
                </a:lnTo>
              </a:path>
            </a:pathLst>
          </a:custGeom>
          <a:ln w="11937">
            <a:solidFill>
              <a:srgbClr val="000000"/>
            </a:solidFill>
          </a:ln>
        </p:spPr>
        <p:txBody>
          <a:bodyPr wrap="square" lIns="0" tIns="0" rIns="0" bIns="0" rtlCol="0">
            <a:noAutofit/>
          </a:bodyPr>
          <a:lstStyle/>
          <a:p>
            <a:endParaRPr/>
          </a:p>
        </p:txBody>
      </p:sp>
      <p:sp>
        <p:nvSpPr>
          <p:cNvPr id="103" name="object 103"/>
          <p:cNvSpPr/>
          <p:nvPr/>
        </p:nvSpPr>
        <p:spPr>
          <a:xfrm>
            <a:off x="5278247" y="2886329"/>
            <a:ext cx="1310894" cy="0"/>
          </a:xfrm>
          <a:custGeom>
            <a:avLst/>
            <a:gdLst/>
            <a:ahLst/>
            <a:cxnLst/>
            <a:rect l="l" t="t" r="r" b="b"/>
            <a:pathLst>
              <a:path w="1310894">
                <a:moveTo>
                  <a:pt x="0" y="0"/>
                </a:moveTo>
                <a:lnTo>
                  <a:pt x="1310894" y="0"/>
                </a:lnTo>
              </a:path>
            </a:pathLst>
          </a:custGeom>
          <a:ln w="11937">
            <a:solidFill>
              <a:srgbClr val="000000"/>
            </a:solidFill>
          </a:ln>
        </p:spPr>
        <p:txBody>
          <a:bodyPr wrap="square" lIns="0" tIns="0" rIns="0" bIns="0" rtlCol="0">
            <a:noAutofit/>
          </a:bodyPr>
          <a:lstStyle/>
          <a:p>
            <a:endParaRPr/>
          </a:p>
        </p:txBody>
      </p:sp>
      <p:sp>
        <p:nvSpPr>
          <p:cNvPr id="104" name="object 104"/>
          <p:cNvSpPr/>
          <p:nvPr/>
        </p:nvSpPr>
        <p:spPr>
          <a:xfrm>
            <a:off x="6599808" y="2886329"/>
            <a:ext cx="2150618" cy="0"/>
          </a:xfrm>
          <a:custGeom>
            <a:avLst/>
            <a:gdLst/>
            <a:ahLst/>
            <a:cxnLst/>
            <a:rect l="l" t="t" r="r" b="b"/>
            <a:pathLst>
              <a:path w="2150618">
                <a:moveTo>
                  <a:pt x="0" y="0"/>
                </a:moveTo>
                <a:lnTo>
                  <a:pt x="2150618" y="0"/>
                </a:lnTo>
              </a:path>
            </a:pathLst>
          </a:custGeom>
          <a:ln w="11937">
            <a:solidFill>
              <a:srgbClr val="000000"/>
            </a:solidFill>
          </a:ln>
        </p:spPr>
        <p:txBody>
          <a:bodyPr wrap="square" lIns="0" tIns="0" rIns="0" bIns="0" rtlCol="0">
            <a:noAutofit/>
          </a:bodyPr>
          <a:lstStyle/>
          <a:p>
            <a:endParaRPr/>
          </a:p>
        </p:txBody>
      </p:sp>
      <p:sp>
        <p:nvSpPr>
          <p:cNvPr id="105" name="object 105"/>
          <p:cNvSpPr/>
          <p:nvPr/>
        </p:nvSpPr>
        <p:spPr>
          <a:xfrm>
            <a:off x="1233220" y="3198748"/>
            <a:ext cx="1488948" cy="0"/>
          </a:xfrm>
          <a:custGeom>
            <a:avLst/>
            <a:gdLst/>
            <a:ahLst/>
            <a:cxnLst/>
            <a:rect l="l" t="t" r="r" b="b"/>
            <a:pathLst>
              <a:path w="1488948">
                <a:moveTo>
                  <a:pt x="0" y="0"/>
                </a:moveTo>
                <a:lnTo>
                  <a:pt x="1488948" y="0"/>
                </a:lnTo>
              </a:path>
            </a:pathLst>
          </a:custGeom>
          <a:ln w="11938">
            <a:solidFill>
              <a:srgbClr val="000000"/>
            </a:solidFill>
          </a:ln>
        </p:spPr>
        <p:txBody>
          <a:bodyPr wrap="square" lIns="0" tIns="0" rIns="0" bIns="0" rtlCol="0">
            <a:noAutofit/>
          </a:bodyPr>
          <a:lstStyle/>
          <a:p>
            <a:endParaRPr/>
          </a:p>
        </p:txBody>
      </p:sp>
      <p:sp>
        <p:nvSpPr>
          <p:cNvPr id="106" name="object 106"/>
          <p:cNvSpPr/>
          <p:nvPr/>
        </p:nvSpPr>
        <p:spPr>
          <a:xfrm>
            <a:off x="2732786" y="3198748"/>
            <a:ext cx="1216456" cy="0"/>
          </a:xfrm>
          <a:custGeom>
            <a:avLst/>
            <a:gdLst/>
            <a:ahLst/>
            <a:cxnLst/>
            <a:rect l="l" t="t" r="r" b="b"/>
            <a:pathLst>
              <a:path w="1216456">
                <a:moveTo>
                  <a:pt x="0" y="0"/>
                </a:moveTo>
                <a:lnTo>
                  <a:pt x="1216456" y="0"/>
                </a:lnTo>
              </a:path>
            </a:pathLst>
          </a:custGeom>
          <a:ln w="11938">
            <a:solidFill>
              <a:srgbClr val="000000"/>
            </a:solidFill>
          </a:ln>
        </p:spPr>
        <p:txBody>
          <a:bodyPr wrap="square" lIns="0" tIns="0" rIns="0" bIns="0" rtlCol="0">
            <a:noAutofit/>
          </a:bodyPr>
          <a:lstStyle/>
          <a:p>
            <a:endParaRPr/>
          </a:p>
        </p:txBody>
      </p:sp>
      <p:sp>
        <p:nvSpPr>
          <p:cNvPr id="107" name="object 107"/>
          <p:cNvSpPr/>
          <p:nvPr/>
        </p:nvSpPr>
        <p:spPr>
          <a:xfrm>
            <a:off x="3959987" y="3198748"/>
            <a:ext cx="1307591" cy="0"/>
          </a:xfrm>
          <a:custGeom>
            <a:avLst/>
            <a:gdLst/>
            <a:ahLst/>
            <a:cxnLst/>
            <a:rect l="l" t="t" r="r" b="b"/>
            <a:pathLst>
              <a:path w="1307591">
                <a:moveTo>
                  <a:pt x="0" y="0"/>
                </a:moveTo>
                <a:lnTo>
                  <a:pt x="1307591" y="0"/>
                </a:lnTo>
              </a:path>
            </a:pathLst>
          </a:custGeom>
          <a:ln w="11938">
            <a:solidFill>
              <a:srgbClr val="000000"/>
            </a:solidFill>
          </a:ln>
        </p:spPr>
        <p:txBody>
          <a:bodyPr wrap="square" lIns="0" tIns="0" rIns="0" bIns="0" rtlCol="0">
            <a:noAutofit/>
          </a:bodyPr>
          <a:lstStyle/>
          <a:p>
            <a:endParaRPr/>
          </a:p>
        </p:txBody>
      </p:sp>
      <p:sp>
        <p:nvSpPr>
          <p:cNvPr id="108" name="object 108"/>
          <p:cNvSpPr/>
          <p:nvPr/>
        </p:nvSpPr>
        <p:spPr>
          <a:xfrm>
            <a:off x="5278247" y="3198748"/>
            <a:ext cx="1310894" cy="0"/>
          </a:xfrm>
          <a:custGeom>
            <a:avLst/>
            <a:gdLst/>
            <a:ahLst/>
            <a:cxnLst/>
            <a:rect l="l" t="t" r="r" b="b"/>
            <a:pathLst>
              <a:path w="1310894">
                <a:moveTo>
                  <a:pt x="0" y="0"/>
                </a:moveTo>
                <a:lnTo>
                  <a:pt x="1310894" y="0"/>
                </a:lnTo>
              </a:path>
            </a:pathLst>
          </a:custGeom>
          <a:ln w="11938">
            <a:solidFill>
              <a:srgbClr val="000000"/>
            </a:solidFill>
          </a:ln>
        </p:spPr>
        <p:txBody>
          <a:bodyPr wrap="square" lIns="0" tIns="0" rIns="0" bIns="0" rtlCol="0">
            <a:noAutofit/>
          </a:bodyPr>
          <a:lstStyle/>
          <a:p>
            <a:endParaRPr/>
          </a:p>
        </p:txBody>
      </p:sp>
      <p:sp>
        <p:nvSpPr>
          <p:cNvPr id="109" name="object 109"/>
          <p:cNvSpPr/>
          <p:nvPr/>
        </p:nvSpPr>
        <p:spPr>
          <a:xfrm>
            <a:off x="6599808" y="3198748"/>
            <a:ext cx="2150618" cy="0"/>
          </a:xfrm>
          <a:custGeom>
            <a:avLst/>
            <a:gdLst/>
            <a:ahLst/>
            <a:cxnLst/>
            <a:rect l="l" t="t" r="r" b="b"/>
            <a:pathLst>
              <a:path w="2150618">
                <a:moveTo>
                  <a:pt x="0" y="0"/>
                </a:moveTo>
                <a:lnTo>
                  <a:pt x="2150618" y="0"/>
                </a:lnTo>
              </a:path>
            </a:pathLst>
          </a:custGeom>
          <a:ln w="11938">
            <a:solidFill>
              <a:srgbClr val="000000"/>
            </a:solidFill>
          </a:ln>
        </p:spPr>
        <p:txBody>
          <a:bodyPr wrap="square" lIns="0" tIns="0" rIns="0" bIns="0" rtlCol="0">
            <a:noAutofit/>
          </a:bodyPr>
          <a:lstStyle/>
          <a:p>
            <a:endParaRPr/>
          </a:p>
        </p:txBody>
      </p:sp>
      <p:sp>
        <p:nvSpPr>
          <p:cNvPr id="110" name="object 110"/>
          <p:cNvSpPr/>
          <p:nvPr/>
        </p:nvSpPr>
        <p:spPr>
          <a:xfrm>
            <a:off x="1233220" y="3508121"/>
            <a:ext cx="1488948" cy="0"/>
          </a:xfrm>
          <a:custGeom>
            <a:avLst/>
            <a:gdLst/>
            <a:ahLst/>
            <a:cxnLst/>
            <a:rect l="l" t="t" r="r" b="b"/>
            <a:pathLst>
              <a:path w="1488948">
                <a:moveTo>
                  <a:pt x="0" y="0"/>
                </a:moveTo>
                <a:lnTo>
                  <a:pt x="1488948" y="0"/>
                </a:lnTo>
              </a:path>
            </a:pathLst>
          </a:custGeom>
          <a:ln w="11937">
            <a:solidFill>
              <a:srgbClr val="000000"/>
            </a:solidFill>
          </a:ln>
        </p:spPr>
        <p:txBody>
          <a:bodyPr wrap="square" lIns="0" tIns="0" rIns="0" bIns="0" rtlCol="0">
            <a:noAutofit/>
          </a:bodyPr>
          <a:lstStyle/>
          <a:p>
            <a:endParaRPr/>
          </a:p>
        </p:txBody>
      </p:sp>
      <p:sp>
        <p:nvSpPr>
          <p:cNvPr id="111" name="object 111"/>
          <p:cNvSpPr/>
          <p:nvPr/>
        </p:nvSpPr>
        <p:spPr>
          <a:xfrm>
            <a:off x="2732786" y="3508121"/>
            <a:ext cx="1216456" cy="0"/>
          </a:xfrm>
          <a:custGeom>
            <a:avLst/>
            <a:gdLst/>
            <a:ahLst/>
            <a:cxnLst/>
            <a:rect l="l" t="t" r="r" b="b"/>
            <a:pathLst>
              <a:path w="1216456">
                <a:moveTo>
                  <a:pt x="0" y="0"/>
                </a:moveTo>
                <a:lnTo>
                  <a:pt x="1216456" y="0"/>
                </a:lnTo>
              </a:path>
            </a:pathLst>
          </a:custGeom>
          <a:ln w="11937">
            <a:solidFill>
              <a:srgbClr val="000000"/>
            </a:solidFill>
          </a:ln>
        </p:spPr>
        <p:txBody>
          <a:bodyPr wrap="square" lIns="0" tIns="0" rIns="0" bIns="0" rtlCol="0">
            <a:noAutofit/>
          </a:bodyPr>
          <a:lstStyle/>
          <a:p>
            <a:endParaRPr/>
          </a:p>
        </p:txBody>
      </p:sp>
      <p:sp>
        <p:nvSpPr>
          <p:cNvPr id="112" name="object 112"/>
          <p:cNvSpPr/>
          <p:nvPr/>
        </p:nvSpPr>
        <p:spPr>
          <a:xfrm>
            <a:off x="3959987" y="3508121"/>
            <a:ext cx="1307591" cy="0"/>
          </a:xfrm>
          <a:custGeom>
            <a:avLst/>
            <a:gdLst/>
            <a:ahLst/>
            <a:cxnLst/>
            <a:rect l="l" t="t" r="r" b="b"/>
            <a:pathLst>
              <a:path w="1307591">
                <a:moveTo>
                  <a:pt x="0" y="0"/>
                </a:moveTo>
                <a:lnTo>
                  <a:pt x="1307591" y="0"/>
                </a:lnTo>
              </a:path>
            </a:pathLst>
          </a:custGeom>
          <a:ln w="11937">
            <a:solidFill>
              <a:srgbClr val="000000"/>
            </a:solidFill>
          </a:ln>
        </p:spPr>
        <p:txBody>
          <a:bodyPr wrap="square" lIns="0" tIns="0" rIns="0" bIns="0" rtlCol="0">
            <a:noAutofit/>
          </a:bodyPr>
          <a:lstStyle/>
          <a:p>
            <a:endParaRPr/>
          </a:p>
        </p:txBody>
      </p:sp>
      <p:sp>
        <p:nvSpPr>
          <p:cNvPr id="113" name="object 113"/>
          <p:cNvSpPr/>
          <p:nvPr/>
        </p:nvSpPr>
        <p:spPr>
          <a:xfrm>
            <a:off x="5278247" y="3508121"/>
            <a:ext cx="1310894" cy="0"/>
          </a:xfrm>
          <a:custGeom>
            <a:avLst/>
            <a:gdLst/>
            <a:ahLst/>
            <a:cxnLst/>
            <a:rect l="l" t="t" r="r" b="b"/>
            <a:pathLst>
              <a:path w="1310894">
                <a:moveTo>
                  <a:pt x="0" y="0"/>
                </a:moveTo>
                <a:lnTo>
                  <a:pt x="1310894" y="0"/>
                </a:lnTo>
              </a:path>
            </a:pathLst>
          </a:custGeom>
          <a:ln w="11937">
            <a:solidFill>
              <a:srgbClr val="000000"/>
            </a:solidFill>
          </a:ln>
        </p:spPr>
        <p:txBody>
          <a:bodyPr wrap="square" lIns="0" tIns="0" rIns="0" bIns="0" rtlCol="0">
            <a:noAutofit/>
          </a:bodyPr>
          <a:lstStyle/>
          <a:p>
            <a:endParaRPr/>
          </a:p>
        </p:txBody>
      </p:sp>
      <p:sp>
        <p:nvSpPr>
          <p:cNvPr id="114" name="object 114"/>
          <p:cNvSpPr/>
          <p:nvPr/>
        </p:nvSpPr>
        <p:spPr>
          <a:xfrm>
            <a:off x="6599808" y="3508121"/>
            <a:ext cx="2150618" cy="0"/>
          </a:xfrm>
          <a:custGeom>
            <a:avLst/>
            <a:gdLst/>
            <a:ahLst/>
            <a:cxnLst/>
            <a:rect l="l" t="t" r="r" b="b"/>
            <a:pathLst>
              <a:path w="2150618">
                <a:moveTo>
                  <a:pt x="0" y="0"/>
                </a:moveTo>
                <a:lnTo>
                  <a:pt x="2150618" y="0"/>
                </a:lnTo>
              </a:path>
            </a:pathLst>
          </a:custGeom>
          <a:ln w="11937">
            <a:solidFill>
              <a:srgbClr val="000000"/>
            </a:solidFill>
          </a:ln>
        </p:spPr>
        <p:txBody>
          <a:bodyPr wrap="square" lIns="0" tIns="0" rIns="0" bIns="0" rtlCol="0">
            <a:noAutofit/>
          </a:bodyPr>
          <a:lstStyle/>
          <a:p>
            <a:endParaRPr/>
          </a:p>
        </p:txBody>
      </p:sp>
      <p:sp>
        <p:nvSpPr>
          <p:cNvPr id="115" name="object 115"/>
          <p:cNvSpPr/>
          <p:nvPr/>
        </p:nvSpPr>
        <p:spPr>
          <a:xfrm>
            <a:off x="1233220" y="3819017"/>
            <a:ext cx="1488948" cy="0"/>
          </a:xfrm>
          <a:custGeom>
            <a:avLst/>
            <a:gdLst/>
            <a:ahLst/>
            <a:cxnLst/>
            <a:rect l="l" t="t" r="r" b="b"/>
            <a:pathLst>
              <a:path w="1488948">
                <a:moveTo>
                  <a:pt x="0" y="0"/>
                </a:moveTo>
                <a:lnTo>
                  <a:pt x="1488948" y="0"/>
                </a:lnTo>
              </a:path>
            </a:pathLst>
          </a:custGeom>
          <a:ln w="11937">
            <a:solidFill>
              <a:srgbClr val="000000"/>
            </a:solidFill>
          </a:ln>
        </p:spPr>
        <p:txBody>
          <a:bodyPr wrap="square" lIns="0" tIns="0" rIns="0" bIns="0" rtlCol="0">
            <a:noAutofit/>
          </a:bodyPr>
          <a:lstStyle/>
          <a:p>
            <a:endParaRPr/>
          </a:p>
        </p:txBody>
      </p:sp>
      <p:sp>
        <p:nvSpPr>
          <p:cNvPr id="116" name="object 116"/>
          <p:cNvSpPr/>
          <p:nvPr/>
        </p:nvSpPr>
        <p:spPr>
          <a:xfrm>
            <a:off x="2732786" y="3819017"/>
            <a:ext cx="1216456" cy="0"/>
          </a:xfrm>
          <a:custGeom>
            <a:avLst/>
            <a:gdLst/>
            <a:ahLst/>
            <a:cxnLst/>
            <a:rect l="l" t="t" r="r" b="b"/>
            <a:pathLst>
              <a:path w="1216456">
                <a:moveTo>
                  <a:pt x="0" y="0"/>
                </a:moveTo>
                <a:lnTo>
                  <a:pt x="1216456" y="0"/>
                </a:lnTo>
              </a:path>
            </a:pathLst>
          </a:custGeom>
          <a:ln w="11937">
            <a:solidFill>
              <a:srgbClr val="000000"/>
            </a:solidFill>
          </a:ln>
        </p:spPr>
        <p:txBody>
          <a:bodyPr wrap="square" lIns="0" tIns="0" rIns="0" bIns="0" rtlCol="0">
            <a:noAutofit/>
          </a:bodyPr>
          <a:lstStyle/>
          <a:p>
            <a:endParaRPr/>
          </a:p>
        </p:txBody>
      </p:sp>
      <p:sp>
        <p:nvSpPr>
          <p:cNvPr id="117" name="object 117"/>
          <p:cNvSpPr/>
          <p:nvPr/>
        </p:nvSpPr>
        <p:spPr>
          <a:xfrm>
            <a:off x="3959987" y="3819017"/>
            <a:ext cx="1307591" cy="0"/>
          </a:xfrm>
          <a:custGeom>
            <a:avLst/>
            <a:gdLst/>
            <a:ahLst/>
            <a:cxnLst/>
            <a:rect l="l" t="t" r="r" b="b"/>
            <a:pathLst>
              <a:path w="1307591">
                <a:moveTo>
                  <a:pt x="0" y="0"/>
                </a:moveTo>
                <a:lnTo>
                  <a:pt x="1307591" y="0"/>
                </a:lnTo>
              </a:path>
            </a:pathLst>
          </a:custGeom>
          <a:ln w="11937">
            <a:solidFill>
              <a:srgbClr val="000000"/>
            </a:solidFill>
          </a:ln>
        </p:spPr>
        <p:txBody>
          <a:bodyPr wrap="square" lIns="0" tIns="0" rIns="0" bIns="0" rtlCol="0">
            <a:noAutofit/>
          </a:bodyPr>
          <a:lstStyle/>
          <a:p>
            <a:endParaRPr/>
          </a:p>
        </p:txBody>
      </p:sp>
      <p:sp>
        <p:nvSpPr>
          <p:cNvPr id="118" name="object 118"/>
          <p:cNvSpPr/>
          <p:nvPr/>
        </p:nvSpPr>
        <p:spPr>
          <a:xfrm>
            <a:off x="5278247" y="3819017"/>
            <a:ext cx="1310894" cy="0"/>
          </a:xfrm>
          <a:custGeom>
            <a:avLst/>
            <a:gdLst/>
            <a:ahLst/>
            <a:cxnLst/>
            <a:rect l="l" t="t" r="r" b="b"/>
            <a:pathLst>
              <a:path w="1310894">
                <a:moveTo>
                  <a:pt x="0" y="0"/>
                </a:moveTo>
                <a:lnTo>
                  <a:pt x="1310894" y="0"/>
                </a:lnTo>
              </a:path>
            </a:pathLst>
          </a:custGeom>
          <a:ln w="11937">
            <a:solidFill>
              <a:srgbClr val="000000"/>
            </a:solidFill>
          </a:ln>
        </p:spPr>
        <p:txBody>
          <a:bodyPr wrap="square" lIns="0" tIns="0" rIns="0" bIns="0" rtlCol="0">
            <a:noAutofit/>
          </a:bodyPr>
          <a:lstStyle/>
          <a:p>
            <a:endParaRPr/>
          </a:p>
        </p:txBody>
      </p:sp>
      <p:sp>
        <p:nvSpPr>
          <p:cNvPr id="119" name="object 119"/>
          <p:cNvSpPr/>
          <p:nvPr/>
        </p:nvSpPr>
        <p:spPr>
          <a:xfrm>
            <a:off x="6599808" y="3819017"/>
            <a:ext cx="2150618" cy="0"/>
          </a:xfrm>
          <a:custGeom>
            <a:avLst/>
            <a:gdLst/>
            <a:ahLst/>
            <a:cxnLst/>
            <a:rect l="l" t="t" r="r" b="b"/>
            <a:pathLst>
              <a:path w="2150618">
                <a:moveTo>
                  <a:pt x="0" y="0"/>
                </a:moveTo>
                <a:lnTo>
                  <a:pt x="2150618" y="0"/>
                </a:lnTo>
              </a:path>
            </a:pathLst>
          </a:custGeom>
          <a:ln w="11937">
            <a:solidFill>
              <a:srgbClr val="000000"/>
            </a:solidFill>
          </a:ln>
        </p:spPr>
        <p:txBody>
          <a:bodyPr wrap="square" lIns="0" tIns="0" rIns="0" bIns="0" rtlCol="0">
            <a:noAutofit/>
          </a:bodyPr>
          <a:lstStyle/>
          <a:p>
            <a:endParaRPr/>
          </a:p>
        </p:txBody>
      </p:sp>
      <p:sp>
        <p:nvSpPr>
          <p:cNvPr id="120" name="object 120"/>
          <p:cNvSpPr/>
          <p:nvPr/>
        </p:nvSpPr>
        <p:spPr>
          <a:xfrm>
            <a:off x="1233220" y="4133062"/>
            <a:ext cx="1488948" cy="0"/>
          </a:xfrm>
          <a:custGeom>
            <a:avLst/>
            <a:gdLst/>
            <a:ahLst/>
            <a:cxnLst/>
            <a:rect l="l" t="t" r="r" b="b"/>
            <a:pathLst>
              <a:path w="1488948">
                <a:moveTo>
                  <a:pt x="0" y="0"/>
                </a:moveTo>
                <a:lnTo>
                  <a:pt x="1488948" y="0"/>
                </a:lnTo>
              </a:path>
            </a:pathLst>
          </a:custGeom>
          <a:ln w="12242">
            <a:solidFill>
              <a:srgbClr val="000000"/>
            </a:solidFill>
          </a:ln>
        </p:spPr>
        <p:txBody>
          <a:bodyPr wrap="square" lIns="0" tIns="0" rIns="0" bIns="0" rtlCol="0">
            <a:noAutofit/>
          </a:bodyPr>
          <a:lstStyle/>
          <a:p>
            <a:endParaRPr/>
          </a:p>
        </p:txBody>
      </p:sp>
      <p:sp>
        <p:nvSpPr>
          <p:cNvPr id="121" name="object 121"/>
          <p:cNvSpPr/>
          <p:nvPr/>
        </p:nvSpPr>
        <p:spPr>
          <a:xfrm>
            <a:off x="2732786" y="4133062"/>
            <a:ext cx="1216456" cy="0"/>
          </a:xfrm>
          <a:custGeom>
            <a:avLst/>
            <a:gdLst/>
            <a:ahLst/>
            <a:cxnLst/>
            <a:rect l="l" t="t" r="r" b="b"/>
            <a:pathLst>
              <a:path w="1216456">
                <a:moveTo>
                  <a:pt x="0" y="0"/>
                </a:moveTo>
                <a:lnTo>
                  <a:pt x="1216456" y="0"/>
                </a:lnTo>
              </a:path>
            </a:pathLst>
          </a:custGeom>
          <a:ln w="12242">
            <a:solidFill>
              <a:srgbClr val="000000"/>
            </a:solidFill>
          </a:ln>
        </p:spPr>
        <p:txBody>
          <a:bodyPr wrap="square" lIns="0" tIns="0" rIns="0" bIns="0" rtlCol="0">
            <a:noAutofit/>
          </a:bodyPr>
          <a:lstStyle/>
          <a:p>
            <a:endParaRPr/>
          </a:p>
        </p:txBody>
      </p:sp>
      <p:sp>
        <p:nvSpPr>
          <p:cNvPr id="122" name="object 122"/>
          <p:cNvSpPr/>
          <p:nvPr/>
        </p:nvSpPr>
        <p:spPr>
          <a:xfrm>
            <a:off x="3959987" y="4133062"/>
            <a:ext cx="1307591" cy="0"/>
          </a:xfrm>
          <a:custGeom>
            <a:avLst/>
            <a:gdLst/>
            <a:ahLst/>
            <a:cxnLst/>
            <a:rect l="l" t="t" r="r" b="b"/>
            <a:pathLst>
              <a:path w="1307591">
                <a:moveTo>
                  <a:pt x="0" y="0"/>
                </a:moveTo>
                <a:lnTo>
                  <a:pt x="1307591" y="0"/>
                </a:lnTo>
              </a:path>
            </a:pathLst>
          </a:custGeom>
          <a:ln w="12242">
            <a:solidFill>
              <a:srgbClr val="000000"/>
            </a:solidFill>
          </a:ln>
        </p:spPr>
        <p:txBody>
          <a:bodyPr wrap="square" lIns="0" tIns="0" rIns="0" bIns="0" rtlCol="0">
            <a:noAutofit/>
          </a:bodyPr>
          <a:lstStyle/>
          <a:p>
            <a:endParaRPr/>
          </a:p>
        </p:txBody>
      </p:sp>
      <p:sp>
        <p:nvSpPr>
          <p:cNvPr id="123" name="object 123"/>
          <p:cNvSpPr/>
          <p:nvPr/>
        </p:nvSpPr>
        <p:spPr>
          <a:xfrm>
            <a:off x="5278247" y="4133062"/>
            <a:ext cx="1310894" cy="0"/>
          </a:xfrm>
          <a:custGeom>
            <a:avLst/>
            <a:gdLst/>
            <a:ahLst/>
            <a:cxnLst/>
            <a:rect l="l" t="t" r="r" b="b"/>
            <a:pathLst>
              <a:path w="1310894">
                <a:moveTo>
                  <a:pt x="0" y="0"/>
                </a:moveTo>
                <a:lnTo>
                  <a:pt x="1310894" y="0"/>
                </a:lnTo>
              </a:path>
            </a:pathLst>
          </a:custGeom>
          <a:ln w="12242">
            <a:solidFill>
              <a:srgbClr val="000000"/>
            </a:solidFill>
          </a:ln>
        </p:spPr>
        <p:txBody>
          <a:bodyPr wrap="square" lIns="0" tIns="0" rIns="0" bIns="0" rtlCol="0">
            <a:noAutofit/>
          </a:bodyPr>
          <a:lstStyle/>
          <a:p>
            <a:endParaRPr/>
          </a:p>
        </p:txBody>
      </p:sp>
      <p:sp>
        <p:nvSpPr>
          <p:cNvPr id="124" name="object 124"/>
          <p:cNvSpPr/>
          <p:nvPr/>
        </p:nvSpPr>
        <p:spPr>
          <a:xfrm>
            <a:off x="6599808" y="4133062"/>
            <a:ext cx="2150618" cy="0"/>
          </a:xfrm>
          <a:custGeom>
            <a:avLst/>
            <a:gdLst/>
            <a:ahLst/>
            <a:cxnLst/>
            <a:rect l="l" t="t" r="r" b="b"/>
            <a:pathLst>
              <a:path w="2150618">
                <a:moveTo>
                  <a:pt x="0" y="0"/>
                </a:moveTo>
                <a:lnTo>
                  <a:pt x="2150618" y="0"/>
                </a:lnTo>
              </a:path>
            </a:pathLst>
          </a:custGeom>
          <a:ln w="12242">
            <a:solidFill>
              <a:srgbClr val="000000"/>
            </a:solidFill>
          </a:ln>
        </p:spPr>
        <p:txBody>
          <a:bodyPr wrap="square" lIns="0" tIns="0" rIns="0" bIns="0" rtlCol="0">
            <a:noAutofit/>
          </a:bodyPr>
          <a:lstStyle/>
          <a:p>
            <a:endParaRPr/>
          </a:p>
        </p:txBody>
      </p:sp>
      <p:sp>
        <p:nvSpPr>
          <p:cNvPr id="125" name="object 125"/>
          <p:cNvSpPr/>
          <p:nvPr/>
        </p:nvSpPr>
        <p:spPr>
          <a:xfrm>
            <a:off x="1233220" y="4444111"/>
            <a:ext cx="1488948" cy="0"/>
          </a:xfrm>
          <a:custGeom>
            <a:avLst/>
            <a:gdLst/>
            <a:ahLst/>
            <a:cxnLst/>
            <a:rect l="l" t="t" r="r" b="b"/>
            <a:pathLst>
              <a:path w="1488948">
                <a:moveTo>
                  <a:pt x="0" y="0"/>
                </a:moveTo>
                <a:lnTo>
                  <a:pt x="1488948" y="0"/>
                </a:lnTo>
              </a:path>
            </a:pathLst>
          </a:custGeom>
          <a:ln w="11937">
            <a:solidFill>
              <a:srgbClr val="000000"/>
            </a:solidFill>
          </a:ln>
        </p:spPr>
        <p:txBody>
          <a:bodyPr wrap="square" lIns="0" tIns="0" rIns="0" bIns="0" rtlCol="0">
            <a:noAutofit/>
          </a:bodyPr>
          <a:lstStyle/>
          <a:p>
            <a:endParaRPr/>
          </a:p>
        </p:txBody>
      </p:sp>
      <p:sp>
        <p:nvSpPr>
          <p:cNvPr id="126" name="object 126"/>
          <p:cNvSpPr/>
          <p:nvPr/>
        </p:nvSpPr>
        <p:spPr>
          <a:xfrm>
            <a:off x="2732786" y="4444111"/>
            <a:ext cx="1216456" cy="0"/>
          </a:xfrm>
          <a:custGeom>
            <a:avLst/>
            <a:gdLst/>
            <a:ahLst/>
            <a:cxnLst/>
            <a:rect l="l" t="t" r="r" b="b"/>
            <a:pathLst>
              <a:path w="1216456">
                <a:moveTo>
                  <a:pt x="0" y="0"/>
                </a:moveTo>
                <a:lnTo>
                  <a:pt x="1216456" y="0"/>
                </a:lnTo>
              </a:path>
            </a:pathLst>
          </a:custGeom>
          <a:ln w="11937">
            <a:solidFill>
              <a:srgbClr val="000000"/>
            </a:solidFill>
          </a:ln>
        </p:spPr>
        <p:txBody>
          <a:bodyPr wrap="square" lIns="0" tIns="0" rIns="0" bIns="0" rtlCol="0">
            <a:noAutofit/>
          </a:bodyPr>
          <a:lstStyle/>
          <a:p>
            <a:endParaRPr/>
          </a:p>
        </p:txBody>
      </p:sp>
      <p:sp>
        <p:nvSpPr>
          <p:cNvPr id="127" name="object 127"/>
          <p:cNvSpPr/>
          <p:nvPr/>
        </p:nvSpPr>
        <p:spPr>
          <a:xfrm>
            <a:off x="3959987" y="4444111"/>
            <a:ext cx="1307591" cy="0"/>
          </a:xfrm>
          <a:custGeom>
            <a:avLst/>
            <a:gdLst/>
            <a:ahLst/>
            <a:cxnLst/>
            <a:rect l="l" t="t" r="r" b="b"/>
            <a:pathLst>
              <a:path w="1307591">
                <a:moveTo>
                  <a:pt x="0" y="0"/>
                </a:moveTo>
                <a:lnTo>
                  <a:pt x="1307591" y="0"/>
                </a:lnTo>
              </a:path>
            </a:pathLst>
          </a:custGeom>
          <a:ln w="11937">
            <a:solidFill>
              <a:srgbClr val="000000"/>
            </a:solidFill>
          </a:ln>
        </p:spPr>
        <p:txBody>
          <a:bodyPr wrap="square" lIns="0" tIns="0" rIns="0" bIns="0" rtlCol="0">
            <a:noAutofit/>
          </a:bodyPr>
          <a:lstStyle/>
          <a:p>
            <a:endParaRPr/>
          </a:p>
        </p:txBody>
      </p:sp>
      <p:sp>
        <p:nvSpPr>
          <p:cNvPr id="128" name="object 128"/>
          <p:cNvSpPr/>
          <p:nvPr/>
        </p:nvSpPr>
        <p:spPr>
          <a:xfrm>
            <a:off x="5278247" y="4444111"/>
            <a:ext cx="1310894" cy="0"/>
          </a:xfrm>
          <a:custGeom>
            <a:avLst/>
            <a:gdLst/>
            <a:ahLst/>
            <a:cxnLst/>
            <a:rect l="l" t="t" r="r" b="b"/>
            <a:pathLst>
              <a:path w="1310894">
                <a:moveTo>
                  <a:pt x="0" y="0"/>
                </a:moveTo>
                <a:lnTo>
                  <a:pt x="1310894" y="0"/>
                </a:lnTo>
              </a:path>
            </a:pathLst>
          </a:custGeom>
          <a:ln w="11937">
            <a:solidFill>
              <a:srgbClr val="000000"/>
            </a:solidFill>
          </a:ln>
        </p:spPr>
        <p:txBody>
          <a:bodyPr wrap="square" lIns="0" tIns="0" rIns="0" bIns="0" rtlCol="0">
            <a:noAutofit/>
          </a:bodyPr>
          <a:lstStyle/>
          <a:p>
            <a:endParaRPr/>
          </a:p>
        </p:txBody>
      </p:sp>
      <p:sp>
        <p:nvSpPr>
          <p:cNvPr id="129" name="object 129"/>
          <p:cNvSpPr/>
          <p:nvPr/>
        </p:nvSpPr>
        <p:spPr>
          <a:xfrm>
            <a:off x="6599808" y="4444111"/>
            <a:ext cx="2150618" cy="0"/>
          </a:xfrm>
          <a:custGeom>
            <a:avLst/>
            <a:gdLst/>
            <a:ahLst/>
            <a:cxnLst/>
            <a:rect l="l" t="t" r="r" b="b"/>
            <a:pathLst>
              <a:path w="2150618">
                <a:moveTo>
                  <a:pt x="0" y="0"/>
                </a:moveTo>
                <a:lnTo>
                  <a:pt x="2150618" y="0"/>
                </a:lnTo>
              </a:path>
            </a:pathLst>
          </a:custGeom>
          <a:ln w="11937">
            <a:solidFill>
              <a:srgbClr val="000000"/>
            </a:solidFill>
          </a:ln>
        </p:spPr>
        <p:txBody>
          <a:bodyPr wrap="square" lIns="0" tIns="0" rIns="0" bIns="0" rtlCol="0">
            <a:noAutofit/>
          </a:bodyPr>
          <a:lstStyle/>
          <a:p>
            <a:endParaRPr/>
          </a:p>
        </p:txBody>
      </p:sp>
      <p:sp>
        <p:nvSpPr>
          <p:cNvPr id="130" name="object 130"/>
          <p:cNvSpPr/>
          <p:nvPr/>
        </p:nvSpPr>
        <p:spPr>
          <a:xfrm>
            <a:off x="1233220" y="4756531"/>
            <a:ext cx="1488948" cy="0"/>
          </a:xfrm>
          <a:custGeom>
            <a:avLst/>
            <a:gdLst/>
            <a:ahLst/>
            <a:cxnLst/>
            <a:rect l="l" t="t" r="r" b="b"/>
            <a:pathLst>
              <a:path w="1488948">
                <a:moveTo>
                  <a:pt x="0" y="0"/>
                </a:moveTo>
                <a:lnTo>
                  <a:pt x="1488948" y="0"/>
                </a:lnTo>
              </a:path>
            </a:pathLst>
          </a:custGeom>
          <a:ln w="11938">
            <a:solidFill>
              <a:srgbClr val="000000"/>
            </a:solidFill>
          </a:ln>
        </p:spPr>
        <p:txBody>
          <a:bodyPr wrap="square" lIns="0" tIns="0" rIns="0" bIns="0" rtlCol="0">
            <a:noAutofit/>
          </a:bodyPr>
          <a:lstStyle/>
          <a:p>
            <a:endParaRPr/>
          </a:p>
        </p:txBody>
      </p:sp>
      <p:sp>
        <p:nvSpPr>
          <p:cNvPr id="131" name="object 131"/>
          <p:cNvSpPr/>
          <p:nvPr/>
        </p:nvSpPr>
        <p:spPr>
          <a:xfrm>
            <a:off x="2732786" y="4756531"/>
            <a:ext cx="1216456" cy="0"/>
          </a:xfrm>
          <a:custGeom>
            <a:avLst/>
            <a:gdLst/>
            <a:ahLst/>
            <a:cxnLst/>
            <a:rect l="l" t="t" r="r" b="b"/>
            <a:pathLst>
              <a:path w="1216456">
                <a:moveTo>
                  <a:pt x="0" y="0"/>
                </a:moveTo>
                <a:lnTo>
                  <a:pt x="1216456" y="0"/>
                </a:lnTo>
              </a:path>
            </a:pathLst>
          </a:custGeom>
          <a:ln w="11938">
            <a:solidFill>
              <a:srgbClr val="000000"/>
            </a:solidFill>
          </a:ln>
        </p:spPr>
        <p:txBody>
          <a:bodyPr wrap="square" lIns="0" tIns="0" rIns="0" bIns="0" rtlCol="0">
            <a:noAutofit/>
          </a:bodyPr>
          <a:lstStyle/>
          <a:p>
            <a:endParaRPr/>
          </a:p>
        </p:txBody>
      </p:sp>
      <p:sp>
        <p:nvSpPr>
          <p:cNvPr id="132" name="object 132"/>
          <p:cNvSpPr/>
          <p:nvPr/>
        </p:nvSpPr>
        <p:spPr>
          <a:xfrm>
            <a:off x="3959987" y="4756531"/>
            <a:ext cx="1307591" cy="0"/>
          </a:xfrm>
          <a:custGeom>
            <a:avLst/>
            <a:gdLst/>
            <a:ahLst/>
            <a:cxnLst/>
            <a:rect l="l" t="t" r="r" b="b"/>
            <a:pathLst>
              <a:path w="1307591">
                <a:moveTo>
                  <a:pt x="0" y="0"/>
                </a:moveTo>
                <a:lnTo>
                  <a:pt x="1307591" y="0"/>
                </a:lnTo>
              </a:path>
            </a:pathLst>
          </a:custGeom>
          <a:ln w="11938">
            <a:solidFill>
              <a:srgbClr val="000000"/>
            </a:solidFill>
          </a:ln>
        </p:spPr>
        <p:txBody>
          <a:bodyPr wrap="square" lIns="0" tIns="0" rIns="0" bIns="0" rtlCol="0">
            <a:noAutofit/>
          </a:bodyPr>
          <a:lstStyle/>
          <a:p>
            <a:endParaRPr/>
          </a:p>
        </p:txBody>
      </p:sp>
      <p:sp>
        <p:nvSpPr>
          <p:cNvPr id="133" name="object 133"/>
          <p:cNvSpPr/>
          <p:nvPr/>
        </p:nvSpPr>
        <p:spPr>
          <a:xfrm>
            <a:off x="5278247" y="4756531"/>
            <a:ext cx="1310894" cy="0"/>
          </a:xfrm>
          <a:custGeom>
            <a:avLst/>
            <a:gdLst/>
            <a:ahLst/>
            <a:cxnLst/>
            <a:rect l="l" t="t" r="r" b="b"/>
            <a:pathLst>
              <a:path w="1310894">
                <a:moveTo>
                  <a:pt x="0" y="0"/>
                </a:moveTo>
                <a:lnTo>
                  <a:pt x="1310894" y="0"/>
                </a:lnTo>
              </a:path>
            </a:pathLst>
          </a:custGeom>
          <a:ln w="11938">
            <a:solidFill>
              <a:srgbClr val="000000"/>
            </a:solidFill>
          </a:ln>
        </p:spPr>
        <p:txBody>
          <a:bodyPr wrap="square" lIns="0" tIns="0" rIns="0" bIns="0" rtlCol="0">
            <a:noAutofit/>
          </a:bodyPr>
          <a:lstStyle/>
          <a:p>
            <a:endParaRPr/>
          </a:p>
        </p:txBody>
      </p:sp>
      <p:sp>
        <p:nvSpPr>
          <p:cNvPr id="134" name="object 134"/>
          <p:cNvSpPr/>
          <p:nvPr/>
        </p:nvSpPr>
        <p:spPr>
          <a:xfrm>
            <a:off x="6599808" y="4756531"/>
            <a:ext cx="2150618" cy="0"/>
          </a:xfrm>
          <a:custGeom>
            <a:avLst/>
            <a:gdLst/>
            <a:ahLst/>
            <a:cxnLst/>
            <a:rect l="l" t="t" r="r" b="b"/>
            <a:pathLst>
              <a:path w="2150618">
                <a:moveTo>
                  <a:pt x="0" y="0"/>
                </a:moveTo>
                <a:lnTo>
                  <a:pt x="2150618" y="0"/>
                </a:lnTo>
              </a:path>
            </a:pathLst>
          </a:custGeom>
          <a:ln w="11938">
            <a:solidFill>
              <a:srgbClr val="000000"/>
            </a:solidFill>
          </a:ln>
        </p:spPr>
        <p:txBody>
          <a:bodyPr wrap="square" lIns="0" tIns="0" rIns="0" bIns="0" rtlCol="0">
            <a:noAutofit/>
          </a:bodyPr>
          <a:lstStyle/>
          <a:p>
            <a:endParaRPr/>
          </a:p>
        </p:txBody>
      </p:sp>
      <p:sp>
        <p:nvSpPr>
          <p:cNvPr id="135" name="object 135"/>
          <p:cNvSpPr/>
          <p:nvPr/>
        </p:nvSpPr>
        <p:spPr>
          <a:xfrm>
            <a:off x="1233220" y="5065903"/>
            <a:ext cx="1488948" cy="0"/>
          </a:xfrm>
          <a:custGeom>
            <a:avLst/>
            <a:gdLst/>
            <a:ahLst/>
            <a:cxnLst/>
            <a:rect l="l" t="t" r="r" b="b"/>
            <a:pathLst>
              <a:path w="1488948">
                <a:moveTo>
                  <a:pt x="0" y="0"/>
                </a:moveTo>
                <a:lnTo>
                  <a:pt x="1488948" y="0"/>
                </a:lnTo>
              </a:path>
            </a:pathLst>
          </a:custGeom>
          <a:ln w="11938">
            <a:solidFill>
              <a:srgbClr val="000000"/>
            </a:solidFill>
          </a:ln>
        </p:spPr>
        <p:txBody>
          <a:bodyPr wrap="square" lIns="0" tIns="0" rIns="0" bIns="0" rtlCol="0">
            <a:noAutofit/>
          </a:bodyPr>
          <a:lstStyle/>
          <a:p>
            <a:endParaRPr/>
          </a:p>
        </p:txBody>
      </p:sp>
      <p:sp>
        <p:nvSpPr>
          <p:cNvPr id="136" name="object 136"/>
          <p:cNvSpPr/>
          <p:nvPr/>
        </p:nvSpPr>
        <p:spPr>
          <a:xfrm>
            <a:off x="2732786" y="5065903"/>
            <a:ext cx="1216456" cy="0"/>
          </a:xfrm>
          <a:custGeom>
            <a:avLst/>
            <a:gdLst/>
            <a:ahLst/>
            <a:cxnLst/>
            <a:rect l="l" t="t" r="r" b="b"/>
            <a:pathLst>
              <a:path w="1216456">
                <a:moveTo>
                  <a:pt x="0" y="0"/>
                </a:moveTo>
                <a:lnTo>
                  <a:pt x="1216456" y="0"/>
                </a:lnTo>
              </a:path>
            </a:pathLst>
          </a:custGeom>
          <a:ln w="11938">
            <a:solidFill>
              <a:srgbClr val="000000"/>
            </a:solidFill>
          </a:ln>
        </p:spPr>
        <p:txBody>
          <a:bodyPr wrap="square" lIns="0" tIns="0" rIns="0" bIns="0" rtlCol="0">
            <a:noAutofit/>
          </a:bodyPr>
          <a:lstStyle/>
          <a:p>
            <a:endParaRPr/>
          </a:p>
        </p:txBody>
      </p:sp>
      <p:sp>
        <p:nvSpPr>
          <p:cNvPr id="137" name="object 137"/>
          <p:cNvSpPr/>
          <p:nvPr/>
        </p:nvSpPr>
        <p:spPr>
          <a:xfrm>
            <a:off x="3959987" y="5065903"/>
            <a:ext cx="1307591" cy="0"/>
          </a:xfrm>
          <a:custGeom>
            <a:avLst/>
            <a:gdLst/>
            <a:ahLst/>
            <a:cxnLst/>
            <a:rect l="l" t="t" r="r" b="b"/>
            <a:pathLst>
              <a:path w="1307591">
                <a:moveTo>
                  <a:pt x="0" y="0"/>
                </a:moveTo>
                <a:lnTo>
                  <a:pt x="1307591" y="0"/>
                </a:lnTo>
              </a:path>
            </a:pathLst>
          </a:custGeom>
          <a:ln w="11938">
            <a:solidFill>
              <a:srgbClr val="000000"/>
            </a:solidFill>
          </a:ln>
        </p:spPr>
        <p:txBody>
          <a:bodyPr wrap="square" lIns="0" tIns="0" rIns="0" bIns="0" rtlCol="0">
            <a:noAutofit/>
          </a:bodyPr>
          <a:lstStyle/>
          <a:p>
            <a:endParaRPr/>
          </a:p>
        </p:txBody>
      </p:sp>
      <p:sp>
        <p:nvSpPr>
          <p:cNvPr id="138" name="object 138"/>
          <p:cNvSpPr/>
          <p:nvPr/>
        </p:nvSpPr>
        <p:spPr>
          <a:xfrm>
            <a:off x="5278247" y="5065903"/>
            <a:ext cx="1310894" cy="0"/>
          </a:xfrm>
          <a:custGeom>
            <a:avLst/>
            <a:gdLst/>
            <a:ahLst/>
            <a:cxnLst/>
            <a:rect l="l" t="t" r="r" b="b"/>
            <a:pathLst>
              <a:path w="1310894">
                <a:moveTo>
                  <a:pt x="0" y="0"/>
                </a:moveTo>
                <a:lnTo>
                  <a:pt x="1310894" y="0"/>
                </a:lnTo>
              </a:path>
            </a:pathLst>
          </a:custGeom>
          <a:ln w="11938">
            <a:solidFill>
              <a:srgbClr val="000000"/>
            </a:solidFill>
          </a:ln>
        </p:spPr>
        <p:txBody>
          <a:bodyPr wrap="square" lIns="0" tIns="0" rIns="0" bIns="0" rtlCol="0">
            <a:noAutofit/>
          </a:bodyPr>
          <a:lstStyle/>
          <a:p>
            <a:endParaRPr/>
          </a:p>
        </p:txBody>
      </p:sp>
      <p:sp>
        <p:nvSpPr>
          <p:cNvPr id="139" name="object 139"/>
          <p:cNvSpPr/>
          <p:nvPr/>
        </p:nvSpPr>
        <p:spPr>
          <a:xfrm>
            <a:off x="6599808" y="5065903"/>
            <a:ext cx="2150618" cy="0"/>
          </a:xfrm>
          <a:custGeom>
            <a:avLst/>
            <a:gdLst/>
            <a:ahLst/>
            <a:cxnLst/>
            <a:rect l="l" t="t" r="r" b="b"/>
            <a:pathLst>
              <a:path w="2150618">
                <a:moveTo>
                  <a:pt x="0" y="0"/>
                </a:moveTo>
                <a:lnTo>
                  <a:pt x="2150618" y="0"/>
                </a:lnTo>
              </a:path>
            </a:pathLst>
          </a:custGeom>
          <a:ln w="11938">
            <a:solidFill>
              <a:srgbClr val="000000"/>
            </a:solidFill>
          </a:ln>
        </p:spPr>
        <p:txBody>
          <a:bodyPr wrap="square" lIns="0" tIns="0" rIns="0" bIns="0" rtlCol="0">
            <a:noAutofit/>
          </a:bodyPr>
          <a:lstStyle/>
          <a:p>
            <a:endParaRPr/>
          </a:p>
        </p:txBody>
      </p:sp>
      <p:sp>
        <p:nvSpPr>
          <p:cNvPr id="140" name="object 140"/>
          <p:cNvSpPr/>
          <p:nvPr/>
        </p:nvSpPr>
        <p:spPr>
          <a:xfrm>
            <a:off x="1233220" y="5405755"/>
            <a:ext cx="1488948" cy="0"/>
          </a:xfrm>
          <a:custGeom>
            <a:avLst/>
            <a:gdLst/>
            <a:ahLst/>
            <a:cxnLst/>
            <a:rect l="l" t="t" r="r" b="b"/>
            <a:pathLst>
              <a:path w="1488948">
                <a:moveTo>
                  <a:pt x="0" y="0"/>
                </a:moveTo>
                <a:lnTo>
                  <a:pt x="1488948" y="0"/>
                </a:lnTo>
              </a:path>
            </a:pathLst>
          </a:custGeom>
          <a:ln w="11938">
            <a:solidFill>
              <a:srgbClr val="000000"/>
            </a:solidFill>
          </a:ln>
        </p:spPr>
        <p:txBody>
          <a:bodyPr wrap="square" lIns="0" tIns="0" rIns="0" bIns="0" rtlCol="0">
            <a:noAutofit/>
          </a:bodyPr>
          <a:lstStyle/>
          <a:p>
            <a:endParaRPr/>
          </a:p>
        </p:txBody>
      </p:sp>
      <p:sp>
        <p:nvSpPr>
          <p:cNvPr id="141" name="object 141"/>
          <p:cNvSpPr/>
          <p:nvPr/>
        </p:nvSpPr>
        <p:spPr>
          <a:xfrm>
            <a:off x="2732786" y="5405755"/>
            <a:ext cx="1216456" cy="0"/>
          </a:xfrm>
          <a:custGeom>
            <a:avLst/>
            <a:gdLst/>
            <a:ahLst/>
            <a:cxnLst/>
            <a:rect l="l" t="t" r="r" b="b"/>
            <a:pathLst>
              <a:path w="1216456">
                <a:moveTo>
                  <a:pt x="0" y="0"/>
                </a:moveTo>
                <a:lnTo>
                  <a:pt x="1216456" y="0"/>
                </a:lnTo>
              </a:path>
            </a:pathLst>
          </a:custGeom>
          <a:ln w="11938">
            <a:solidFill>
              <a:srgbClr val="000000"/>
            </a:solidFill>
          </a:ln>
        </p:spPr>
        <p:txBody>
          <a:bodyPr wrap="square" lIns="0" tIns="0" rIns="0" bIns="0" rtlCol="0">
            <a:noAutofit/>
          </a:bodyPr>
          <a:lstStyle/>
          <a:p>
            <a:endParaRPr/>
          </a:p>
        </p:txBody>
      </p:sp>
      <p:sp>
        <p:nvSpPr>
          <p:cNvPr id="142" name="object 142"/>
          <p:cNvSpPr/>
          <p:nvPr/>
        </p:nvSpPr>
        <p:spPr>
          <a:xfrm>
            <a:off x="3959987" y="5405755"/>
            <a:ext cx="1307591" cy="0"/>
          </a:xfrm>
          <a:custGeom>
            <a:avLst/>
            <a:gdLst/>
            <a:ahLst/>
            <a:cxnLst/>
            <a:rect l="l" t="t" r="r" b="b"/>
            <a:pathLst>
              <a:path w="1307591">
                <a:moveTo>
                  <a:pt x="0" y="0"/>
                </a:moveTo>
                <a:lnTo>
                  <a:pt x="1307591" y="0"/>
                </a:lnTo>
              </a:path>
            </a:pathLst>
          </a:custGeom>
          <a:ln w="11938">
            <a:solidFill>
              <a:srgbClr val="000000"/>
            </a:solidFill>
          </a:ln>
        </p:spPr>
        <p:txBody>
          <a:bodyPr wrap="square" lIns="0" tIns="0" rIns="0" bIns="0" rtlCol="0">
            <a:noAutofit/>
          </a:bodyPr>
          <a:lstStyle/>
          <a:p>
            <a:endParaRPr/>
          </a:p>
        </p:txBody>
      </p:sp>
      <p:sp>
        <p:nvSpPr>
          <p:cNvPr id="143" name="object 143"/>
          <p:cNvSpPr/>
          <p:nvPr/>
        </p:nvSpPr>
        <p:spPr>
          <a:xfrm>
            <a:off x="5278247" y="5405755"/>
            <a:ext cx="1310894" cy="0"/>
          </a:xfrm>
          <a:custGeom>
            <a:avLst/>
            <a:gdLst/>
            <a:ahLst/>
            <a:cxnLst/>
            <a:rect l="l" t="t" r="r" b="b"/>
            <a:pathLst>
              <a:path w="1310894">
                <a:moveTo>
                  <a:pt x="0" y="0"/>
                </a:moveTo>
                <a:lnTo>
                  <a:pt x="1310894" y="0"/>
                </a:lnTo>
              </a:path>
            </a:pathLst>
          </a:custGeom>
          <a:ln w="11938">
            <a:solidFill>
              <a:srgbClr val="000000"/>
            </a:solidFill>
          </a:ln>
        </p:spPr>
        <p:txBody>
          <a:bodyPr wrap="square" lIns="0" tIns="0" rIns="0" bIns="0" rtlCol="0">
            <a:noAutofit/>
          </a:bodyPr>
          <a:lstStyle/>
          <a:p>
            <a:endParaRPr/>
          </a:p>
        </p:txBody>
      </p:sp>
      <p:sp>
        <p:nvSpPr>
          <p:cNvPr id="144" name="object 144"/>
          <p:cNvSpPr/>
          <p:nvPr/>
        </p:nvSpPr>
        <p:spPr>
          <a:xfrm>
            <a:off x="6599808" y="5405755"/>
            <a:ext cx="2150618" cy="0"/>
          </a:xfrm>
          <a:custGeom>
            <a:avLst/>
            <a:gdLst/>
            <a:ahLst/>
            <a:cxnLst/>
            <a:rect l="l" t="t" r="r" b="b"/>
            <a:pathLst>
              <a:path w="2150618">
                <a:moveTo>
                  <a:pt x="0" y="0"/>
                </a:moveTo>
                <a:lnTo>
                  <a:pt x="2150618" y="0"/>
                </a:lnTo>
              </a:path>
            </a:pathLst>
          </a:custGeom>
          <a:ln w="11938">
            <a:solidFill>
              <a:srgbClr val="000000"/>
            </a:solidFill>
          </a:ln>
        </p:spPr>
        <p:txBody>
          <a:bodyPr wrap="square" lIns="0" tIns="0" rIns="0" bIns="0" rtlCol="0">
            <a:noAutofit/>
          </a:bodyPr>
          <a:lstStyle/>
          <a:p>
            <a:endParaRPr/>
          </a:p>
        </p:txBody>
      </p:sp>
      <p:sp>
        <p:nvSpPr>
          <p:cNvPr id="145" name="object 145"/>
          <p:cNvSpPr/>
          <p:nvPr/>
        </p:nvSpPr>
        <p:spPr>
          <a:xfrm>
            <a:off x="1233220" y="5715127"/>
            <a:ext cx="1488948" cy="0"/>
          </a:xfrm>
          <a:custGeom>
            <a:avLst/>
            <a:gdLst/>
            <a:ahLst/>
            <a:cxnLst/>
            <a:rect l="l" t="t" r="r" b="b"/>
            <a:pathLst>
              <a:path w="1488948">
                <a:moveTo>
                  <a:pt x="0" y="0"/>
                </a:moveTo>
                <a:lnTo>
                  <a:pt x="1488948" y="0"/>
                </a:lnTo>
              </a:path>
            </a:pathLst>
          </a:custGeom>
          <a:ln w="11938">
            <a:solidFill>
              <a:srgbClr val="000000"/>
            </a:solidFill>
          </a:ln>
        </p:spPr>
        <p:txBody>
          <a:bodyPr wrap="square" lIns="0" tIns="0" rIns="0" bIns="0" rtlCol="0">
            <a:noAutofit/>
          </a:bodyPr>
          <a:lstStyle/>
          <a:p>
            <a:endParaRPr/>
          </a:p>
        </p:txBody>
      </p:sp>
      <p:sp>
        <p:nvSpPr>
          <p:cNvPr id="146" name="object 146"/>
          <p:cNvSpPr/>
          <p:nvPr/>
        </p:nvSpPr>
        <p:spPr>
          <a:xfrm>
            <a:off x="2732786" y="5715127"/>
            <a:ext cx="1216456" cy="0"/>
          </a:xfrm>
          <a:custGeom>
            <a:avLst/>
            <a:gdLst/>
            <a:ahLst/>
            <a:cxnLst/>
            <a:rect l="l" t="t" r="r" b="b"/>
            <a:pathLst>
              <a:path w="1216456">
                <a:moveTo>
                  <a:pt x="0" y="0"/>
                </a:moveTo>
                <a:lnTo>
                  <a:pt x="1216456" y="0"/>
                </a:lnTo>
              </a:path>
            </a:pathLst>
          </a:custGeom>
          <a:ln w="11938">
            <a:solidFill>
              <a:srgbClr val="000000"/>
            </a:solidFill>
          </a:ln>
        </p:spPr>
        <p:txBody>
          <a:bodyPr wrap="square" lIns="0" tIns="0" rIns="0" bIns="0" rtlCol="0">
            <a:noAutofit/>
          </a:bodyPr>
          <a:lstStyle/>
          <a:p>
            <a:endParaRPr/>
          </a:p>
        </p:txBody>
      </p:sp>
      <p:sp>
        <p:nvSpPr>
          <p:cNvPr id="147" name="object 147"/>
          <p:cNvSpPr/>
          <p:nvPr/>
        </p:nvSpPr>
        <p:spPr>
          <a:xfrm>
            <a:off x="3959987" y="5715127"/>
            <a:ext cx="1307591" cy="0"/>
          </a:xfrm>
          <a:custGeom>
            <a:avLst/>
            <a:gdLst/>
            <a:ahLst/>
            <a:cxnLst/>
            <a:rect l="l" t="t" r="r" b="b"/>
            <a:pathLst>
              <a:path w="1307591">
                <a:moveTo>
                  <a:pt x="0" y="0"/>
                </a:moveTo>
                <a:lnTo>
                  <a:pt x="1307591" y="0"/>
                </a:lnTo>
              </a:path>
            </a:pathLst>
          </a:custGeom>
          <a:ln w="11938">
            <a:solidFill>
              <a:srgbClr val="000000"/>
            </a:solidFill>
          </a:ln>
        </p:spPr>
        <p:txBody>
          <a:bodyPr wrap="square" lIns="0" tIns="0" rIns="0" bIns="0" rtlCol="0">
            <a:noAutofit/>
          </a:bodyPr>
          <a:lstStyle/>
          <a:p>
            <a:endParaRPr/>
          </a:p>
        </p:txBody>
      </p:sp>
      <p:sp>
        <p:nvSpPr>
          <p:cNvPr id="148" name="object 148"/>
          <p:cNvSpPr/>
          <p:nvPr/>
        </p:nvSpPr>
        <p:spPr>
          <a:xfrm>
            <a:off x="5278247" y="5715127"/>
            <a:ext cx="1310894" cy="0"/>
          </a:xfrm>
          <a:custGeom>
            <a:avLst/>
            <a:gdLst/>
            <a:ahLst/>
            <a:cxnLst/>
            <a:rect l="l" t="t" r="r" b="b"/>
            <a:pathLst>
              <a:path w="1310894">
                <a:moveTo>
                  <a:pt x="0" y="0"/>
                </a:moveTo>
                <a:lnTo>
                  <a:pt x="1310894" y="0"/>
                </a:lnTo>
              </a:path>
            </a:pathLst>
          </a:custGeom>
          <a:ln w="11938">
            <a:solidFill>
              <a:srgbClr val="000000"/>
            </a:solidFill>
          </a:ln>
        </p:spPr>
        <p:txBody>
          <a:bodyPr wrap="square" lIns="0" tIns="0" rIns="0" bIns="0" rtlCol="0">
            <a:noAutofit/>
          </a:bodyPr>
          <a:lstStyle/>
          <a:p>
            <a:endParaRPr/>
          </a:p>
        </p:txBody>
      </p:sp>
      <p:sp>
        <p:nvSpPr>
          <p:cNvPr id="149" name="object 149"/>
          <p:cNvSpPr/>
          <p:nvPr/>
        </p:nvSpPr>
        <p:spPr>
          <a:xfrm>
            <a:off x="6599808" y="5715127"/>
            <a:ext cx="2150618" cy="0"/>
          </a:xfrm>
          <a:custGeom>
            <a:avLst/>
            <a:gdLst/>
            <a:ahLst/>
            <a:cxnLst/>
            <a:rect l="l" t="t" r="r" b="b"/>
            <a:pathLst>
              <a:path w="2150618">
                <a:moveTo>
                  <a:pt x="0" y="0"/>
                </a:moveTo>
                <a:lnTo>
                  <a:pt x="2150618" y="0"/>
                </a:lnTo>
              </a:path>
            </a:pathLst>
          </a:custGeom>
          <a:ln w="11938">
            <a:solidFill>
              <a:srgbClr val="000000"/>
            </a:solidFill>
          </a:ln>
        </p:spPr>
        <p:txBody>
          <a:bodyPr wrap="square" lIns="0" tIns="0" rIns="0" bIns="0" rtlCol="0">
            <a:noAutofit/>
          </a:bodyPr>
          <a:lstStyle/>
          <a:p>
            <a:endParaRPr/>
          </a:p>
        </p:txBody>
      </p:sp>
      <p:sp>
        <p:nvSpPr>
          <p:cNvPr id="150" name="object 150"/>
          <p:cNvSpPr/>
          <p:nvPr/>
        </p:nvSpPr>
        <p:spPr>
          <a:xfrm>
            <a:off x="1233220" y="6027928"/>
            <a:ext cx="1488948" cy="0"/>
          </a:xfrm>
          <a:custGeom>
            <a:avLst/>
            <a:gdLst/>
            <a:ahLst/>
            <a:cxnLst/>
            <a:rect l="l" t="t" r="r" b="b"/>
            <a:pathLst>
              <a:path w="1488948">
                <a:moveTo>
                  <a:pt x="0" y="0"/>
                </a:moveTo>
                <a:lnTo>
                  <a:pt x="1488948" y="0"/>
                </a:lnTo>
              </a:path>
            </a:pathLst>
          </a:custGeom>
          <a:ln w="11938">
            <a:solidFill>
              <a:srgbClr val="000000"/>
            </a:solidFill>
          </a:ln>
        </p:spPr>
        <p:txBody>
          <a:bodyPr wrap="square" lIns="0" tIns="0" rIns="0" bIns="0" rtlCol="0">
            <a:noAutofit/>
          </a:bodyPr>
          <a:lstStyle/>
          <a:p>
            <a:endParaRPr/>
          </a:p>
        </p:txBody>
      </p:sp>
      <p:sp>
        <p:nvSpPr>
          <p:cNvPr id="151" name="object 151"/>
          <p:cNvSpPr/>
          <p:nvPr/>
        </p:nvSpPr>
        <p:spPr>
          <a:xfrm>
            <a:off x="2732786" y="6027928"/>
            <a:ext cx="1216456" cy="0"/>
          </a:xfrm>
          <a:custGeom>
            <a:avLst/>
            <a:gdLst/>
            <a:ahLst/>
            <a:cxnLst/>
            <a:rect l="l" t="t" r="r" b="b"/>
            <a:pathLst>
              <a:path w="1216456">
                <a:moveTo>
                  <a:pt x="0" y="0"/>
                </a:moveTo>
                <a:lnTo>
                  <a:pt x="1216456" y="0"/>
                </a:lnTo>
              </a:path>
            </a:pathLst>
          </a:custGeom>
          <a:ln w="11938">
            <a:solidFill>
              <a:srgbClr val="000000"/>
            </a:solidFill>
          </a:ln>
        </p:spPr>
        <p:txBody>
          <a:bodyPr wrap="square" lIns="0" tIns="0" rIns="0" bIns="0" rtlCol="0">
            <a:noAutofit/>
          </a:bodyPr>
          <a:lstStyle/>
          <a:p>
            <a:endParaRPr/>
          </a:p>
        </p:txBody>
      </p:sp>
      <p:sp>
        <p:nvSpPr>
          <p:cNvPr id="152" name="object 152"/>
          <p:cNvSpPr/>
          <p:nvPr/>
        </p:nvSpPr>
        <p:spPr>
          <a:xfrm>
            <a:off x="3959987" y="6027928"/>
            <a:ext cx="1307591" cy="0"/>
          </a:xfrm>
          <a:custGeom>
            <a:avLst/>
            <a:gdLst/>
            <a:ahLst/>
            <a:cxnLst/>
            <a:rect l="l" t="t" r="r" b="b"/>
            <a:pathLst>
              <a:path w="1307591">
                <a:moveTo>
                  <a:pt x="0" y="0"/>
                </a:moveTo>
                <a:lnTo>
                  <a:pt x="1307591" y="0"/>
                </a:lnTo>
              </a:path>
            </a:pathLst>
          </a:custGeom>
          <a:ln w="11938">
            <a:solidFill>
              <a:srgbClr val="000000"/>
            </a:solidFill>
          </a:ln>
        </p:spPr>
        <p:txBody>
          <a:bodyPr wrap="square" lIns="0" tIns="0" rIns="0" bIns="0" rtlCol="0">
            <a:noAutofit/>
          </a:bodyPr>
          <a:lstStyle/>
          <a:p>
            <a:endParaRPr/>
          </a:p>
        </p:txBody>
      </p:sp>
      <p:sp>
        <p:nvSpPr>
          <p:cNvPr id="153" name="object 153"/>
          <p:cNvSpPr/>
          <p:nvPr/>
        </p:nvSpPr>
        <p:spPr>
          <a:xfrm>
            <a:off x="5278247" y="6027928"/>
            <a:ext cx="1310894" cy="0"/>
          </a:xfrm>
          <a:custGeom>
            <a:avLst/>
            <a:gdLst/>
            <a:ahLst/>
            <a:cxnLst/>
            <a:rect l="l" t="t" r="r" b="b"/>
            <a:pathLst>
              <a:path w="1310894">
                <a:moveTo>
                  <a:pt x="0" y="0"/>
                </a:moveTo>
                <a:lnTo>
                  <a:pt x="1310894" y="0"/>
                </a:lnTo>
              </a:path>
            </a:pathLst>
          </a:custGeom>
          <a:ln w="11938">
            <a:solidFill>
              <a:srgbClr val="000000"/>
            </a:solidFill>
          </a:ln>
        </p:spPr>
        <p:txBody>
          <a:bodyPr wrap="square" lIns="0" tIns="0" rIns="0" bIns="0" rtlCol="0">
            <a:noAutofit/>
          </a:bodyPr>
          <a:lstStyle/>
          <a:p>
            <a:endParaRPr/>
          </a:p>
        </p:txBody>
      </p:sp>
      <p:sp>
        <p:nvSpPr>
          <p:cNvPr id="154" name="object 154"/>
          <p:cNvSpPr/>
          <p:nvPr/>
        </p:nvSpPr>
        <p:spPr>
          <a:xfrm>
            <a:off x="6599808" y="6027928"/>
            <a:ext cx="2150618" cy="0"/>
          </a:xfrm>
          <a:custGeom>
            <a:avLst/>
            <a:gdLst/>
            <a:ahLst/>
            <a:cxnLst/>
            <a:rect l="l" t="t" r="r" b="b"/>
            <a:pathLst>
              <a:path w="2150618">
                <a:moveTo>
                  <a:pt x="0" y="0"/>
                </a:moveTo>
                <a:lnTo>
                  <a:pt x="2150618" y="0"/>
                </a:lnTo>
              </a:path>
            </a:pathLst>
          </a:custGeom>
          <a:ln w="11938">
            <a:solidFill>
              <a:srgbClr val="000000"/>
            </a:solidFill>
          </a:ln>
        </p:spPr>
        <p:txBody>
          <a:bodyPr wrap="square" lIns="0" tIns="0" rIns="0" bIns="0" rtlCol="0">
            <a:noAutofit/>
          </a:bodyPr>
          <a:lstStyle/>
          <a:p>
            <a:endParaRPr/>
          </a:p>
        </p:txBody>
      </p:sp>
      <p:sp>
        <p:nvSpPr>
          <p:cNvPr id="155" name="object 155"/>
          <p:cNvSpPr/>
          <p:nvPr/>
        </p:nvSpPr>
        <p:spPr>
          <a:xfrm>
            <a:off x="1233220" y="6338824"/>
            <a:ext cx="1488948" cy="0"/>
          </a:xfrm>
          <a:custGeom>
            <a:avLst/>
            <a:gdLst/>
            <a:ahLst/>
            <a:cxnLst/>
            <a:rect l="l" t="t" r="r" b="b"/>
            <a:pathLst>
              <a:path w="1488948">
                <a:moveTo>
                  <a:pt x="0" y="0"/>
                </a:moveTo>
                <a:lnTo>
                  <a:pt x="1488948" y="0"/>
                </a:lnTo>
              </a:path>
            </a:pathLst>
          </a:custGeom>
          <a:ln w="11938">
            <a:solidFill>
              <a:srgbClr val="000000"/>
            </a:solidFill>
          </a:ln>
        </p:spPr>
        <p:txBody>
          <a:bodyPr wrap="square" lIns="0" tIns="0" rIns="0" bIns="0" rtlCol="0">
            <a:noAutofit/>
          </a:bodyPr>
          <a:lstStyle/>
          <a:p>
            <a:endParaRPr/>
          </a:p>
        </p:txBody>
      </p:sp>
      <p:sp>
        <p:nvSpPr>
          <p:cNvPr id="156" name="object 156"/>
          <p:cNvSpPr/>
          <p:nvPr/>
        </p:nvSpPr>
        <p:spPr>
          <a:xfrm>
            <a:off x="2732786" y="6338824"/>
            <a:ext cx="1216456" cy="0"/>
          </a:xfrm>
          <a:custGeom>
            <a:avLst/>
            <a:gdLst/>
            <a:ahLst/>
            <a:cxnLst/>
            <a:rect l="l" t="t" r="r" b="b"/>
            <a:pathLst>
              <a:path w="1216456">
                <a:moveTo>
                  <a:pt x="0" y="0"/>
                </a:moveTo>
                <a:lnTo>
                  <a:pt x="1216456" y="0"/>
                </a:lnTo>
              </a:path>
            </a:pathLst>
          </a:custGeom>
          <a:ln w="11938">
            <a:solidFill>
              <a:srgbClr val="000000"/>
            </a:solidFill>
          </a:ln>
        </p:spPr>
        <p:txBody>
          <a:bodyPr wrap="square" lIns="0" tIns="0" rIns="0" bIns="0" rtlCol="0">
            <a:noAutofit/>
          </a:bodyPr>
          <a:lstStyle/>
          <a:p>
            <a:endParaRPr/>
          </a:p>
        </p:txBody>
      </p:sp>
      <p:sp>
        <p:nvSpPr>
          <p:cNvPr id="157" name="object 157"/>
          <p:cNvSpPr/>
          <p:nvPr/>
        </p:nvSpPr>
        <p:spPr>
          <a:xfrm>
            <a:off x="3959987" y="6338824"/>
            <a:ext cx="1307591" cy="0"/>
          </a:xfrm>
          <a:custGeom>
            <a:avLst/>
            <a:gdLst/>
            <a:ahLst/>
            <a:cxnLst/>
            <a:rect l="l" t="t" r="r" b="b"/>
            <a:pathLst>
              <a:path w="1307591">
                <a:moveTo>
                  <a:pt x="0" y="0"/>
                </a:moveTo>
                <a:lnTo>
                  <a:pt x="1307591" y="0"/>
                </a:lnTo>
              </a:path>
            </a:pathLst>
          </a:custGeom>
          <a:ln w="11938">
            <a:solidFill>
              <a:srgbClr val="000000"/>
            </a:solidFill>
          </a:ln>
        </p:spPr>
        <p:txBody>
          <a:bodyPr wrap="square" lIns="0" tIns="0" rIns="0" bIns="0" rtlCol="0">
            <a:noAutofit/>
          </a:bodyPr>
          <a:lstStyle/>
          <a:p>
            <a:endParaRPr/>
          </a:p>
        </p:txBody>
      </p:sp>
      <p:sp>
        <p:nvSpPr>
          <p:cNvPr id="158" name="object 158"/>
          <p:cNvSpPr/>
          <p:nvPr/>
        </p:nvSpPr>
        <p:spPr>
          <a:xfrm>
            <a:off x="5278247" y="6338824"/>
            <a:ext cx="1310894" cy="0"/>
          </a:xfrm>
          <a:custGeom>
            <a:avLst/>
            <a:gdLst/>
            <a:ahLst/>
            <a:cxnLst/>
            <a:rect l="l" t="t" r="r" b="b"/>
            <a:pathLst>
              <a:path w="1310894">
                <a:moveTo>
                  <a:pt x="0" y="0"/>
                </a:moveTo>
                <a:lnTo>
                  <a:pt x="1310894" y="0"/>
                </a:lnTo>
              </a:path>
            </a:pathLst>
          </a:custGeom>
          <a:ln w="11938">
            <a:solidFill>
              <a:srgbClr val="000000"/>
            </a:solidFill>
          </a:ln>
        </p:spPr>
        <p:txBody>
          <a:bodyPr wrap="square" lIns="0" tIns="0" rIns="0" bIns="0" rtlCol="0">
            <a:noAutofit/>
          </a:bodyPr>
          <a:lstStyle/>
          <a:p>
            <a:endParaRPr/>
          </a:p>
        </p:txBody>
      </p:sp>
      <p:sp>
        <p:nvSpPr>
          <p:cNvPr id="159" name="object 159"/>
          <p:cNvSpPr/>
          <p:nvPr/>
        </p:nvSpPr>
        <p:spPr>
          <a:xfrm>
            <a:off x="6599808" y="6338824"/>
            <a:ext cx="2150618" cy="0"/>
          </a:xfrm>
          <a:custGeom>
            <a:avLst/>
            <a:gdLst/>
            <a:ahLst/>
            <a:cxnLst/>
            <a:rect l="l" t="t" r="r" b="b"/>
            <a:pathLst>
              <a:path w="2150618">
                <a:moveTo>
                  <a:pt x="0" y="0"/>
                </a:moveTo>
                <a:lnTo>
                  <a:pt x="2150618" y="0"/>
                </a:lnTo>
              </a:path>
            </a:pathLst>
          </a:custGeom>
          <a:ln w="11938">
            <a:solidFill>
              <a:srgbClr val="000000"/>
            </a:solidFill>
          </a:ln>
        </p:spPr>
        <p:txBody>
          <a:bodyPr wrap="square" lIns="0" tIns="0" rIns="0" bIns="0" rtlCol="0">
            <a:noAutofit/>
          </a:bodyPr>
          <a:lstStyle/>
          <a:p>
            <a:endParaRPr/>
          </a:p>
        </p:txBody>
      </p:sp>
      <p:sp>
        <p:nvSpPr>
          <p:cNvPr id="160" name="object 160"/>
          <p:cNvSpPr/>
          <p:nvPr/>
        </p:nvSpPr>
        <p:spPr>
          <a:xfrm>
            <a:off x="1219504" y="2194813"/>
            <a:ext cx="0" cy="4470857"/>
          </a:xfrm>
          <a:custGeom>
            <a:avLst/>
            <a:gdLst/>
            <a:ahLst/>
            <a:cxnLst/>
            <a:rect l="l" t="t" r="r" b="b"/>
            <a:pathLst>
              <a:path h="4470857">
                <a:moveTo>
                  <a:pt x="0" y="0"/>
                </a:moveTo>
                <a:lnTo>
                  <a:pt x="0" y="4470857"/>
                </a:lnTo>
              </a:path>
            </a:pathLst>
          </a:custGeom>
          <a:ln w="28701">
            <a:solidFill>
              <a:srgbClr val="000000"/>
            </a:solidFill>
          </a:ln>
        </p:spPr>
        <p:txBody>
          <a:bodyPr wrap="square" lIns="0" tIns="0" rIns="0" bIns="0" rtlCol="0">
            <a:noAutofit/>
          </a:bodyPr>
          <a:lstStyle/>
          <a:p>
            <a:endParaRPr/>
          </a:p>
        </p:txBody>
      </p:sp>
      <p:sp>
        <p:nvSpPr>
          <p:cNvPr id="161" name="object 161"/>
          <p:cNvSpPr/>
          <p:nvPr/>
        </p:nvSpPr>
        <p:spPr>
          <a:xfrm>
            <a:off x="1233220" y="6651955"/>
            <a:ext cx="1488948" cy="0"/>
          </a:xfrm>
          <a:custGeom>
            <a:avLst/>
            <a:gdLst/>
            <a:ahLst/>
            <a:cxnLst/>
            <a:rect l="l" t="t" r="r" b="b"/>
            <a:pathLst>
              <a:path w="1488948">
                <a:moveTo>
                  <a:pt x="0" y="0"/>
                </a:moveTo>
                <a:lnTo>
                  <a:pt x="1488948" y="0"/>
                </a:lnTo>
              </a:path>
            </a:pathLst>
          </a:custGeom>
          <a:ln w="28701">
            <a:solidFill>
              <a:srgbClr val="000000"/>
            </a:solidFill>
          </a:ln>
        </p:spPr>
        <p:txBody>
          <a:bodyPr wrap="square" lIns="0" tIns="0" rIns="0" bIns="0" rtlCol="0">
            <a:noAutofit/>
          </a:bodyPr>
          <a:lstStyle/>
          <a:p>
            <a:endParaRPr/>
          </a:p>
        </p:txBody>
      </p:sp>
      <p:sp>
        <p:nvSpPr>
          <p:cNvPr id="162" name="object 162"/>
          <p:cNvSpPr/>
          <p:nvPr/>
        </p:nvSpPr>
        <p:spPr>
          <a:xfrm>
            <a:off x="2727452" y="2217674"/>
            <a:ext cx="0" cy="4420565"/>
          </a:xfrm>
          <a:custGeom>
            <a:avLst/>
            <a:gdLst/>
            <a:ahLst/>
            <a:cxnLst/>
            <a:rect l="l" t="t" r="r" b="b"/>
            <a:pathLst>
              <a:path h="4420565">
                <a:moveTo>
                  <a:pt x="0" y="0"/>
                </a:moveTo>
                <a:lnTo>
                  <a:pt x="0" y="4420565"/>
                </a:lnTo>
              </a:path>
            </a:pathLst>
          </a:custGeom>
          <a:ln w="11938">
            <a:solidFill>
              <a:srgbClr val="000000"/>
            </a:solidFill>
          </a:ln>
        </p:spPr>
        <p:txBody>
          <a:bodyPr wrap="square" lIns="0" tIns="0" rIns="0" bIns="0" rtlCol="0">
            <a:noAutofit/>
          </a:bodyPr>
          <a:lstStyle/>
          <a:p>
            <a:endParaRPr/>
          </a:p>
        </p:txBody>
      </p:sp>
      <p:sp>
        <p:nvSpPr>
          <p:cNvPr id="163" name="object 163"/>
          <p:cNvSpPr/>
          <p:nvPr/>
        </p:nvSpPr>
        <p:spPr>
          <a:xfrm>
            <a:off x="2722118" y="6651955"/>
            <a:ext cx="27431" cy="0"/>
          </a:xfrm>
          <a:custGeom>
            <a:avLst/>
            <a:gdLst/>
            <a:ahLst/>
            <a:cxnLst/>
            <a:rect l="l" t="t" r="r" b="b"/>
            <a:pathLst>
              <a:path w="27431">
                <a:moveTo>
                  <a:pt x="0" y="0"/>
                </a:moveTo>
                <a:lnTo>
                  <a:pt x="27431" y="0"/>
                </a:lnTo>
              </a:path>
            </a:pathLst>
          </a:custGeom>
          <a:ln w="28701">
            <a:solidFill>
              <a:srgbClr val="000000"/>
            </a:solidFill>
          </a:ln>
        </p:spPr>
        <p:txBody>
          <a:bodyPr wrap="square" lIns="0" tIns="0" rIns="0" bIns="0" rtlCol="0">
            <a:noAutofit/>
          </a:bodyPr>
          <a:lstStyle/>
          <a:p>
            <a:endParaRPr/>
          </a:p>
        </p:txBody>
      </p:sp>
      <p:sp>
        <p:nvSpPr>
          <p:cNvPr id="164" name="object 164"/>
          <p:cNvSpPr/>
          <p:nvPr/>
        </p:nvSpPr>
        <p:spPr>
          <a:xfrm>
            <a:off x="2749550" y="6651955"/>
            <a:ext cx="1199692" cy="0"/>
          </a:xfrm>
          <a:custGeom>
            <a:avLst/>
            <a:gdLst/>
            <a:ahLst/>
            <a:cxnLst/>
            <a:rect l="l" t="t" r="r" b="b"/>
            <a:pathLst>
              <a:path w="1199692">
                <a:moveTo>
                  <a:pt x="0" y="0"/>
                </a:moveTo>
                <a:lnTo>
                  <a:pt x="1199692" y="0"/>
                </a:lnTo>
              </a:path>
            </a:pathLst>
          </a:custGeom>
          <a:ln w="28701">
            <a:solidFill>
              <a:srgbClr val="000000"/>
            </a:solidFill>
          </a:ln>
        </p:spPr>
        <p:txBody>
          <a:bodyPr wrap="square" lIns="0" tIns="0" rIns="0" bIns="0" rtlCol="0">
            <a:noAutofit/>
          </a:bodyPr>
          <a:lstStyle/>
          <a:p>
            <a:endParaRPr/>
          </a:p>
        </p:txBody>
      </p:sp>
      <p:sp>
        <p:nvSpPr>
          <p:cNvPr id="165" name="object 165"/>
          <p:cNvSpPr/>
          <p:nvPr/>
        </p:nvSpPr>
        <p:spPr>
          <a:xfrm>
            <a:off x="3954653" y="2217674"/>
            <a:ext cx="0" cy="4420565"/>
          </a:xfrm>
          <a:custGeom>
            <a:avLst/>
            <a:gdLst/>
            <a:ahLst/>
            <a:cxnLst/>
            <a:rect l="l" t="t" r="r" b="b"/>
            <a:pathLst>
              <a:path h="4420565">
                <a:moveTo>
                  <a:pt x="0" y="0"/>
                </a:moveTo>
                <a:lnTo>
                  <a:pt x="0" y="4420565"/>
                </a:lnTo>
              </a:path>
            </a:pathLst>
          </a:custGeom>
          <a:ln w="11937">
            <a:solidFill>
              <a:srgbClr val="000000"/>
            </a:solidFill>
          </a:ln>
        </p:spPr>
        <p:txBody>
          <a:bodyPr wrap="square" lIns="0" tIns="0" rIns="0" bIns="0" rtlCol="0">
            <a:noAutofit/>
          </a:bodyPr>
          <a:lstStyle/>
          <a:p>
            <a:endParaRPr/>
          </a:p>
        </p:txBody>
      </p:sp>
      <p:sp>
        <p:nvSpPr>
          <p:cNvPr id="166" name="object 166"/>
          <p:cNvSpPr/>
          <p:nvPr/>
        </p:nvSpPr>
        <p:spPr>
          <a:xfrm>
            <a:off x="3949319" y="6651955"/>
            <a:ext cx="27432" cy="0"/>
          </a:xfrm>
          <a:custGeom>
            <a:avLst/>
            <a:gdLst/>
            <a:ahLst/>
            <a:cxnLst/>
            <a:rect l="l" t="t" r="r" b="b"/>
            <a:pathLst>
              <a:path w="27432">
                <a:moveTo>
                  <a:pt x="0" y="0"/>
                </a:moveTo>
                <a:lnTo>
                  <a:pt x="27432" y="0"/>
                </a:lnTo>
              </a:path>
            </a:pathLst>
          </a:custGeom>
          <a:ln w="28701">
            <a:solidFill>
              <a:srgbClr val="000000"/>
            </a:solidFill>
          </a:ln>
        </p:spPr>
        <p:txBody>
          <a:bodyPr wrap="square" lIns="0" tIns="0" rIns="0" bIns="0" rtlCol="0">
            <a:noAutofit/>
          </a:bodyPr>
          <a:lstStyle/>
          <a:p>
            <a:endParaRPr/>
          </a:p>
        </p:txBody>
      </p:sp>
      <p:sp>
        <p:nvSpPr>
          <p:cNvPr id="167" name="object 167"/>
          <p:cNvSpPr/>
          <p:nvPr/>
        </p:nvSpPr>
        <p:spPr>
          <a:xfrm>
            <a:off x="3976751" y="6651955"/>
            <a:ext cx="1290827" cy="0"/>
          </a:xfrm>
          <a:custGeom>
            <a:avLst/>
            <a:gdLst/>
            <a:ahLst/>
            <a:cxnLst/>
            <a:rect l="l" t="t" r="r" b="b"/>
            <a:pathLst>
              <a:path w="1290827">
                <a:moveTo>
                  <a:pt x="0" y="0"/>
                </a:moveTo>
                <a:lnTo>
                  <a:pt x="1290827" y="0"/>
                </a:lnTo>
              </a:path>
            </a:pathLst>
          </a:custGeom>
          <a:ln w="28701">
            <a:solidFill>
              <a:srgbClr val="000000"/>
            </a:solidFill>
          </a:ln>
        </p:spPr>
        <p:txBody>
          <a:bodyPr wrap="square" lIns="0" tIns="0" rIns="0" bIns="0" rtlCol="0">
            <a:noAutofit/>
          </a:bodyPr>
          <a:lstStyle/>
          <a:p>
            <a:endParaRPr/>
          </a:p>
        </p:txBody>
      </p:sp>
      <p:sp>
        <p:nvSpPr>
          <p:cNvPr id="168" name="object 168"/>
          <p:cNvSpPr/>
          <p:nvPr/>
        </p:nvSpPr>
        <p:spPr>
          <a:xfrm>
            <a:off x="5272912" y="2217674"/>
            <a:ext cx="0" cy="4420565"/>
          </a:xfrm>
          <a:custGeom>
            <a:avLst/>
            <a:gdLst/>
            <a:ahLst/>
            <a:cxnLst/>
            <a:rect l="l" t="t" r="r" b="b"/>
            <a:pathLst>
              <a:path h="4420565">
                <a:moveTo>
                  <a:pt x="0" y="0"/>
                </a:moveTo>
                <a:lnTo>
                  <a:pt x="0" y="4420565"/>
                </a:lnTo>
              </a:path>
            </a:pathLst>
          </a:custGeom>
          <a:ln w="11937">
            <a:solidFill>
              <a:srgbClr val="000000"/>
            </a:solidFill>
          </a:ln>
        </p:spPr>
        <p:txBody>
          <a:bodyPr wrap="square" lIns="0" tIns="0" rIns="0" bIns="0" rtlCol="0">
            <a:noAutofit/>
          </a:bodyPr>
          <a:lstStyle/>
          <a:p>
            <a:endParaRPr/>
          </a:p>
        </p:txBody>
      </p:sp>
      <p:sp>
        <p:nvSpPr>
          <p:cNvPr id="169" name="object 169"/>
          <p:cNvSpPr/>
          <p:nvPr/>
        </p:nvSpPr>
        <p:spPr>
          <a:xfrm>
            <a:off x="5267579" y="6651955"/>
            <a:ext cx="27432" cy="0"/>
          </a:xfrm>
          <a:custGeom>
            <a:avLst/>
            <a:gdLst/>
            <a:ahLst/>
            <a:cxnLst/>
            <a:rect l="l" t="t" r="r" b="b"/>
            <a:pathLst>
              <a:path w="27432">
                <a:moveTo>
                  <a:pt x="0" y="0"/>
                </a:moveTo>
                <a:lnTo>
                  <a:pt x="27432" y="0"/>
                </a:lnTo>
              </a:path>
            </a:pathLst>
          </a:custGeom>
          <a:ln w="28701">
            <a:solidFill>
              <a:srgbClr val="000000"/>
            </a:solidFill>
          </a:ln>
        </p:spPr>
        <p:txBody>
          <a:bodyPr wrap="square" lIns="0" tIns="0" rIns="0" bIns="0" rtlCol="0">
            <a:noAutofit/>
          </a:bodyPr>
          <a:lstStyle/>
          <a:p>
            <a:endParaRPr/>
          </a:p>
        </p:txBody>
      </p:sp>
      <p:sp>
        <p:nvSpPr>
          <p:cNvPr id="170" name="object 170"/>
          <p:cNvSpPr/>
          <p:nvPr/>
        </p:nvSpPr>
        <p:spPr>
          <a:xfrm>
            <a:off x="5295011" y="6651955"/>
            <a:ext cx="1294130" cy="0"/>
          </a:xfrm>
          <a:custGeom>
            <a:avLst/>
            <a:gdLst/>
            <a:ahLst/>
            <a:cxnLst/>
            <a:rect l="l" t="t" r="r" b="b"/>
            <a:pathLst>
              <a:path w="1294130">
                <a:moveTo>
                  <a:pt x="0" y="0"/>
                </a:moveTo>
                <a:lnTo>
                  <a:pt x="1294130" y="0"/>
                </a:lnTo>
              </a:path>
            </a:pathLst>
          </a:custGeom>
          <a:ln w="28701">
            <a:solidFill>
              <a:srgbClr val="000000"/>
            </a:solidFill>
          </a:ln>
        </p:spPr>
        <p:txBody>
          <a:bodyPr wrap="square" lIns="0" tIns="0" rIns="0" bIns="0" rtlCol="0">
            <a:noAutofit/>
          </a:bodyPr>
          <a:lstStyle/>
          <a:p>
            <a:endParaRPr/>
          </a:p>
        </p:txBody>
      </p:sp>
      <p:sp>
        <p:nvSpPr>
          <p:cNvPr id="171" name="object 171"/>
          <p:cNvSpPr/>
          <p:nvPr/>
        </p:nvSpPr>
        <p:spPr>
          <a:xfrm>
            <a:off x="6594474" y="2217674"/>
            <a:ext cx="0" cy="4420565"/>
          </a:xfrm>
          <a:custGeom>
            <a:avLst/>
            <a:gdLst/>
            <a:ahLst/>
            <a:cxnLst/>
            <a:rect l="l" t="t" r="r" b="b"/>
            <a:pathLst>
              <a:path h="4420565">
                <a:moveTo>
                  <a:pt x="0" y="0"/>
                </a:moveTo>
                <a:lnTo>
                  <a:pt x="0" y="4420565"/>
                </a:lnTo>
              </a:path>
            </a:pathLst>
          </a:custGeom>
          <a:ln w="11937">
            <a:solidFill>
              <a:srgbClr val="000000"/>
            </a:solidFill>
          </a:ln>
        </p:spPr>
        <p:txBody>
          <a:bodyPr wrap="square" lIns="0" tIns="0" rIns="0" bIns="0" rtlCol="0">
            <a:noAutofit/>
          </a:bodyPr>
          <a:lstStyle/>
          <a:p>
            <a:endParaRPr/>
          </a:p>
        </p:txBody>
      </p:sp>
      <p:sp>
        <p:nvSpPr>
          <p:cNvPr id="172" name="object 172"/>
          <p:cNvSpPr/>
          <p:nvPr/>
        </p:nvSpPr>
        <p:spPr>
          <a:xfrm>
            <a:off x="6589141" y="6651955"/>
            <a:ext cx="27431" cy="0"/>
          </a:xfrm>
          <a:custGeom>
            <a:avLst/>
            <a:gdLst/>
            <a:ahLst/>
            <a:cxnLst/>
            <a:rect l="l" t="t" r="r" b="b"/>
            <a:pathLst>
              <a:path w="27431">
                <a:moveTo>
                  <a:pt x="0" y="0"/>
                </a:moveTo>
                <a:lnTo>
                  <a:pt x="27431" y="0"/>
                </a:lnTo>
              </a:path>
            </a:pathLst>
          </a:custGeom>
          <a:ln w="28701">
            <a:solidFill>
              <a:srgbClr val="000000"/>
            </a:solidFill>
          </a:ln>
        </p:spPr>
        <p:txBody>
          <a:bodyPr wrap="square" lIns="0" tIns="0" rIns="0" bIns="0" rtlCol="0">
            <a:noAutofit/>
          </a:bodyPr>
          <a:lstStyle/>
          <a:p>
            <a:endParaRPr/>
          </a:p>
        </p:txBody>
      </p:sp>
      <p:sp>
        <p:nvSpPr>
          <p:cNvPr id="173" name="object 173"/>
          <p:cNvSpPr/>
          <p:nvPr/>
        </p:nvSpPr>
        <p:spPr>
          <a:xfrm>
            <a:off x="6616573" y="6651955"/>
            <a:ext cx="2133854" cy="0"/>
          </a:xfrm>
          <a:custGeom>
            <a:avLst/>
            <a:gdLst/>
            <a:ahLst/>
            <a:cxnLst/>
            <a:rect l="l" t="t" r="r" b="b"/>
            <a:pathLst>
              <a:path w="2133854">
                <a:moveTo>
                  <a:pt x="0" y="0"/>
                </a:moveTo>
                <a:lnTo>
                  <a:pt x="2133854" y="0"/>
                </a:lnTo>
              </a:path>
            </a:pathLst>
          </a:custGeom>
          <a:ln w="28701">
            <a:solidFill>
              <a:srgbClr val="000000"/>
            </a:solidFill>
          </a:ln>
        </p:spPr>
        <p:txBody>
          <a:bodyPr wrap="square" lIns="0" tIns="0" rIns="0" bIns="0" rtlCol="0">
            <a:noAutofit/>
          </a:bodyPr>
          <a:lstStyle/>
          <a:p>
            <a:endParaRPr/>
          </a:p>
        </p:txBody>
      </p:sp>
      <p:sp>
        <p:nvSpPr>
          <p:cNvPr id="174" name="object 174"/>
          <p:cNvSpPr/>
          <p:nvPr/>
        </p:nvSpPr>
        <p:spPr>
          <a:xfrm>
            <a:off x="8764269" y="2194814"/>
            <a:ext cx="0" cy="4470857"/>
          </a:xfrm>
          <a:custGeom>
            <a:avLst/>
            <a:gdLst/>
            <a:ahLst/>
            <a:cxnLst/>
            <a:rect l="l" t="t" r="r" b="b"/>
            <a:pathLst>
              <a:path h="4470857">
                <a:moveTo>
                  <a:pt x="0" y="0"/>
                </a:moveTo>
                <a:lnTo>
                  <a:pt x="0" y="4470857"/>
                </a:lnTo>
              </a:path>
            </a:pathLst>
          </a:custGeom>
          <a:ln w="28701">
            <a:solidFill>
              <a:srgbClr val="000000"/>
            </a:solidFill>
          </a:ln>
        </p:spPr>
        <p:txBody>
          <a:bodyPr wrap="square" lIns="0" tIns="0" rIns="0" bIns="0" rtlCol="0">
            <a:noAutofit/>
          </a:bodyPr>
          <a:lstStyle/>
          <a:p>
            <a:endParaRPr/>
          </a:p>
        </p:txBody>
      </p:sp>
      <p:sp>
        <p:nvSpPr>
          <p:cNvPr id="80" name="object 80"/>
          <p:cNvSpPr/>
          <p:nvPr/>
        </p:nvSpPr>
        <p:spPr>
          <a:xfrm>
            <a:off x="761365" y="1447164"/>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79" name="object 79"/>
          <p:cNvSpPr txBox="1"/>
          <p:nvPr/>
        </p:nvSpPr>
        <p:spPr>
          <a:xfrm>
            <a:off x="3477894" y="826005"/>
            <a:ext cx="2465705"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endParaRPr sz="4000" dirty="0">
              <a:latin typeface="Arial"/>
              <a:cs typeface="Arial"/>
            </a:endParaRPr>
          </a:p>
        </p:txBody>
      </p:sp>
      <p:sp>
        <p:nvSpPr>
          <p:cNvPr id="78" name="object 78"/>
          <p:cNvSpPr txBox="1"/>
          <p:nvPr/>
        </p:nvSpPr>
        <p:spPr>
          <a:xfrm>
            <a:off x="5745861" y="826005"/>
            <a:ext cx="2636139" cy="532891"/>
          </a:xfrm>
          <a:prstGeom prst="rect">
            <a:avLst/>
          </a:prstGeom>
        </p:spPr>
        <p:txBody>
          <a:bodyPr wrap="square" lIns="0" tIns="0" rIns="0" bIns="0" rtlCol="0">
            <a:noAutofit/>
          </a:bodyPr>
          <a:lstStyle/>
          <a:p>
            <a:pPr marL="12700">
              <a:lnSpc>
                <a:spcPts val="4185"/>
              </a:lnSpc>
              <a:spcBef>
                <a:spcPts val="209"/>
              </a:spcBef>
            </a:pP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77" name="object 77"/>
          <p:cNvSpPr txBox="1"/>
          <p:nvPr/>
        </p:nvSpPr>
        <p:spPr>
          <a:xfrm>
            <a:off x="872744" y="1705792"/>
            <a:ext cx="455930" cy="254000"/>
          </a:xfrm>
          <a:prstGeom prst="rect">
            <a:avLst/>
          </a:prstGeom>
        </p:spPr>
        <p:txBody>
          <a:bodyPr wrap="square" lIns="0" tIns="0" rIns="0" bIns="0" rtlCol="0">
            <a:noAutofit/>
          </a:bodyPr>
          <a:lstStyle/>
          <a:p>
            <a:pPr marL="12700">
              <a:lnSpc>
                <a:spcPts val="1939"/>
              </a:lnSpc>
              <a:spcBef>
                <a:spcPts val="97"/>
              </a:spcBef>
            </a:pPr>
            <a:r>
              <a:rPr sz="1800" spc="29" dirty="0">
                <a:latin typeface="Arial"/>
                <a:cs typeface="Arial"/>
              </a:rPr>
              <a:t>T</a:t>
            </a:r>
            <a:r>
              <a:rPr sz="1800" spc="-4" dirty="0">
                <a:latin typeface="Arial"/>
                <a:cs typeface="Arial"/>
              </a:rPr>
              <a:t>he</a:t>
            </a:r>
            <a:endParaRPr sz="1800">
              <a:latin typeface="Arial"/>
              <a:cs typeface="Arial"/>
            </a:endParaRPr>
          </a:p>
        </p:txBody>
      </p:sp>
      <p:sp>
        <p:nvSpPr>
          <p:cNvPr id="76" name="object 76"/>
          <p:cNvSpPr txBox="1"/>
          <p:nvPr/>
        </p:nvSpPr>
        <p:spPr>
          <a:xfrm>
            <a:off x="1333246" y="1705792"/>
            <a:ext cx="1617827"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bou</a:t>
            </a:r>
            <a:r>
              <a:rPr sz="1800" spc="-14" dirty="0">
                <a:latin typeface="Arial"/>
                <a:cs typeface="Arial"/>
              </a:rPr>
              <a:t>n</a:t>
            </a:r>
            <a:r>
              <a:rPr sz="1800" spc="-4" dirty="0">
                <a:latin typeface="Arial"/>
                <a:cs typeface="Arial"/>
              </a:rPr>
              <a:t>da</a:t>
            </a:r>
            <a:r>
              <a:rPr sz="1800" spc="25" dirty="0">
                <a:latin typeface="Arial"/>
                <a:cs typeface="Arial"/>
              </a:rPr>
              <a:t>r</a:t>
            </a:r>
            <a:r>
              <a:rPr sz="1800" spc="0" dirty="0">
                <a:latin typeface="Arial"/>
                <a:cs typeface="Arial"/>
              </a:rPr>
              <a:t>y</a:t>
            </a:r>
            <a:r>
              <a:rPr sz="1800" spc="-4" dirty="0">
                <a:latin typeface="Arial"/>
                <a:cs typeface="Arial"/>
              </a:rPr>
              <a:t> </a:t>
            </a:r>
            <a:r>
              <a:rPr sz="1800" spc="0" dirty="0">
                <a:latin typeface="Arial"/>
                <a:cs typeface="Arial"/>
              </a:rPr>
              <a:t>v</a:t>
            </a:r>
            <a:r>
              <a:rPr sz="1800" spc="-4" dirty="0">
                <a:latin typeface="Arial"/>
                <a:cs typeface="Arial"/>
              </a:rPr>
              <a:t>alu</a:t>
            </a:r>
            <a:r>
              <a:rPr sz="1800" spc="0" dirty="0">
                <a:latin typeface="Arial"/>
                <a:cs typeface="Arial"/>
              </a:rPr>
              <a:t>e</a:t>
            </a:r>
            <a:endParaRPr sz="1800">
              <a:latin typeface="Arial"/>
              <a:cs typeface="Arial"/>
            </a:endParaRPr>
          </a:p>
        </p:txBody>
      </p:sp>
      <p:sp>
        <p:nvSpPr>
          <p:cNvPr id="75" name="object 75"/>
          <p:cNvSpPr txBox="1"/>
          <p:nvPr/>
        </p:nvSpPr>
        <p:spPr>
          <a:xfrm>
            <a:off x="2954934" y="1705792"/>
            <a:ext cx="427888"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t</a:t>
            </a:r>
            <a:r>
              <a:rPr sz="1800" spc="-4" dirty="0">
                <a:latin typeface="Arial"/>
                <a:cs typeface="Arial"/>
              </a:rPr>
              <a:t>e</a:t>
            </a:r>
            <a:r>
              <a:rPr sz="1800" spc="0" dirty="0">
                <a:latin typeface="Arial"/>
                <a:cs typeface="Arial"/>
              </a:rPr>
              <a:t>st</a:t>
            </a:r>
            <a:endParaRPr sz="1800">
              <a:latin typeface="Arial"/>
              <a:cs typeface="Arial"/>
            </a:endParaRPr>
          </a:p>
        </p:txBody>
      </p:sp>
      <p:sp>
        <p:nvSpPr>
          <p:cNvPr id="74" name="object 74"/>
          <p:cNvSpPr txBox="1"/>
          <p:nvPr/>
        </p:nvSpPr>
        <p:spPr>
          <a:xfrm>
            <a:off x="3387979" y="1705792"/>
            <a:ext cx="656793"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cases</a:t>
            </a:r>
            <a:endParaRPr sz="1800">
              <a:latin typeface="Arial"/>
              <a:cs typeface="Arial"/>
            </a:endParaRPr>
          </a:p>
        </p:txBody>
      </p:sp>
      <p:sp>
        <p:nvSpPr>
          <p:cNvPr id="73" name="object 73"/>
          <p:cNvSpPr txBox="1"/>
          <p:nvPr/>
        </p:nvSpPr>
        <p:spPr>
          <a:xfrm>
            <a:off x="4049395" y="1705792"/>
            <a:ext cx="452424"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a</a:t>
            </a:r>
            <a:r>
              <a:rPr sz="1800" spc="0" dirty="0">
                <a:latin typeface="Arial"/>
                <a:cs typeface="Arial"/>
              </a:rPr>
              <a:t>r</a:t>
            </a:r>
            <a:r>
              <a:rPr sz="1800" spc="-4" dirty="0">
                <a:latin typeface="Arial"/>
                <a:cs typeface="Arial"/>
              </a:rPr>
              <a:t>e</a:t>
            </a:r>
            <a:r>
              <a:rPr sz="1800" spc="0" dirty="0">
                <a:latin typeface="Arial"/>
                <a:cs typeface="Arial"/>
              </a:rPr>
              <a:t>:</a:t>
            </a:r>
            <a:endParaRPr sz="1800">
              <a:latin typeface="Arial"/>
              <a:cs typeface="Arial"/>
            </a:endParaRPr>
          </a:p>
        </p:txBody>
      </p:sp>
      <p:sp>
        <p:nvSpPr>
          <p:cNvPr id="71" name="object 71"/>
          <p:cNvSpPr txBox="1"/>
          <p:nvPr/>
        </p:nvSpPr>
        <p:spPr>
          <a:xfrm>
            <a:off x="1219504" y="2208529"/>
            <a:ext cx="1507947" cy="367665"/>
          </a:xfrm>
          <a:prstGeom prst="rect">
            <a:avLst/>
          </a:prstGeom>
        </p:spPr>
        <p:txBody>
          <a:bodyPr wrap="square" lIns="0" tIns="0" rIns="0" bIns="0" rtlCol="0">
            <a:noAutofit/>
          </a:bodyPr>
          <a:lstStyle/>
          <a:p>
            <a:pPr marL="376377">
              <a:lnSpc>
                <a:spcPct val="95825"/>
              </a:lnSpc>
              <a:spcBef>
                <a:spcPts val="290"/>
              </a:spcBef>
            </a:pPr>
            <a:r>
              <a:rPr sz="1300" b="1" i="1" spc="0" dirty="0">
                <a:latin typeface="Arial"/>
                <a:cs typeface="Arial"/>
              </a:rPr>
              <a:t>Test</a:t>
            </a:r>
            <a:r>
              <a:rPr sz="1300" b="1" i="1" spc="-26" dirty="0">
                <a:latin typeface="Arial"/>
                <a:cs typeface="Arial"/>
              </a:rPr>
              <a:t> </a:t>
            </a:r>
            <a:r>
              <a:rPr sz="1300" b="1" i="1" spc="9" dirty="0">
                <a:latin typeface="Arial"/>
                <a:cs typeface="Arial"/>
              </a:rPr>
              <a:t>Ca</a:t>
            </a:r>
            <a:r>
              <a:rPr sz="1300" b="1" i="1" spc="0" dirty="0">
                <a:latin typeface="Arial"/>
                <a:cs typeface="Arial"/>
              </a:rPr>
              <a:t>se</a:t>
            </a:r>
            <a:endParaRPr sz="1300">
              <a:latin typeface="Arial"/>
              <a:cs typeface="Arial"/>
            </a:endParaRPr>
          </a:p>
        </p:txBody>
      </p:sp>
      <p:sp>
        <p:nvSpPr>
          <p:cNvPr id="70" name="object 70"/>
          <p:cNvSpPr txBox="1"/>
          <p:nvPr/>
        </p:nvSpPr>
        <p:spPr>
          <a:xfrm>
            <a:off x="2727452" y="2208529"/>
            <a:ext cx="1227201" cy="367665"/>
          </a:xfrm>
          <a:prstGeom prst="rect">
            <a:avLst/>
          </a:prstGeom>
        </p:spPr>
        <p:txBody>
          <a:bodyPr wrap="square" lIns="0" tIns="0" rIns="0" bIns="0" rtlCol="0">
            <a:noAutofit/>
          </a:bodyPr>
          <a:lstStyle/>
          <a:p>
            <a:pPr marL="368046">
              <a:lnSpc>
                <a:spcPct val="95825"/>
              </a:lnSpc>
              <a:spcBef>
                <a:spcPts val="290"/>
              </a:spcBef>
            </a:pPr>
            <a:r>
              <a:rPr sz="1300" b="1" i="1" spc="4" dirty="0">
                <a:latin typeface="Arial"/>
                <a:cs typeface="Arial"/>
              </a:rPr>
              <a:t>M</a:t>
            </a:r>
            <a:r>
              <a:rPr sz="1300" b="1" i="1" spc="0" dirty="0">
                <a:latin typeface="Arial"/>
                <a:cs typeface="Arial"/>
              </a:rPr>
              <a:t>on</a:t>
            </a:r>
            <a:r>
              <a:rPr sz="1300" b="1" i="1" spc="9" dirty="0">
                <a:latin typeface="Arial"/>
                <a:cs typeface="Arial"/>
              </a:rPr>
              <a:t>t</a:t>
            </a:r>
            <a:r>
              <a:rPr sz="1300" b="1" i="1" spc="0" dirty="0">
                <a:latin typeface="Arial"/>
                <a:cs typeface="Arial"/>
              </a:rPr>
              <a:t>h</a:t>
            </a:r>
            <a:endParaRPr sz="1300">
              <a:latin typeface="Arial"/>
              <a:cs typeface="Arial"/>
            </a:endParaRPr>
          </a:p>
        </p:txBody>
      </p:sp>
      <p:sp>
        <p:nvSpPr>
          <p:cNvPr id="69" name="object 69"/>
          <p:cNvSpPr txBox="1"/>
          <p:nvPr/>
        </p:nvSpPr>
        <p:spPr>
          <a:xfrm>
            <a:off x="3954653" y="2208529"/>
            <a:ext cx="1318259" cy="367665"/>
          </a:xfrm>
          <a:prstGeom prst="rect">
            <a:avLst/>
          </a:prstGeom>
        </p:spPr>
        <p:txBody>
          <a:bodyPr wrap="square" lIns="0" tIns="0" rIns="0" bIns="0" rtlCol="0">
            <a:noAutofit/>
          </a:bodyPr>
          <a:lstStyle/>
          <a:p>
            <a:pPr marL="487781" marR="478564" algn="ctr">
              <a:lnSpc>
                <a:spcPct val="95825"/>
              </a:lnSpc>
              <a:spcBef>
                <a:spcPts val="290"/>
              </a:spcBef>
            </a:pPr>
            <a:r>
              <a:rPr sz="1300" b="1" i="1" spc="0" dirty="0">
                <a:latin typeface="Arial"/>
                <a:cs typeface="Arial"/>
              </a:rPr>
              <a:t>Day</a:t>
            </a:r>
            <a:endParaRPr sz="1300">
              <a:latin typeface="Arial"/>
              <a:cs typeface="Arial"/>
            </a:endParaRPr>
          </a:p>
        </p:txBody>
      </p:sp>
      <p:sp>
        <p:nvSpPr>
          <p:cNvPr id="68" name="object 68"/>
          <p:cNvSpPr txBox="1"/>
          <p:nvPr/>
        </p:nvSpPr>
        <p:spPr>
          <a:xfrm>
            <a:off x="5272912" y="2208529"/>
            <a:ext cx="1321561" cy="367665"/>
          </a:xfrm>
          <a:prstGeom prst="rect">
            <a:avLst/>
          </a:prstGeom>
        </p:spPr>
        <p:txBody>
          <a:bodyPr wrap="square" lIns="0" tIns="0" rIns="0" bIns="0" rtlCol="0">
            <a:noAutofit/>
          </a:bodyPr>
          <a:lstStyle/>
          <a:p>
            <a:pPr marL="463651" marR="451187" algn="ctr">
              <a:lnSpc>
                <a:spcPct val="95825"/>
              </a:lnSpc>
              <a:spcBef>
                <a:spcPts val="290"/>
              </a:spcBef>
            </a:pPr>
            <a:r>
              <a:rPr sz="1300" b="1" i="1" spc="0" dirty="0">
                <a:latin typeface="Arial"/>
                <a:cs typeface="Arial"/>
              </a:rPr>
              <a:t>Year</a:t>
            </a:r>
            <a:endParaRPr sz="1300">
              <a:latin typeface="Arial"/>
              <a:cs typeface="Arial"/>
            </a:endParaRPr>
          </a:p>
        </p:txBody>
      </p:sp>
      <p:sp>
        <p:nvSpPr>
          <p:cNvPr id="67" name="object 67"/>
          <p:cNvSpPr txBox="1"/>
          <p:nvPr/>
        </p:nvSpPr>
        <p:spPr>
          <a:xfrm>
            <a:off x="6594474" y="2208529"/>
            <a:ext cx="2169795" cy="367665"/>
          </a:xfrm>
          <a:prstGeom prst="rect">
            <a:avLst/>
          </a:prstGeom>
        </p:spPr>
        <p:txBody>
          <a:bodyPr wrap="square" lIns="0" tIns="0" rIns="0" bIns="0" rtlCol="0">
            <a:noAutofit/>
          </a:bodyPr>
          <a:lstStyle/>
          <a:p>
            <a:pPr marL="439674">
              <a:lnSpc>
                <a:spcPct val="95825"/>
              </a:lnSpc>
              <a:spcBef>
                <a:spcPts val="290"/>
              </a:spcBef>
            </a:pPr>
            <a:r>
              <a:rPr sz="1300" b="1" i="1" spc="0" dirty="0">
                <a:latin typeface="Arial"/>
                <a:cs typeface="Arial"/>
              </a:rPr>
              <a:t>Expe</a:t>
            </a:r>
            <a:r>
              <a:rPr sz="1300" b="1" i="1" spc="14" dirty="0">
                <a:latin typeface="Arial"/>
                <a:cs typeface="Arial"/>
              </a:rPr>
              <a:t>c</a:t>
            </a:r>
            <a:r>
              <a:rPr sz="1300" b="1" i="1" spc="0" dirty="0">
                <a:latin typeface="Arial"/>
                <a:cs typeface="Arial"/>
              </a:rPr>
              <a:t>ted</a:t>
            </a:r>
            <a:r>
              <a:rPr sz="1300" b="1" i="1" spc="-47" dirty="0">
                <a:latin typeface="Arial"/>
                <a:cs typeface="Arial"/>
              </a:rPr>
              <a:t> </a:t>
            </a:r>
            <a:r>
              <a:rPr sz="1300" b="1" i="1" spc="9" dirty="0">
                <a:latin typeface="Arial"/>
                <a:cs typeface="Arial"/>
              </a:rPr>
              <a:t>o</a:t>
            </a:r>
            <a:r>
              <a:rPr sz="1300" b="1" i="1" spc="0" dirty="0">
                <a:latin typeface="Arial"/>
                <a:cs typeface="Arial"/>
              </a:rPr>
              <a:t>u</a:t>
            </a:r>
            <a:r>
              <a:rPr sz="1300" b="1" i="1" spc="9" dirty="0">
                <a:latin typeface="Arial"/>
                <a:cs typeface="Arial"/>
              </a:rPr>
              <a:t>tp</a:t>
            </a:r>
            <a:r>
              <a:rPr sz="1300" b="1" i="1" spc="0" dirty="0">
                <a:latin typeface="Arial"/>
                <a:cs typeface="Arial"/>
              </a:rPr>
              <a:t>ut</a:t>
            </a:r>
            <a:endParaRPr sz="1300">
              <a:latin typeface="Arial"/>
              <a:cs typeface="Arial"/>
            </a:endParaRPr>
          </a:p>
        </p:txBody>
      </p:sp>
      <p:sp>
        <p:nvSpPr>
          <p:cNvPr id="66" name="object 66"/>
          <p:cNvSpPr txBox="1"/>
          <p:nvPr/>
        </p:nvSpPr>
        <p:spPr>
          <a:xfrm>
            <a:off x="1219504" y="2576195"/>
            <a:ext cx="1507947" cy="310133"/>
          </a:xfrm>
          <a:prstGeom prst="rect">
            <a:avLst/>
          </a:prstGeom>
        </p:spPr>
        <p:txBody>
          <a:bodyPr wrap="square" lIns="0" tIns="0" rIns="0" bIns="0" rtlCol="0">
            <a:noAutofit/>
          </a:bodyPr>
          <a:lstStyle/>
          <a:p>
            <a:pPr>
              <a:lnSpc>
                <a:spcPts val="500"/>
              </a:lnSpc>
              <a:spcBef>
                <a:spcPts val="8"/>
              </a:spcBef>
            </a:pPr>
            <a:endParaRPr sz="500"/>
          </a:p>
          <a:p>
            <a:pPr marL="666800" marR="699544" algn="ctr">
              <a:lnSpc>
                <a:spcPct val="95825"/>
              </a:lnSpc>
            </a:pPr>
            <a:r>
              <a:rPr sz="1300" spc="0" dirty="0">
                <a:latin typeface="Arial"/>
                <a:cs typeface="Arial"/>
              </a:rPr>
              <a:t>1</a:t>
            </a:r>
            <a:endParaRPr sz="1300">
              <a:latin typeface="Arial"/>
              <a:cs typeface="Arial"/>
            </a:endParaRPr>
          </a:p>
        </p:txBody>
      </p:sp>
      <p:sp>
        <p:nvSpPr>
          <p:cNvPr id="65" name="object 65"/>
          <p:cNvSpPr txBox="1"/>
          <p:nvPr/>
        </p:nvSpPr>
        <p:spPr>
          <a:xfrm>
            <a:off x="2727452" y="2576195"/>
            <a:ext cx="1227201" cy="310133"/>
          </a:xfrm>
          <a:prstGeom prst="rect">
            <a:avLst/>
          </a:prstGeom>
        </p:spPr>
        <p:txBody>
          <a:bodyPr wrap="square" lIns="0" tIns="0" rIns="0" bIns="0" rtlCol="0">
            <a:noAutofit/>
          </a:bodyPr>
          <a:lstStyle/>
          <a:p>
            <a:pPr>
              <a:lnSpc>
                <a:spcPts val="600"/>
              </a:lnSpc>
              <a:spcBef>
                <a:spcPts val="40"/>
              </a:spcBef>
            </a:pPr>
            <a:endParaRPr sz="600"/>
          </a:p>
          <a:p>
            <a:pPr marL="498830" marR="586768" algn="ctr">
              <a:lnSpc>
                <a:spcPct val="95825"/>
              </a:lnSpc>
            </a:pPr>
            <a:r>
              <a:rPr sz="1300" spc="0" dirty="0">
                <a:latin typeface="Arial"/>
                <a:cs typeface="Arial"/>
              </a:rPr>
              <a:t>6</a:t>
            </a:r>
            <a:endParaRPr sz="1300">
              <a:latin typeface="Arial"/>
              <a:cs typeface="Arial"/>
            </a:endParaRPr>
          </a:p>
        </p:txBody>
      </p:sp>
      <p:sp>
        <p:nvSpPr>
          <p:cNvPr id="64" name="object 64"/>
          <p:cNvSpPr txBox="1"/>
          <p:nvPr/>
        </p:nvSpPr>
        <p:spPr>
          <a:xfrm>
            <a:off x="3954653" y="2576195"/>
            <a:ext cx="1318259" cy="310133"/>
          </a:xfrm>
          <a:prstGeom prst="rect">
            <a:avLst/>
          </a:prstGeom>
        </p:spPr>
        <p:txBody>
          <a:bodyPr wrap="square" lIns="0" tIns="0" rIns="0" bIns="0" rtlCol="0">
            <a:noAutofit/>
          </a:bodyPr>
          <a:lstStyle/>
          <a:p>
            <a:pPr marL="544169" marR="541048" algn="ctr">
              <a:lnSpc>
                <a:spcPct val="95825"/>
              </a:lnSpc>
              <a:spcBef>
                <a:spcPts val="495"/>
              </a:spcBef>
            </a:pPr>
            <a:r>
              <a:rPr sz="1300" spc="0" dirty="0">
                <a:latin typeface="Arial"/>
                <a:cs typeface="Arial"/>
              </a:rPr>
              <a:t>15</a:t>
            </a:r>
            <a:endParaRPr sz="1300">
              <a:latin typeface="Arial"/>
              <a:cs typeface="Arial"/>
            </a:endParaRPr>
          </a:p>
        </p:txBody>
      </p:sp>
      <p:sp>
        <p:nvSpPr>
          <p:cNvPr id="63" name="object 63"/>
          <p:cNvSpPr txBox="1"/>
          <p:nvPr/>
        </p:nvSpPr>
        <p:spPr>
          <a:xfrm>
            <a:off x="5272912" y="2576195"/>
            <a:ext cx="1321561" cy="310133"/>
          </a:xfrm>
          <a:prstGeom prst="rect">
            <a:avLst/>
          </a:prstGeom>
        </p:spPr>
        <p:txBody>
          <a:bodyPr wrap="square" lIns="0" tIns="0" rIns="0" bIns="0" rtlCol="0">
            <a:noAutofit/>
          </a:bodyPr>
          <a:lstStyle/>
          <a:p>
            <a:pPr>
              <a:lnSpc>
                <a:spcPts val="600"/>
              </a:lnSpc>
              <a:spcBef>
                <a:spcPts val="16"/>
              </a:spcBef>
            </a:pPr>
            <a:endParaRPr sz="600"/>
          </a:p>
          <a:p>
            <a:pPr marL="451459" marR="454180" algn="ctr">
              <a:lnSpc>
                <a:spcPct val="95825"/>
              </a:lnSpc>
            </a:pPr>
            <a:r>
              <a:rPr sz="1300" spc="0" dirty="0">
                <a:latin typeface="Arial"/>
                <a:cs typeface="Arial"/>
              </a:rPr>
              <a:t>1900</a:t>
            </a:r>
            <a:endParaRPr sz="1300">
              <a:latin typeface="Arial"/>
              <a:cs typeface="Arial"/>
            </a:endParaRPr>
          </a:p>
        </p:txBody>
      </p:sp>
      <p:sp>
        <p:nvSpPr>
          <p:cNvPr id="62" name="object 62"/>
          <p:cNvSpPr txBox="1"/>
          <p:nvPr/>
        </p:nvSpPr>
        <p:spPr>
          <a:xfrm>
            <a:off x="6594474" y="2576195"/>
            <a:ext cx="2169795" cy="310133"/>
          </a:xfrm>
          <a:prstGeom prst="rect">
            <a:avLst/>
          </a:prstGeom>
        </p:spPr>
        <p:txBody>
          <a:bodyPr wrap="square" lIns="0" tIns="0" rIns="0" bIns="0" rtlCol="0">
            <a:noAutofit/>
          </a:bodyPr>
          <a:lstStyle/>
          <a:p>
            <a:pPr>
              <a:lnSpc>
                <a:spcPts val="700"/>
              </a:lnSpc>
              <a:spcBef>
                <a:spcPts val="24"/>
              </a:spcBef>
            </a:pPr>
            <a:endParaRPr sz="700"/>
          </a:p>
          <a:p>
            <a:pPr marL="506730">
              <a:lnSpc>
                <a:spcPct val="95825"/>
              </a:lnSpc>
            </a:pPr>
            <a:r>
              <a:rPr sz="1300" spc="0" dirty="0">
                <a:latin typeface="Arial"/>
                <a:cs typeface="Arial"/>
              </a:rPr>
              <a:t>14</a:t>
            </a:r>
            <a:r>
              <a:rPr sz="1300" spc="-14" dirty="0">
                <a:latin typeface="Arial"/>
                <a:cs typeface="Arial"/>
              </a:rPr>
              <a:t> </a:t>
            </a:r>
            <a:r>
              <a:rPr sz="1300" spc="0" dirty="0">
                <a:latin typeface="Arial"/>
                <a:cs typeface="Arial"/>
              </a:rPr>
              <a:t>Ju</a:t>
            </a:r>
            <a:r>
              <a:rPr sz="1300" spc="14" dirty="0">
                <a:latin typeface="Arial"/>
                <a:cs typeface="Arial"/>
              </a:rPr>
              <a:t>n</a:t>
            </a:r>
            <a:r>
              <a:rPr sz="1300" spc="0" dirty="0">
                <a:latin typeface="Arial"/>
                <a:cs typeface="Arial"/>
              </a:rPr>
              <a:t>e,</a:t>
            </a:r>
            <a:r>
              <a:rPr sz="1300" spc="-18" dirty="0">
                <a:latin typeface="Arial"/>
                <a:cs typeface="Arial"/>
              </a:rPr>
              <a:t> </a:t>
            </a:r>
            <a:r>
              <a:rPr sz="1300" spc="0" dirty="0">
                <a:latin typeface="Arial"/>
                <a:cs typeface="Arial"/>
              </a:rPr>
              <a:t>1</a:t>
            </a:r>
            <a:r>
              <a:rPr sz="1300" spc="9" dirty="0">
                <a:latin typeface="Arial"/>
                <a:cs typeface="Arial"/>
              </a:rPr>
              <a:t>9</a:t>
            </a:r>
            <a:r>
              <a:rPr sz="1300" spc="0" dirty="0">
                <a:latin typeface="Arial"/>
                <a:cs typeface="Arial"/>
              </a:rPr>
              <a:t>00</a:t>
            </a:r>
            <a:endParaRPr sz="1300">
              <a:latin typeface="Arial"/>
              <a:cs typeface="Arial"/>
            </a:endParaRPr>
          </a:p>
        </p:txBody>
      </p:sp>
      <p:sp>
        <p:nvSpPr>
          <p:cNvPr id="61" name="object 61"/>
          <p:cNvSpPr txBox="1"/>
          <p:nvPr/>
        </p:nvSpPr>
        <p:spPr>
          <a:xfrm>
            <a:off x="1219504" y="2886329"/>
            <a:ext cx="1507947" cy="312419"/>
          </a:xfrm>
          <a:prstGeom prst="rect">
            <a:avLst/>
          </a:prstGeom>
        </p:spPr>
        <p:txBody>
          <a:bodyPr wrap="square" lIns="0" tIns="0" rIns="0" bIns="0" rtlCol="0">
            <a:noAutofit/>
          </a:bodyPr>
          <a:lstStyle/>
          <a:p>
            <a:pPr>
              <a:lnSpc>
                <a:spcPts val="550"/>
              </a:lnSpc>
              <a:spcBef>
                <a:spcPts val="36"/>
              </a:spcBef>
            </a:pPr>
            <a:endParaRPr sz="550"/>
          </a:p>
          <a:p>
            <a:pPr marL="682040" marR="684304" algn="ctr">
              <a:lnSpc>
                <a:spcPct val="95825"/>
              </a:lnSpc>
            </a:pPr>
            <a:r>
              <a:rPr sz="1300" spc="0" dirty="0">
                <a:latin typeface="Arial"/>
                <a:cs typeface="Arial"/>
              </a:rPr>
              <a:t>2</a:t>
            </a:r>
            <a:endParaRPr sz="1300">
              <a:latin typeface="Arial"/>
              <a:cs typeface="Arial"/>
            </a:endParaRPr>
          </a:p>
        </p:txBody>
      </p:sp>
      <p:sp>
        <p:nvSpPr>
          <p:cNvPr id="60" name="object 60"/>
          <p:cNvSpPr txBox="1"/>
          <p:nvPr/>
        </p:nvSpPr>
        <p:spPr>
          <a:xfrm>
            <a:off x="2727452" y="2886329"/>
            <a:ext cx="1227201" cy="312419"/>
          </a:xfrm>
          <a:prstGeom prst="rect">
            <a:avLst/>
          </a:prstGeom>
        </p:spPr>
        <p:txBody>
          <a:bodyPr wrap="square" lIns="0" tIns="0" rIns="0" bIns="0" rtlCol="0">
            <a:noAutofit/>
          </a:bodyPr>
          <a:lstStyle/>
          <a:p>
            <a:pPr>
              <a:lnSpc>
                <a:spcPts val="700"/>
              </a:lnSpc>
              <a:spcBef>
                <a:spcPts val="30"/>
              </a:spcBef>
            </a:pPr>
            <a:endParaRPr sz="700"/>
          </a:p>
          <a:p>
            <a:pPr marL="515594" marR="570004" algn="ctr">
              <a:lnSpc>
                <a:spcPct val="95825"/>
              </a:lnSpc>
            </a:pPr>
            <a:r>
              <a:rPr sz="1300" spc="0" dirty="0">
                <a:latin typeface="Arial"/>
                <a:cs typeface="Arial"/>
              </a:rPr>
              <a:t>6</a:t>
            </a:r>
            <a:endParaRPr sz="1300">
              <a:latin typeface="Arial"/>
              <a:cs typeface="Arial"/>
            </a:endParaRPr>
          </a:p>
        </p:txBody>
      </p:sp>
      <p:sp>
        <p:nvSpPr>
          <p:cNvPr id="59" name="object 59"/>
          <p:cNvSpPr txBox="1"/>
          <p:nvPr/>
        </p:nvSpPr>
        <p:spPr>
          <a:xfrm>
            <a:off x="3954653" y="2886329"/>
            <a:ext cx="1318259" cy="312419"/>
          </a:xfrm>
          <a:prstGeom prst="rect">
            <a:avLst/>
          </a:prstGeom>
        </p:spPr>
        <p:txBody>
          <a:bodyPr wrap="square" lIns="0" tIns="0" rIns="0" bIns="0" rtlCol="0">
            <a:noAutofit/>
          </a:bodyPr>
          <a:lstStyle/>
          <a:p>
            <a:pPr>
              <a:lnSpc>
                <a:spcPts val="550"/>
              </a:lnSpc>
              <a:spcBef>
                <a:spcPts val="24"/>
              </a:spcBef>
            </a:pPr>
            <a:endParaRPr sz="550"/>
          </a:p>
          <a:p>
            <a:pPr marL="559409" marR="525808" algn="ctr">
              <a:lnSpc>
                <a:spcPct val="95825"/>
              </a:lnSpc>
            </a:pPr>
            <a:r>
              <a:rPr sz="1300" spc="0" dirty="0">
                <a:latin typeface="Arial"/>
                <a:cs typeface="Arial"/>
              </a:rPr>
              <a:t>15</a:t>
            </a:r>
            <a:endParaRPr sz="1300">
              <a:latin typeface="Arial"/>
              <a:cs typeface="Arial"/>
            </a:endParaRPr>
          </a:p>
        </p:txBody>
      </p:sp>
      <p:sp>
        <p:nvSpPr>
          <p:cNvPr id="58" name="object 58"/>
          <p:cNvSpPr txBox="1"/>
          <p:nvPr/>
        </p:nvSpPr>
        <p:spPr>
          <a:xfrm>
            <a:off x="5272912" y="2886329"/>
            <a:ext cx="1321561" cy="312419"/>
          </a:xfrm>
          <a:prstGeom prst="rect">
            <a:avLst/>
          </a:prstGeom>
        </p:spPr>
        <p:txBody>
          <a:bodyPr wrap="square" lIns="0" tIns="0" rIns="0" bIns="0" rtlCol="0">
            <a:noAutofit/>
          </a:bodyPr>
          <a:lstStyle/>
          <a:p>
            <a:pPr>
              <a:lnSpc>
                <a:spcPts val="650"/>
              </a:lnSpc>
              <a:spcBef>
                <a:spcPts val="44"/>
              </a:spcBef>
            </a:pPr>
            <a:endParaRPr sz="650"/>
          </a:p>
          <a:p>
            <a:pPr marL="466699" marR="438940" algn="ctr">
              <a:lnSpc>
                <a:spcPct val="95825"/>
              </a:lnSpc>
            </a:pPr>
            <a:r>
              <a:rPr sz="1300" spc="0" dirty="0">
                <a:latin typeface="Arial"/>
                <a:cs typeface="Arial"/>
              </a:rPr>
              <a:t>1901</a:t>
            </a:r>
            <a:endParaRPr sz="1300">
              <a:latin typeface="Arial"/>
              <a:cs typeface="Arial"/>
            </a:endParaRPr>
          </a:p>
        </p:txBody>
      </p:sp>
      <p:sp>
        <p:nvSpPr>
          <p:cNvPr id="57" name="object 57"/>
          <p:cNvSpPr txBox="1"/>
          <p:nvPr/>
        </p:nvSpPr>
        <p:spPr>
          <a:xfrm>
            <a:off x="6594474" y="2886329"/>
            <a:ext cx="2169795" cy="312419"/>
          </a:xfrm>
          <a:prstGeom prst="rect">
            <a:avLst/>
          </a:prstGeom>
        </p:spPr>
        <p:txBody>
          <a:bodyPr wrap="square" lIns="0" tIns="0" rIns="0" bIns="0" rtlCol="0">
            <a:noAutofit/>
          </a:bodyPr>
          <a:lstStyle/>
          <a:p>
            <a:pPr>
              <a:lnSpc>
                <a:spcPts val="800"/>
              </a:lnSpc>
              <a:spcBef>
                <a:spcPts val="14"/>
              </a:spcBef>
            </a:pPr>
            <a:endParaRPr sz="800"/>
          </a:p>
          <a:p>
            <a:pPr marL="506730">
              <a:lnSpc>
                <a:spcPct val="95825"/>
              </a:lnSpc>
            </a:pPr>
            <a:r>
              <a:rPr sz="1300" spc="0" dirty="0">
                <a:latin typeface="Arial"/>
                <a:cs typeface="Arial"/>
              </a:rPr>
              <a:t>14</a:t>
            </a:r>
            <a:r>
              <a:rPr sz="1300" spc="-14" dirty="0">
                <a:latin typeface="Arial"/>
                <a:cs typeface="Arial"/>
              </a:rPr>
              <a:t> </a:t>
            </a:r>
            <a:r>
              <a:rPr sz="1300" spc="0" dirty="0">
                <a:latin typeface="Arial"/>
                <a:cs typeface="Arial"/>
              </a:rPr>
              <a:t>Ju</a:t>
            </a:r>
            <a:r>
              <a:rPr sz="1300" spc="14" dirty="0">
                <a:latin typeface="Arial"/>
                <a:cs typeface="Arial"/>
              </a:rPr>
              <a:t>n</a:t>
            </a:r>
            <a:r>
              <a:rPr sz="1300" spc="0" dirty="0">
                <a:latin typeface="Arial"/>
                <a:cs typeface="Arial"/>
              </a:rPr>
              <a:t>e,</a:t>
            </a:r>
            <a:r>
              <a:rPr sz="1300" spc="-18" dirty="0">
                <a:latin typeface="Arial"/>
                <a:cs typeface="Arial"/>
              </a:rPr>
              <a:t> </a:t>
            </a:r>
            <a:r>
              <a:rPr sz="1300" spc="0" dirty="0">
                <a:latin typeface="Arial"/>
                <a:cs typeface="Arial"/>
              </a:rPr>
              <a:t>1</a:t>
            </a:r>
            <a:r>
              <a:rPr sz="1300" spc="9" dirty="0">
                <a:latin typeface="Arial"/>
                <a:cs typeface="Arial"/>
              </a:rPr>
              <a:t>9</a:t>
            </a:r>
            <a:r>
              <a:rPr sz="1300" spc="0" dirty="0">
                <a:latin typeface="Arial"/>
                <a:cs typeface="Arial"/>
              </a:rPr>
              <a:t>01</a:t>
            </a:r>
            <a:endParaRPr sz="1300">
              <a:latin typeface="Arial"/>
              <a:cs typeface="Arial"/>
            </a:endParaRPr>
          </a:p>
        </p:txBody>
      </p:sp>
      <p:sp>
        <p:nvSpPr>
          <p:cNvPr id="56" name="object 56"/>
          <p:cNvSpPr txBox="1"/>
          <p:nvPr/>
        </p:nvSpPr>
        <p:spPr>
          <a:xfrm>
            <a:off x="1219504" y="3198748"/>
            <a:ext cx="1507947" cy="309372"/>
          </a:xfrm>
          <a:prstGeom prst="rect">
            <a:avLst/>
          </a:prstGeom>
        </p:spPr>
        <p:txBody>
          <a:bodyPr wrap="square" lIns="0" tIns="0" rIns="0" bIns="0" rtlCol="0">
            <a:noAutofit/>
          </a:bodyPr>
          <a:lstStyle/>
          <a:p>
            <a:pPr>
              <a:lnSpc>
                <a:spcPts val="500"/>
              </a:lnSpc>
              <a:spcBef>
                <a:spcPts val="14"/>
              </a:spcBef>
            </a:pPr>
            <a:endParaRPr sz="500"/>
          </a:p>
          <a:p>
            <a:pPr marL="666800" marR="699544" algn="ctr">
              <a:lnSpc>
                <a:spcPct val="95825"/>
              </a:lnSpc>
            </a:pPr>
            <a:r>
              <a:rPr sz="1300" spc="0" dirty="0">
                <a:latin typeface="Arial"/>
                <a:cs typeface="Arial"/>
              </a:rPr>
              <a:t>3</a:t>
            </a:r>
            <a:endParaRPr sz="1300">
              <a:latin typeface="Arial"/>
              <a:cs typeface="Arial"/>
            </a:endParaRPr>
          </a:p>
        </p:txBody>
      </p:sp>
      <p:sp>
        <p:nvSpPr>
          <p:cNvPr id="55" name="object 55"/>
          <p:cNvSpPr txBox="1"/>
          <p:nvPr/>
        </p:nvSpPr>
        <p:spPr>
          <a:xfrm>
            <a:off x="2727452" y="3198748"/>
            <a:ext cx="1227201" cy="309372"/>
          </a:xfrm>
          <a:prstGeom prst="rect">
            <a:avLst/>
          </a:prstGeom>
        </p:spPr>
        <p:txBody>
          <a:bodyPr wrap="square" lIns="0" tIns="0" rIns="0" bIns="0" rtlCol="0">
            <a:noAutofit/>
          </a:bodyPr>
          <a:lstStyle/>
          <a:p>
            <a:pPr>
              <a:lnSpc>
                <a:spcPts val="650"/>
              </a:lnSpc>
              <a:spcBef>
                <a:spcPts val="8"/>
              </a:spcBef>
            </a:pPr>
            <a:endParaRPr sz="650"/>
          </a:p>
          <a:p>
            <a:pPr marL="498830" marR="586768" algn="ctr">
              <a:lnSpc>
                <a:spcPct val="95825"/>
              </a:lnSpc>
            </a:pPr>
            <a:r>
              <a:rPr sz="1300" spc="0" dirty="0">
                <a:latin typeface="Arial"/>
                <a:cs typeface="Arial"/>
              </a:rPr>
              <a:t>6</a:t>
            </a:r>
            <a:endParaRPr sz="1300">
              <a:latin typeface="Arial"/>
              <a:cs typeface="Arial"/>
            </a:endParaRPr>
          </a:p>
        </p:txBody>
      </p:sp>
      <p:sp>
        <p:nvSpPr>
          <p:cNvPr id="54" name="object 54"/>
          <p:cNvSpPr txBox="1"/>
          <p:nvPr/>
        </p:nvSpPr>
        <p:spPr>
          <a:xfrm>
            <a:off x="3954653" y="3198748"/>
            <a:ext cx="1318259" cy="309372"/>
          </a:xfrm>
          <a:prstGeom prst="rect">
            <a:avLst/>
          </a:prstGeom>
        </p:spPr>
        <p:txBody>
          <a:bodyPr wrap="square" lIns="0" tIns="0" rIns="0" bIns="0" rtlCol="0">
            <a:noAutofit/>
          </a:bodyPr>
          <a:lstStyle/>
          <a:p>
            <a:pPr>
              <a:lnSpc>
                <a:spcPts val="500"/>
              </a:lnSpc>
              <a:spcBef>
                <a:spcPts val="2"/>
              </a:spcBef>
            </a:pPr>
            <a:endParaRPr sz="500"/>
          </a:p>
          <a:p>
            <a:pPr marL="544169" marR="541048" algn="ctr">
              <a:lnSpc>
                <a:spcPct val="95825"/>
              </a:lnSpc>
            </a:pPr>
            <a:r>
              <a:rPr sz="1300" spc="0" dirty="0">
                <a:latin typeface="Arial"/>
                <a:cs typeface="Arial"/>
              </a:rPr>
              <a:t>15</a:t>
            </a:r>
            <a:endParaRPr sz="1300">
              <a:latin typeface="Arial"/>
              <a:cs typeface="Arial"/>
            </a:endParaRPr>
          </a:p>
        </p:txBody>
      </p:sp>
      <p:sp>
        <p:nvSpPr>
          <p:cNvPr id="53" name="object 53"/>
          <p:cNvSpPr txBox="1"/>
          <p:nvPr/>
        </p:nvSpPr>
        <p:spPr>
          <a:xfrm>
            <a:off x="5272912" y="3198748"/>
            <a:ext cx="1321561" cy="309372"/>
          </a:xfrm>
          <a:prstGeom prst="rect">
            <a:avLst/>
          </a:prstGeom>
        </p:spPr>
        <p:txBody>
          <a:bodyPr wrap="square" lIns="0" tIns="0" rIns="0" bIns="0" rtlCol="0">
            <a:noAutofit/>
          </a:bodyPr>
          <a:lstStyle/>
          <a:p>
            <a:pPr>
              <a:lnSpc>
                <a:spcPts val="600"/>
              </a:lnSpc>
              <a:spcBef>
                <a:spcPts val="34"/>
              </a:spcBef>
            </a:pPr>
            <a:endParaRPr sz="600"/>
          </a:p>
          <a:p>
            <a:pPr marL="451459" marR="454180" algn="ctr">
              <a:lnSpc>
                <a:spcPct val="95825"/>
              </a:lnSpc>
            </a:pPr>
            <a:r>
              <a:rPr sz="1300" spc="0" dirty="0">
                <a:latin typeface="Arial"/>
                <a:cs typeface="Arial"/>
              </a:rPr>
              <a:t>1962</a:t>
            </a:r>
            <a:endParaRPr sz="1300">
              <a:latin typeface="Arial"/>
              <a:cs typeface="Arial"/>
            </a:endParaRPr>
          </a:p>
        </p:txBody>
      </p:sp>
      <p:sp>
        <p:nvSpPr>
          <p:cNvPr id="52" name="object 52"/>
          <p:cNvSpPr txBox="1"/>
          <p:nvPr/>
        </p:nvSpPr>
        <p:spPr>
          <a:xfrm>
            <a:off x="6594474" y="3198748"/>
            <a:ext cx="2169795" cy="309372"/>
          </a:xfrm>
          <a:prstGeom prst="rect">
            <a:avLst/>
          </a:prstGeom>
        </p:spPr>
        <p:txBody>
          <a:bodyPr wrap="square" lIns="0" tIns="0" rIns="0" bIns="0" rtlCol="0">
            <a:noAutofit/>
          </a:bodyPr>
          <a:lstStyle/>
          <a:p>
            <a:pPr>
              <a:lnSpc>
                <a:spcPts val="500"/>
              </a:lnSpc>
              <a:spcBef>
                <a:spcPts val="26"/>
              </a:spcBef>
            </a:pPr>
            <a:endParaRPr sz="500"/>
          </a:p>
          <a:p>
            <a:pPr marL="506730">
              <a:lnSpc>
                <a:spcPct val="95825"/>
              </a:lnSpc>
            </a:pPr>
            <a:r>
              <a:rPr sz="1300" spc="0" dirty="0">
                <a:latin typeface="Arial"/>
                <a:cs typeface="Arial"/>
              </a:rPr>
              <a:t>14</a:t>
            </a:r>
            <a:r>
              <a:rPr sz="1300" spc="-14" dirty="0">
                <a:latin typeface="Arial"/>
                <a:cs typeface="Arial"/>
              </a:rPr>
              <a:t> </a:t>
            </a:r>
            <a:r>
              <a:rPr sz="1300" spc="0" dirty="0">
                <a:latin typeface="Arial"/>
                <a:cs typeface="Arial"/>
              </a:rPr>
              <a:t>Ju</a:t>
            </a:r>
            <a:r>
              <a:rPr sz="1300" spc="14" dirty="0">
                <a:latin typeface="Arial"/>
                <a:cs typeface="Arial"/>
              </a:rPr>
              <a:t>n</a:t>
            </a:r>
            <a:r>
              <a:rPr sz="1300" spc="0" dirty="0">
                <a:latin typeface="Arial"/>
                <a:cs typeface="Arial"/>
              </a:rPr>
              <a:t>e,</a:t>
            </a:r>
            <a:r>
              <a:rPr sz="1300" spc="-18" dirty="0">
                <a:latin typeface="Arial"/>
                <a:cs typeface="Arial"/>
              </a:rPr>
              <a:t> </a:t>
            </a:r>
            <a:r>
              <a:rPr sz="1300" spc="0" dirty="0">
                <a:latin typeface="Arial"/>
                <a:cs typeface="Arial"/>
              </a:rPr>
              <a:t>1</a:t>
            </a:r>
            <a:r>
              <a:rPr sz="1300" spc="9" dirty="0">
                <a:latin typeface="Arial"/>
                <a:cs typeface="Arial"/>
              </a:rPr>
              <a:t>9</a:t>
            </a:r>
            <a:r>
              <a:rPr sz="1300" spc="0" dirty="0">
                <a:latin typeface="Arial"/>
                <a:cs typeface="Arial"/>
              </a:rPr>
              <a:t>62</a:t>
            </a:r>
            <a:endParaRPr sz="1300">
              <a:latin typeface="Arial"/>
              <a:cs typeface="Arial"/>
            </a:endParaRPr>
          </a:p>
        </p:txBody>
      </p:sp>
      <p:sp>
        <p:nvSpPr>
          <p:cNvPr id="51" name="object 51"/>
          <p:cNvSpPr txBox="1"/>
          <p:nvPr/>
        </p:nvSpPr>
        <p:spPr>
          <a:xfrm>
            <a:off x="1219504" y="3508121"/>
            <a:ext cx="1507947" cy="310896"/>
          </a:xfrm>
          <a:prstGeom prst="rect">
            <a:avLst/>
          </a:prstGeom>
        </p:spPr>
        <p:txBody>
          <a:bodyPr wrap="square" lIns="0" tIns="0" rIns="0" bIns="0" rtlCol="0">
            <a:noAutofit/>
          </a:bodyPr>
          <a:lstStyle/>
          <a:p>
            <a:pPr marL="666800" marR="699544" algn="ctr">
              <a:lnSpc>
                <a:spcPct val="95825"/>
              </a:lnSpc>
              <a:spcBef>
                <a:spcPts val="465"/>
              </a:spcBef>
            </a:pPr>
            <a:r>
              <a:rPr sz="1300" spc="0" dirty="0">
                <a:latin typeface="Arial"/>
                <a:cs typeface="Arial"/>
              </a:rPr>
              <a:t>4</a:t>
            </a:r>
            <a:endParaRPr sz="1300">
              <a:latin typeface="Arial"/>
              <a:cs typeface="Arial"/>
            </a:endParaRPr>
          </a:p>
        </p:txBody>
      </p:sp>
      <p:sp>
        <p:nvSpPr>
          <p:cNvPr id="50" name="object 50"/>
          <p:cNvSpPr txBox="1"/>
          <p:nvPr/>
        </p:nvSpPr>
        <p:spPr>
          <a:xfrm>
            <a:off x="2727452" y="3508121"/>
            <a:ext cx="1227201" cy="310896"/>
          </a:xfrm>
          <a:prstGeom prst="rect">
            <a:avLst/>
          </a:prstGeom>
        </p:spPr>
        <p:txBody>
          <a:bodyPr wrap="square" lIns="0" tIns="0" rIns="0" bIns="0" rtlCol="0">
            <a:noAutofit/>
          </a:bodyPr>
          <a:lstStyle/>
          <a:p>
            <a:pPr>
              <a:lnSpc>
                <a:spcPts val="600"/>
              </a:lnSpc>
              <a:spcBef>
                <a:spcPts val="10"/>
              </a:spcBef>
            </a:pPr>
            <a:endParaRPr sz="600"/>
          </a:p>
          <a:p>
            <a:pPr marL="498830" marR="586768" algn="ctr">
              <a:lnSpc>
                <a:spcPct val="95825"/>
              </a:lnSpc>
            </a:pPr>
            <a:r>
              <a:rPr sz="1300" spc="0" dirty="0">
                <a:latin typeface="Arial"/>
                <a:cs typeface="Arial"/>
              </a:rPr>
              <a:t>6</a:t>
            </a:r>
            <a:endParaRPr sz="1300">
              <a:latin typeface="Arial"/>
              <a:cs typeface="Arial"/>
            </a:endParaRPr>
          </a:p>
        </p:txBody>
      </p:sp>
      <p:sp>
        <p:nvSpPr>
          <p:cNvPr id="49" name="object 49"/>
          <p:cNvSpPr txBox="1"/>
          <p:nvPr/>
        </p:nvSpPr>
        <p:spPr>
          <a:xfrm>
            <a:off x="3954653" y="3508121"/>
            <a:ext cx="1318259" cy="310896"/>
          </a:xfrm>
          <a:prstGeom prst="rect">
            <a:avLst/>
          </a:prstGeom>
        </p:spPr>
        <p:txBody>
          <a:bodyPr wrap="square" lIns="0" tIns="0" rIns="0" bIns="0" rtlCol="0">
            <a:noAutofit/>
          </a:bodyPr>
          <a:lstStyle/>
          <a:p>
            <a:pPr marL="544169" marR="541048" algn="ctr">
              <a:lnSpc>
                <a:spcPct val="95825"/>
              </a:lnSpc>
              <a:spcBef>
                <a:spcPts val="455"/>
              </a:spcBef>
            </a:pPr>
            <a:r>
              <a:rPr sz="1300" spc="0" dirty="0">
                <a:latin typeface="Arial"/>
                <a:cs typeface="Arial"/>
              </a:rPr>
              <a:t>15</a:t>
            </a:r>
            <a:endParaRPr sz="1300">
              <a:latin typeface="Arial"/>
              <a:cs typeface="Arial"/>
            </a:endParaRPr>
          </a:p>
        </p:txBody>
      </p:sp>
      <p:sp>
        <p:nvSpPr>
          <p:cNvPr id="48" name="object 48"/>
          <p:cNvSpPr txBox="1"/>
          <p:nvPr/>
        </p:nvSpPr>
        <p:spPr>
          <a:xfrm>
            <a:off x="5272912" y="3508121"/>
            <a:ext cx="1321561" cy="310896"/>
          </a:xfrm>
          <a:prstGeom prst="rect">
            <a:avLst/>
          </a:prstGeom>
        </p:spPr>
        <p:txBody>
          <a:bodyPr wrap="square" lIns="0" tIns="0" rIns="0" bIns="0" rtlCol="0">
            <a:noAutofit/>
          </a:bodyPr>
          <a:lstStyle/>
          <a:p>
            <a:pPr>
              <a:lnSpc>
                <a:spcPts val="550"/>
              </a:lnSpc>
              <a:spcBef>
                <a:spcPts val="36"/>
              </a:spcBef>
            </a:pPr>
            <a:endParaRPr sz="550"/>
          </a:p>
          <a:p>
            <a:pPr marL="451459" marR="454180" algn="ctr">
              <a:lnSpc>
                <a:spcPct val="95825"/>
              </a:lnSpc>
            </a:pPr>
            <a:r>
              <a:rPr sz="1300" spc="0" dirty="0">
                <a:latin typeface="Arial"/>
                <a:cs typeface="Arial"/>
              </a:rPr>
              <a:t>2024</a:t>
            </a:r>
            <a:endParaRPr sz="1300">
              <a:latin typeface="Arial"/>
              <a:cs typeface="Arial"/>
            </a:endParaRPr>
          </a:p>
        </p:txBody>
      </p:sp>
      <p:sp>
        <p:nvSpPr>
          <p:cNvPr id="47" name="object 47"/>
          <p:cNvSpPr txBox="1"/>
          <p:nvPr/>
        </p:nvSpPr>
        <p:spPr>
          <a:xfrm>
            <a:off x="6594474" y="3508121"/>
            <a:ext cx="2169795" cy="310896"/>
          </a:xfrm>
          <a:prstGeom prst="rect">
            <a:avLst/>
          </a:prstGeom>
        </p:spPr>
        <p:txBody>
          <a:bodyPr wrap="square" lIns="0" tIns="0" rIns="0" bIns="0" rtlCol="0">
            <a:noAutofit/>
          </a:bodyPr>
          <a:lstStyle/>
          <a:p>
            <a:pPr>
              <a:lnSpc>
                <a:spcPts val="550"/>
              </a:lnSpc>
              <a:spcBef>
                <a:spcPts val="48"/>
              </a:spcBef>
            </a:pPr>
            <a:endParaRPr sz="550"/>
          </a:p>
          <a:p>
            <a:pPr marL="500634">
              <a:lnSpc>
                <a:spcPct val="95825"/>
              </a:lnSpc>
            </a:pPr>
            <a:r>
              <a:rPr sz="1300" spc="0" dirty="0">
                <a:latin typeface="Arial"/>
                <a:cs typeface="Arial"/>
              </a:rPr>
              <a:t>14</a:t>
            </a:r>
            <a:r>
              <a:rPr sz="1300" spc="-14" dirty="0">
                <a:latin typeface="Arial"/>
                <a:cs typeface="Arial"/>
              </a:rPr>
              <a:t> </a:t>
            </a:r>
            <a:r>
              <a:rPr sz="1300" spc="0" dirty="0">
                <a:latin typeface="Arial"/>
                <a:cs typeface="Arial"/>
              </a:rPr>
              <a:t>Ju</a:t>
            </a:r>
            <a:r>
              <a:rPr sz="1300" spc="14" dirty="0">
                <a:latin typeface="Arial"/>
                <a:cs typeface="Arial"/>
              </a:rPr>
              <a:t>n</a:t>
            </a:r>
            <a:r>
              <a:rPr sz="1300" spc="0" dirty="0">
                <a:latin typeface="Arial"/>
                <a:cs typeface="Arial"/>
              </a:rPr>
              <a:t>e,</a:t>
            </a:r>
            <a:r>
              <a:rPr sz="1300" spc="-18" dirty="0">
                <a:latin typeface="Arial"/>
                <a:cs typeface="Arial"/>
              </a:rPr>
              <a:t> </a:t>
            </a:r>
            <a:r>
              <a:rPr sz="1300" spc="0" dirty="0">
                <a:latin typeface="Arial"/>
                <a:cs typeface="Arial"/>
              </a:rPr>
              <a:t>2</a:t>
            </a:r>
            <a:r>
              <a:rPr sz="1300" spc="9" dirty="0">
                <a:latin typeface="Arial"/>
                <a:cs typeface="Arial"/>
              </a:rPr>
              <a:t>0</a:t>
            </a:r>
            <a:r>
              <a:rPr sz="1300" spc="0" dirty="0">
                <a:latin typeface="Arial"/>
                <a:cs typeface="Arial"/>
              </a:rPr>
              <a:t>24</a:t>
            </a:r>
            <a:endParaRPr sz="1300">
              <a:latin typeface="Arial"/>
              <a:cs typeface="Arial"/>
            </a:endParaRPr>
          </a:p>
        </p:txBody>
      </p:sp>
      <p:sp>
        <p:nvSpPr>
          <p:cNvPr id="46" name="object 46"/>
          <p:cNvSpPr txBox="1"/>
          <p:nvPr/>
        </p:nvSpPr>
        <p:spPr>
          <a:xfrm>
            <a:off x="1219504" y="3819017"/>
            <a:ext cx="1507947" cy="314045"/>
          </a:xfrm>
          <a:prstGeom prst="rect">
            <a:avLst/>
          </a:prstGeom>
        </p:spPr>
        <p:txBody>
          <a:bodyPr wrap="square" lIns="0" tIns="0" rIns="0" bIns="0" rtlCol="0">
            <a:noAutofit/>
          </a:bodyPr>
          <a:lstStyle/>
          <a:p>
            <a:pPr marL="666800" marR="699544" algn="ctr">
              <a:lnSpc>
                <a:spcPct val="95825"/>
              </a:lnSpc>
              <a:spcBef>
                <a:spcPts val="415"/>
              </a:spcBef>
            </a:pPr>
            <a:r>
              <a:rPr sz="1300" spc="0" dirty="0">
                <a:latin typeface="Arial"/>
                <a:cs typeface="Arial"/>
              </a:rPr>
              <a:t>5</a:t>
            </a:r>
            <a:endParaRPr sz="1300">
              <a:latin typeface="Arial"/>
              <a:cs typeface="Arial"/>
            </a:endParaRPr>
          </a:p>
        </p:txBody>
      </p:sp>
      <p:sp>
        <p:nvSpPr>
          <p:cNvPr id="45" name="object 45"/>
          <p:cNvSpPr txBox="1"/>
          <p:nvPr/>
        </p:nvSpPr>
        <p:spPr>
          <a:xfrm>
            <a:off x="2727452" y="3819017"/>
            <a:ext cx="1227201" cy="314045"/>
          </a:xfrm>
          <a:prstGeom prst="rect">
            <a:avLst/>
          </a:prstGeom>
        </p:spPr>
        <p:txBody>
          <a:bodyPr wrap="square" lIns="0" tIns="0" rIns="0" bIns="0" rtlCol="0">
            <a:noAutofit/>
          </a:bodyPr>
          <a:lstStyle/>
          <a:p>
            <a:pPr>
              <a:lnSpc>
                <a:spcPts val="550"/>
              </a:lnSpc>
              <a:spcBef>
                <a:spcPts val="12"/>
              </a:spcBef>
            </a:pPr>
            <a:endParaRPr sz="550"/>
          </a:p>
          <a:p>
            <a:pPr marL="498830" marR="586768" algn="ctr">
              <a:lnSpc>
                <a:spcPct val="95825"/>
              </a:lnSpc>
            </a:pPr>
            <a:r>
              <a:rPr sz="1300" spc="0" dirty="0">
                <a:latin typeface="Arial"/>
                <a:cs typeface="Arial"/>
              </a:rPr>
              <a:t>6</a:t>
            </a:r>
            <a:endParaRPr sz="1300">
              <a:latin typeface="Arial"/>
              <a:cs typeface="Arial"/>
            </a:endParaRPr>
          </a:p>
        </p:txBody>
      </p:sp>
      <p:sp>
        <p:nvSpPr>
          <p:cNvPr id="44" name="object 44"/>
          <p:cNvSpPr txBox="1"/>
          <p:nvPr/>
        </p:nvSpPr>
        <p:spPr>
          <a:xfrm>
            <a:off x="3954653" y="3819017"/>
            <a:ext cx="1318259" cy="314045"/>
          </a:xfrm>
          <a:prstGeom prst="rect">
            <a:avLst/>
          </a:prstGeom>
        </p:spPr>
        <p:txBody>
          <a:bodyPr wrap="square" lIns="0" tIns="0" rIns="0" bIns="0" rtlCol="0">
            <a:noAutofit/>
          </a:bodyPr>
          <a:lstStyle/>
          <a:p>
            <a:pPr marL="544169" marR="541048" algn="ctr">
              <a:lnSpc>
                <a:spcPct val="95825"/>
              </a:lnSpc>
              <a:spcBef>
                <a:spcPts val="405"/>
              </a:spcBef>
            </a:pPr>
            <a:r>
              <a:rPr sz="1300" spc="0" dirty="0">
                <a:latin typeface="Arial"/>
                <a:cs typeface="Arial"/>
              </a:rPr>
              <a:t>15</a:t>
            </a:r>
            <a:endParaRPr sz="1300">
              <a:latin typeface="Arial"/>
              <a:cs typeface="Arial"/>
            </a:endParaRPr>
          </a:p>
        </p:txBody>
      </p:sp>
      <p:sp>
        <p:nvSpPr>
          <p:cNvPr id="43" name="object 43"/>
          <p:cNvSpPr txBox="1"/>
          <p:nvPr/>
        </p:nvSpPr>
        <p:spPr>
          <a:xfrm>
            <a:off x="5272912" y="3819017"/>
            <a:ext cx="1321561" cy="314045"/>
          </a:xfrm>
          <a:prstGeom prst="rect">
            <a:avLst/>
          </a:prstGeom>
        </p:spPr>
        <p:txBody>
          <a:bodyPr wrap="square" lIns="0" tIns="0" rIns="0" bIns="0" rtlCol="0">
            <a:noAutofit/>
          </a:bodyPr>
          <a:lstStyle/>
          <a:p>
            <a:pPr>
              <a:lnSpc>
                <a:spcPts val="500"/>
              </a:lnSpc>
              <a:spcBef>
                <a:spcPts val="38"/>
              </a:spcBef>
            </a:pPr>
            <a:endParaRPr sz="500"/>
          </a:p>
          <a:p>
            <a:pPr marL="451459" marR="454180" algn="ctr">
              <a:lnSpc>
                <a:spcPct val="95825"/>
              </a:lnSpc>
            </a:pPr>
            <a:r>
              <a:rPr sz="1300" spc="0" dirty="0">
                <a:latin typeface="Arial"/>
                <a:cs typeface="Arial"/>
              </a:rPr>
              <a:t>2025</a:t>
            </a:r>
            <a:endParaRPr sz="1300">
              <a:latin typeface="Arial"/>
              <a:cs typeface="Arial"/>
            </a:endParaRPr>
          </a:p>
        </p:txBody>
      </p:sp>
      <p:sp>
        <p:nvSpPr>
          <p:cNvPr id="42" name="object 42"/>
          <p:cNvSpPr txBox="1"/>
          <p:nvPr/>
        </p:nvSpPr>
        <p:spPr>
          <a:xfrm>
            <a:off x="6594474" y="3819017"/>
            <a:ext cx="2169795" cy="314045"/>
          </a:xfrm>
          <a:prstGeom prst="rect">
            <a:avLst/>
          </a:prstGeom>
        </p:spPr>
        <p:txBody>
          <a:bodyPr wrap="square" lIns="0" tIns="0" rIns="0" bIns="0" rtlCol="0">
            <a:noAutofit/>
          </a:bodyPr>
          <a:lstStyle/>
          <a:p>
            <a:pPr>
              <a:lnSpc>
                <a:spcPts val="550"/>
              </a:lnSpc>
              <a:spcBef>
                <a:spcPts val="12"/>
              </a:spcBef>
            </a:pPr>
            <a:endParaRPr sz="550"/>
          </a:p>
          <a:p>
            <a:pPr marL="506730">
              <a:lnSpc>
                <a:spcPct val="95825"/>
              </a:lnSpc>
            </a:pPr>
            <a:r>
              <a:rPr sz="1300" spc="0" dirty="0">
                <a:latin typeface="Arial"/>
                <a:cs typeface="Arial"/>
              </a:rPr>
              <a:t>14</a:t>
            </a:r>
            <a:r>
              <a:rPr sz="1300" spc="-14" dirty="0">
                <a:latin typeface="Arial"/>
                <a:cs typeface="Arial"/>
              </a:rPr>
              <a:t> </a:t>
            </a:r>
            <a:r>
              <a:rPr sz="1300" spc="0" dirty="0">
                <a:latin typeface="Arial"/>
                <a:cs typeface="Arial"/>
              </a:rPr>
              <a:t>Ju</a:t>
            </a:r>
            <a:r>
              <a:rPr sz="1300" spc="14" dirty="0">
                <a:latin typeface="Arial"/>
                <a:cs typeface="Arial"/>
              </a:rPr>
              <a:t>n</a:t>
            </a:r>
            <a:r>
              <a:rPr sz="1300" spc="0" dirty="0">
                <a:latin typeface="Arial"/>
                <a:cs typeface="Arial"/>
              </a:rPr>
              <a:t>e,</a:t>
            </a:r>
            <a:r>
              <a:rPr sz="1300" spc="-18" dirty="0">
                <a:latin typeface="Arial"/>
                <a:cs typeface="Arial"/>
              </a:rPr>
              <a:t> </a:t>
            </a:r>
            <a:r>
              <a:rPr sz="1300" spc="0" dirty="0">
                <a:latin typeface="Arial"/>
                <a:cs typeface="Arial"/>
              </a:rPr>
              <a:t>2</a:t>
            </a:r>
            <a:r>
              <a:rPr sz="1300" spc="9" dirty="0">
                <a:latin typeface="Arial"/>
                <a:cs typeface="Arial"/>
              </a:rPr>
              <a:t>0</a:t>
            </a:r>
            <a:r>
              <a:rPr sz="1300" spc="0" dirty="0">
                <a:latin typeface="Arial"/>
                <a:cs typeface="Arial"/>
              </a:rPr>
              <a:t>25</a:t>
            </a:r>
            <a:endParaRPr sz="1300">
              <a:latin typeface="Arial"/>
              <a:cs typeface="Arial"/>
            </a:endParaRPr>
          </a:p>
        </p:txBody>
      </p:sp>
      <p:sp>
        <p:nvSpPr>
          <p:cNvPr id="41" name="object 41"/>
          <p:cNvSpPr txBox="1"/>
          <p:nvPr/>
        </p:nvSpPr>
        <p:spPr>
          <a:xfrm>
            <a:off x="1219504" y="4133062"/>
            <a:ext cx="1507947" cy="311048"/>
          </a:xfrm>
          <a:prstGeom prst="rect">
            <a:avLst/>
          </a:prstGeom>
        </p:spPr>
        <p:txBody>
          <a:bodyPr wrap="square" lIns="0" tIns="0" rIns="0" bIns="0" rtlCol="0">
            <a:noAutofit/>
          </a:bodyPr>
          <a:lstStyle/>
          <a:p>
            <a:pPr marL="672896" marR="693448" algn="ctr">
              <a:lnSpc>
                <a:spcPct val="95825"/>
              </a:lnSpc>
              <a:spcBef>
                <a:spcPts val="480"/>
              </a:spcBef>
            </a:pPr>
            <a:r>
              <a:rPr sz="1300" spc="0" dirty="0">
                <a:latin typeface="Arial"/>
                <a:cs typeface="Arial"/>
              </a:rPr>
              <a:t>6</a:t>
            </a:r>
            <a:endParaRPr sz="1300">
              <a:latin typeface="Arial"/>
              <a:cs typeface="Arial"/>
            </a:endParaRPr>
          </a:p>
        </p:txBody>
      </p:sp>
      <p:sp>
        <p:nvSpPr>
          <p:cNvPr id="40" name="object 40"/>
          <p:cNvSpPr txBox="1"/>
          <p:nvPr/>
        </p:nvSpPr>
        <p:spPr>
          <a:xfrm>
            <a:off x="2727452" y="4133062"/>
            <a:ext cx="1227201" cy="311048"/>
          </a:xfrm>
          <a:prstGeom prst="rect">
            <a:avLst/>
          </a:prstGeom>
        </p:spPr>
        <p:txBody>
          <a:bodyPr wrap="square" lIns="0" tIns="0" rIns="0" bIns="0" rtlCol="0">
            <a:noAutofit/>
          </a:bodyPr>
          <a:lstStyle/>
          <a:p>
            <a:pPr>
              <a:lnSpc>
                <a:spcPts val="600"/>
              </a:lnSpc>
              <a:spcBef>
                <a:spcPts val="11"/>
              </a:spcBef>
            </a:pPr>
            <a:endParaRPr sz="600"/>
          </a:p>
          <a:p>
            <a:pPr marL="506450" marR="579148" algn="ctr">
              <a:lnSpc>
                <a:spcPct val="95825"/>
              </a:lnSpc>
            </a:pPr>
            <a:r>
              <a:rPr sz="1300" spc="0" dirty="0">
                <a:latin typeface="Arial"/>
                <a:cs typeface="Arial"/>
              </a:rPr>
              <a:t>6</a:t>
            </a:r>
            <a:endParaRPr sz="1300">
              <a:latin typeface="Arial"/>
              <a:cs typeface="Arial"/>
            </a:endParaRPr>
          </a:p>
        </p:txBody>
      </p:sp>
      <p:sp>
        <p:nvSpPr>
          <p:cNvPr id="39" name="object 39"/>
          <p:cNvSpPr txBox="1"/>
          <p:nvPr/>
        </p:nvSpPr>
        <p:spPr>
          <a:xfrm>
            <a:off x="3954653" y="4133062"/>
            <a:ext cx="1318259" cy="311048"/>
          </a:xfrm>
          <a:prstGeom prst="rect">
            <a:avLst/>
          </a:prstGeom>
        </p:spPr>
        <p:txBody>
          <a:bodyPr wrap="square" lIns="0" tIns="0" rIns="0" bIns="0" rtlCol="0">
            <a:noAutofit/>
          </a:bodyPr>
          <a:lstStyle/>
          <a:p>
            <a:pPr marL="595985" marR="580672" algn="ctr">
              <a:lnSpc>
                <a:spcPct val="95825"/>
              </a:lnSpc>
              <a:spcBef>
                <a:spcPts val="465"/>
              </a:spcBef>
            </a:pPr>
            <a:r>
              <a:rPr sz="1300" spc="0" dirty="0">
                <a:latin typeface="Arial"/>
                <a:cs typeface="Arial"/>
              </a:rPr>
              <a:t>1</a:t>
            </a:r>
            <a:endParaRPr sz="1300">
              <a:latin typeface="Arial"/>
              <a:cs typeface="Arial"/>
            </a:endParaRPr>
          </a:p>
        </p:txBody>
      </p:sp>
      <p:sp>
        <p:nvSpPr>
          <p:cNvPr id="38" name="object 38"/>
          <p:cNvSpPr txBox="1"/>
          <p:nvPr/>
        </p:nvSpPr>
        <p:spPr>
          <a:xfrm>
            <a:off x="5272912" y="4133062"/>
            <a:ext cx="1321561" cy="311048"/>
          </a:xfrm>
          <a:prstGeom prst="rect">
            <a:avLst/>
          </a:prstGeom>
        </p:spPr>
        <p:txBody>
          <a:bodyPr wrap="square" lIns="0" tIns="0" rIns="0" bIns="0" rtlCol="0">
            <a:noAutofit/>
          </a:bodyPr>
          <a:lstStyle/>
          <a:p>
            <a:pPr>
              <a:lnSpc>
                <a:spcPts val="700"/>
              </a:lnSpc>
              <a:spcBef>
                <a:spcPts val="31"/>
              </a:spcBef>
            </a:pPr>
            <a:endParaRPr sz="700"/>
          </a:p>
          <a:p>
            <a:pPr marL="428599" marR="477040" algn="ctr">
              <a:lnSpc>
                <a:spcPct val="95825"/>
              </a:lnSpc>
            </a:pPr>
            <a:r>
              <a:rPr sz="1300" spc="0" dirty="0">
                <a:latin typeface="Arial"/>
                <a:cs typeface="Arial"/>
              </a:rPr>
              <a:t>1962</a:t>
            </a:r>
            <a:endParaRPr sz="1300">
              <a:latin typeface="Arial"/>
              <a:cs typeface="Arial"/>
            </a:endParaRPr>
          </a:p>
        </p:txBody>
      </p:sp>
      <p:sp>
        <p:nvSpPr>
          <p:cNvPr id="37" name="object 37"/>
          <p:cNvSpPr txBox="1"/>
          <p:nvPr/>
        </p:nvSpPr>
        <p:spPr>
          <a:xfrm>
            <a:off x="6594474" y="4133062"/>
            <a:ext cx="2169795" cy="311048"/>
          </a:xfrm>
          <a:prstGeom prst="rect">
            <a:avLst/>
          </a:prstGeom>
        </p:spPr>
        <p:txBody>
          <a:bodyPr wrap="square" lIns="0" tIns="0" rIns="0" bIns="0" rtlCol="0">
            <a:noAutofit/>
          </a:bodyPr>
          <a:lstStyle/>
          <a:p>
            <a:pPr>
              <a:lnSpc>
                <a:spcPts val="550"/>
              </a:lnSpc>
              <a:spcBef>
                <a:spcPts val="49"/>
              </a:spcBef>
            </a:pPr>
            <a:endParaRPr sz="550"/>
          </a:p>
          <a:p>
            <a:pPr marL="529590">
              <a:lnSpc>
                <a:spcPct val="95825"/>
              </a:lnSpc>
            </a:pPr>
            <a:r>
              <a:rPr sz="1300" spc="0" dirty="0">
                <a:latin typeface="Arial"/>
                <a:cs typeface="Arial"/>
              </a:rPr>
              <a:t>31</a:t>
            </a:r>
            <a:r>
              <a:rPr sz="1300" spc="-4" dirty="0">
                <a:latin typeface="Arial"/>
                <a:cs typeface="Arial"/>
              </a:rPr>
              <a:t> </a:t>
            </a:r>
            <a:r>
              <a:rPr sz="1300" spc="-9" dirty="0">
                <a:latin typeface="Arial"/>
                <a:cs typeface="Arial"/>
              </a:rPr>
              <a:t>M</a:t>
            </a:r>
            <a:r>
              <a:rPr sz="1300" spc="25" dirty="0">
                <a:latin typeface="Arial"/>
                <a:cs typeface="Arial"/>
              </a:rPr>
              <a:t>a</a:t>
            </a:r>
            <a:r>
              <a:rPr sz="1300" spc="-25" dirty="0">
                <a:latin typeface="Arial"/>
                <a:cs typeface="Arial"/>
              </a:rPr>
              <a:t>y</a:t>
            </a:r>
            <a:r>
              <a:rPr sz="1300" spc="0" dirty="0">
                <a:latin typeface="Arial"/>
                <a:cs typeface="Arial"/>
              </a:rPr>
              <a:t>,</a:t>
            </a:r>
            <a:r>
              <a:rPr sz="1300" spc="-14" dirty="0">
                <a:latin typeface="Arial"/>
                <a:cs typeface="Arial"/>
              </a:rPr>
              <a:t> </a:t>
            </a:r>
            <a:r>
              <a:rPr sz="1300" spc="9" dirty="0">
                <a:latin typeface="Arial"/>
                <a:cs typeface="Arial"/>
              </a:rPr>
              <a:t>1</a:t>
            </a:r>
            <a:r>
              <a:rPr sz="1300" spc="0" dirty="0">
                <a:latin typeface="Arial"/>
                <a:cs typeface="Arial"/>
              </a:rPr>
              <a:t>962</a:t>
            </a:r>
            <a:endParaRPr sz="1300">
              <a:latin typeface="Arial"/>
              <a:cs typeface="Arial"/>
            </a:endParaRPr>
          </a:p>
        </p:txBody>
      </p:sp>
      <p:sp>
        <p:nvSpPr>
          <p:cNvPr id="36" name="object 36"/>
          <p:cNvSpPr txBox="1"/>
          <p:nvPr/>
        </p:nvSpPr>
        <p:spPr>
          <a:xfrm>
            <a:off x="1219504" y="4444111"/>
            <a:ext cx="1507947" cy="312419"/>
          </a:xfrm>
          <a:prstGeom prst="rect">
            <a:avLst/>
          </a:prstGeom>
        </p:spPr>
        <p:txBody>
          <a:bodyPr wrap="square" lIns="0" tIns="0" rIns="0" bIns="0" rtlCol="0">
            <a:noAutofit/>
          </a:bodyPr>
          <a:lstStyle/>
          <a:p>
            <a:pPr>
              <a:lnSpc>
                <a:spcPts val="750"/>
              </a:lnSpc>
              <a:spcBef>
                <a:spcPts val="40"/>
              </a:spcBef>
            </a:pPr>
            <a:endParaRPr sz="750"/>
          </a:p>
          <a:p>
            <a:pPr marL="682040" marR="684304" algn="ctr">
              <a:lnSpc>
                <a:spcPct val="95825"/>
              </a:lnSpc>
            </a:pPr>
            <a:r>
              <a:rPr sz="1300" spc="0" dirty="0">
                <a:latin typeface="Arial"/>
                <a:cs typeface="Arial"/>
              </a:rPr>
              <a:t>7</a:t>
            </a:r>
            <a:endParaRPr sz="1300">
              <a:latin typeface="Arial"/>
              <a:cs typeface="Arial"/>
            </a:endParaRPr>
          </a:p>
        </p:txBody>
      </p:sp>
      <p:sp>
        <p:nvSpPr>
          <p:cNvPr id="35" name="object 35"/>
          <p:cNvSpPr txBox="1"/>
          <p:nvPr/>
        </p:nvSpPr>
        <p:spPr>
          <a:xfrm>
            <a:off x="2727452" y="4444111"/>
            <a:ext cx="1227201" cy="312419"/>
          </a:xfrm>
          <a:prstGeom prst="rect">
            <a:avLst/>
          </a:prstGeom>
        </p:spPr>
        <p:txBody>
          <a:bodyPr wrap="square" lIns="0" tIns="0" rIns="0" bIns="0" rtlCol="0">
            <a:noAutofit/>
          </a:bodyPr>
          <a:lstStyle/>
          <a:p>
            <a:pPr>
              <a:lnSpc>
                <a:spcPts val="900"/>
              </a:lnSpc>
              <a:spcBef>
                <a:spcPts val="10"/>
              </a:spcBef>
            </a:pPr>
            <a:endParaRPr sz="900"/>
          </a:p>
          <a:p>
            <a:pPr marL="515594" marR="570004" algn="ctr">
              <a:lnSpc>
                <a:spcPct val="95825"/>
              </a:lnSpc>
            </a:pPr>
            <a:r>
              <a:rPr sz="1300" spc="0" dirty="0">
                <a:latin typeface="Arial"/>
                <a:cs typeface="Arial"/>
              </a:rPr>
              <a:t>6</a:t>
            </a:r>
            <a:endParaRPr sz="1300">
              <a:latin typeface="Arial"/>
              <a:cs typeface="Arial"/>
            </a:endParaRPr>
          </a:p>
        </p:txBody>
      </p:sp>
      <p:sp>
        <p:nvSpPr>
          <p:cNvPr id="34" name="object 34"/>
          <p:cNvSpPr txBox="1"/>
          <p:nvPr/>
        </p:nvSpPr>
        <p:spPr>
          <a:xfrm>
            <a:off x="3954653" y="4444111"/>
            <a:ext cx="1318259" cy="312419"/>
          </a:xfrm>
          <a:prstGeom prst="rect">
            <a:avLst/>
          </a:prstGeom>
        </p:spPr>
        <p:txBody>
          <a:bodyPr wrap="square" lIns="0" tIns="0" rIns="0" bIns="0" rtlCol="0">
            <a:noAutofit/>
          </a:bodyPr>
          <a:lstStyle/>
          <a:p>
            <a:pPr>
              <a:lnSpc>
                <a:spcPts val="750"/>
              </a:lnSpc>
              <a:spcBef>
                <a:spcPts val="28"/>
              </a:spcBef>
            </a:pPr>
            <a:endParaRPr sz="750"/>
          </a:p>
          <a:p>
            <a:pPr marL="605129" marR="571528" algn="ctr">
              <a:lnSpc>
                <a:spcPct val="95825"/>
              </a:lnSpc>
            </a:pPr>
            <a:r>
              <a:rPr sz="1300" spc="0" dirty="0">
                <a:latin typeface="Arial"/>
                <a:cs typeface="Arial"/>
              </a:rPr>
              <a:t>2</a:t>
            </a:r>
            <a:endParaRPr sz="1300">
              <a:latin typeface="Arial"/>
              <a:cs typeface="Arial"/>
            </a:endParaRPr>
          </a:p>
        </p:txBody>
      </p:sp>
      <p:sp>
        <p:nvSpPr>
          <p:cNvPr id="33" name="object 33"/>
          <p:cNvSpPr txBox="1"/>
          <p:nvPr/>
        </p:nvSpPr>
        <p:spPr>
          <a:xfrm>
            <a:off x="5272912" y="4444111"/>
            <a:ext cx="1321561" cy="312419"/>
          </a:xfrm>
          <a:prstGeom prst="rect">
            <a:avLst/>
          </a:prstGeom>
        </p:spPr>
        <p:txBody>
          <a:bodyPr wrap="square" lIns="0" tIns="0" rIns="0" bIns="0" rtlCol="0">
            <a:noAutofit/>
          </a:bodyPr>
          <a:lstStyle/>
          <a:p>
            <a:pPr>
              <a:lnSpc>
                <a:spcPts val="750"/>
              </a:lnSpc>
              <a:spcBef>
                <a:spcPts val="40"/>
              </a:spcBef>
            </a:pPr>
            <a:endParaRPr sz="750"/>
          </a:p>
          <a:p>
            <a:pPr marL="443839" marR="461800" algn="ctr">
              <a:lnSpc>
                <a:spcPct val="95825"/>
              </a:lnSpc>
            </a:pPr>
            <a:r>
              <a:rPr sz="1300" spc="0" dirty="0">
                <a:latin typeface="Arial"/>
                <a:cs typeface="Arial"/>
              </a:rPr>
              <a:t>1962</a:t>
            </a:r>
            <a:endParaRPr sz="1300">
              <a:latin typeface="Arial"/>
              <a:cs typeface="Arial"/>
            </a:endParaRPr>
          </a:p>
        </p:txBody>
      </p:sp>
      <p:sp>
        <p:nvSpPr>
          <p:cNvPr id="32" name="object 32"/>
          <p:cNvSpPr txBox="1"/>
          <p:nvPr/>
        </p:nvSpPr>
        <p:spPr>
          <a:xfrm>
            <a:off x="6594474" y="4444111"/>
            <a:ext cx="2169795" cy="312419"/>
          </a:xfrm>
          <a:prstGeom prst="rect">
            <a:avLst/>
          </a:prstGeom>
        </p:spPr>
        <p:txBody>
          <a:bodyPr wrap="square" lIns="0" tIns="0" rIns="0" bIns="0" rtlCol="0">
            <a:noAutofit/>
          </a:bodyPr>
          <a:lstStyle/>
          <a:p>
            <a:pPr>
              <a:lnSpc>
                <a:spcPts val="500"/>
              </a:lnSpc>
              <a:spcBef>
                <a:spcPts val="38"/>
              </a:spcBef>
            </a:pPr>
            <a:endParaRPr sz="500"/>
          </a:p>
          <a:p>
            <a:pPr marL="552450">
              <a:lnSpc>
                <a:spcPct val="95825"/>
              </a:lnSpc>
            </a:pPr>
            <a:r>
              <a:rPr sz="1300" spc="0" dirty="0">
                <a:latin typeface="Arial"/>
                <a:cs typeface="Arial"/>
              </a:rPr>
              <a:t>1</a:t>
            </a:r>
            <a:r>
              <a:rPr sz="1300" spc="-7" dirty="0">
                <a:latin typeface="Arial"/>
                <a:cs typeface="Arial"/>
              </a:rPr>
              <a:t> </a:t>
            </a:r>
            <a:r>
              <a:rPr sz="1300" spc="0" dirty="0">
                <a:latin typeface="Arial"/>
                <a:cs typeface="Arial"/>
              </a:rPr>
              <a:t>June,</a:t>
            </a:r>
            <a:r>
              <a:rPr sz="1300" spc="-16" dirty="0">
                <a:latin typeface="Arial"/>
                <a:cs typeface="Arial"/>
              </a:rPr>
              <a:t> </a:t>
            </a:r>
            <a:r>
              <a:rPr sz="1300" spc="9" dirty="0">
                <a:latin typeface="Arial"/>
                <a:cs typeface="Arial"/>
              </a:rPr>
              <a:t>1</a:t>
            </a:r>
            <a:r>
              <a:rPr sz="1300" spc="0" dirty="0">
                <a:latin typeface="Arial"/>
                <a:cs typeface="Arial"/>
              </a:rPr>
              <a:t>962</a:t>
            </a:r>
            <a:endParaRPr sz="1300">
              <a:latin typeface="Arial"/>
              <a:cs typeface="Arial"/>
            </a:endParaRPr>
          </a:p>
        </p:txBody>
      </p:sp>
      <p:sp>
        <p:nvSpPr>
          <p:cNvPr id="31" name="object 31"/>
          <p:cNvSpPr txBox="1"/>
          <p:nvPr/>
        </p:nvSpPr>
        <p:spPr>
          <a:xfrm>
            <a:off x="1219504" y="4756531"/>
            <a:ext cx="1507947" cy="309372"/>
          </a:xfrm>
          <a:prstGeom prst="rect">
            <a:avLst/>
          </a:prstGeom>
        </p:spPr>
        <p:txBody>
          <a:bodyPr wrap="square" lIns="0" tIns="0" rIns="0" bIns="0" rtlCol="0">
            <a:noAutofit/>
          </a:bodyPr>
          <a:lstStyle/>
          <a:p>
            <a:pPr>
              <a:lnSpc>
                <a:spcPts val="750"/>
              </a:lnSpc>
              <a:spcBef>
                <a:spcPts val="40"/>
              </a:spcBef>
            </a:pPr>
            <a:endParaRPr sz="750"/>
          </a:p>
          <a:p>
            <a:pPr marL="682040" marR="684304" algn="ctr">
              <a:lnSpc>
                <a:spcPct val="95825"/>
              </a:lnSpc>
            </a:pPr>
            <a:r>
              <a:rPr sz="1300" spc="0" dirty="0">
                <a:latin typeface="Arial"/>
                <a:cs typeface="Arial"/>
              </a:rPr>
              <a:t>8</a:t>
            </a:r>
            <a:endParaRPr sz="1300">
              <a:latin typeface="Arial"/>
              <a:cs typeface="Arial"/>
            </a:endParaRPr>
          </a:p>
        </p:txBody>
      </p:sp>
      <p:sp>
        <p:nvSpPr>
          <p:cNvPr id="30" name="object 30"/>
          <p:cNvSpPr txBox="1"/>
          <p:nvPr/>
        </p:nvSpPr>
        <p:spPr>
          <a:xfrm>
            <a:off x="2727452" y="4756531"/>
            <a:ext cx="1227201" cy="309372"/>
          </a:xfrm>
          <a:prstGeom prst="rect">
            <a:avLst/>
          </a:prstGeom>
        </p:spPr>
        <p:txBody>
          <a:bodyPr wrap="square" lIns="0" tIns="0" rIns="0" bIns="0" rtlCol="0">
            <a:noAutofit/>
          </a:bodyPr>
          <a:lstStyle/>
          <a:p>
            <a:pPr>
              <a:lnSpc>
                <a:spcPts val="900"/>
              </a:lnSpc>
              <a:spcBef>
                <a:spcPts val="34"/>
              </a:spcBef>
            </a:pPr>
            <a:endParaRPr sz="900"/>
          </a:p>
          <a:p>
            <a:pPr marL="515594" marR="570004" algn="ctr">
              <a:lnSpc>
                <a:spcPct val="95825"/>
              </a:lnSpc>
            </a:pPr>
            <a:r>
              <a:rPr sz="1300" spc="0" dirty="0">
                <a:latin typeface="Arial"/>
                <a:cs typeface="Arial"/>
              </a:rPr>
              <a:t>6</a:t>
            </a:r>
            <a:endParaRPr sz="1300">
              <a:latin typeface="Arial"/>
              <a:cs typeface="Arial"/>
            </a:endParaRPr>
          </a:p>
        </p:txBody>
      </p:sp>
      <p:sp>
        <p:nvSpPr>
          <p:cNvPr id="29" name="object 29"/>
          <p:cNvSpPr txBox="1"/>
          <p:nvPr/>
        </p:nvSpPr>
        <p:spPr>
          <a:xfrm>
            <a:off x="3954653" y="4756531"/>
            <a:ext cx="1318259" cy="309372"/>
          </a:xfrm>
          <a:prstGeom prst="rect">
            <a:avLst/>
          </a:prstGeom>
        </p:spPr>
        <p:txBody>
          <a:bodyPr wrap="square" lIns="0" tIns="0" rIns="0" bIns="0" rtlCol="0">
            <a:noAutofit/>
          </a:bodyPr>
          <a:lstStyle/>
          <a:p>
            <a:pPr>
              <a:lnSpc>
                <a:spcPts val="750"/>
              </a:lnSpc>
              <a:spcBef>
                <a:spcPts val="28"/>
              </a:spcBef>
            </a:pPr>
            <a:endParaRPr sz="750"/>
          </a:p>
          <a:p>
            <a:pPr marL="559409" marR="525808" algn="ctr">
              <a:lnSpc>
                <a:spcPct val="95825"/>
              </a:lnSpc>
            </a:pPr>
            <a:r>
              <a:rPr sz="1300" spc="0" dirty="0">
                <a:latin typeface="Arial"/>
                <a:cs typeface="Arial"/>
              </a:rPr>
              <a:t>30</a:t>
            </a:r>
            <a:endParaRPr sz="1300">
              <a:latin typeface="Arial"/>
              <a:cs typeface="Arial"/>
            </a:endParaRPr>
          </a:p>
        </p:txBody>
      </p:sp>
      <p:sp>
        <p:nvSpPr>
          <p:cNvPr id="28" name="object 28"/>
          <p:cNvSpPr txBox="1"/>
          <p:nvPr/>
        </p:nvSpPr>
        <p:spPr>
          <a:xfrm>
            <a:off x="5272912" y="4756531"/>
            <a:ext cx="1321561" cy="309372"/>
          </a:xfrm>
          <a:prstGeom prst="rect">
            <a:avLst/>
          </a:prstGeom>
        </p:spPr>
        <p:txBody>
          <a:bodyPr wrap="square" lIns="0" tIns="0" rIns="0" bIns="0" rtlCol="0">
            <a:noAutofit/>
          </a:bodyPr>
          <a:lstStyle/>
          <a:p>
            <a:pPr>
              <a:lnSpc>
                <a:spcPts val="700"/>
              </a:lnSpc>
              <a:spcBef>
                <a:spcPts val="30"/>
              </a:spcBef>
            </a:pPr>
            <a:endParaRPr sz="700"/>
          </a:p>
          <a:p>
            <a:pPr marL="428599" marR="477040" algn="ctr">
              <a:lnSpc>
                <a:spcPct val="95825"/>
              </a:lnSpc>
            </a:pPr>
            <a:r>
              <a:rPr sz="1300" spc="0" dirty="0">
                <a:latin typeface="Arial"/>
                <a:cs typeface="Arial"/>
              </a:rPr>
              <a:t>1962</a:t>
            </a:r>
            <a:endParaRPr sz="1300">
              <a:latin typeface="Arial"/>
              <a:cs typeface="Arial"/>
            </a:endParaRPr>
          </a:p>
        </p:txBody>
      </p:sp>
      <p:sp>
        <p:nvSpPr>
          <p:cNvPr id="27" name="object 27"/>
          <p:cNvSpPr txBox="1"/>
          <p:nvPr/>
        </p:nvSpPr>
        <p:spPr>
          <a:xfrm>
            <a:off x="6594474" y="4756531"/>
            <a:ext cx="2169795" cy="309372"/>
          </a:xfrm>
          <a:prstGeom prst="rect">
            <a:avLst/>
          </a:prstGeom>
        </p:spPr>
        <p:txBody>
          <a:bodyPr wrap="square" lIns="0" tIns="0" rIns="0" bIns="0" rtlCol="0">
            <a:noAutofit/>
          </a:bodyPr>
          <a:lstStyle/>
          <a:p>
            <a:pPr marL="503682">
              <a:lnSpc>
                <a:spcPct val="95825"/>
              </a:lnSpc>
              <a:spcBef>
                <a:spcPts val="475"/>
              </a:spcBef>
            </a:pPr>
            <a:r>
              <a:rPr sz="1300" spc="0" dirty="0">
                <a:latin typeface="Arial"/>
                <a:cs typeface="Arial"/>
              </a:rPr>
              <a:t>29</a:t>
            </a:r>
            <a:r>
              <a:rPr sz="1300" spc="-14" dirty="0">
                <a:latin typeface="Arial"/>
                <a:cs typeface="Arial"/>
              </a:rPr>
              <a:t> </a:t>
            </a:r>
            <a:r>
              <a:rPr sz="1300" spc="0" dirty="0">
                <a:latin typeface="Arial"/>
                <a:cs typeface="Arial"/>
              </a:rPr>
              <a:t>Ju</a:t>
            </a:r>
            <a:r>
              <a:rPr sz="1300" spc="14" dirty="0">
                <a:latin typeface="Arial"/>
                <a:cs typeface="Arial"/>
              </a:rPr>
              <a:t>n</a:t>
            </a:r>
            <a:r>
              <a:rPr sz="1300" spc="0" dirty="0">
                <a:latin typeface="Arial"/>
                <a:cs typeface="Arial"/>
              </a:rPr>
              <a:t>e,</a:t>
            </a:r>
            <a:r>
              <a:rPr sz="1300" spc="-18" dirty="0">
                <a:latin typeface="Arial"/>
                <a:cs typeface="Arial"/>
              </a:rPr>
              <a:t> </a:t>
            </a:r>
            <a:r>
              <a:rPr sz="1300" spc="0" dirty="0">
                <a:latin typeface="Arial"/>
                <a:cs typeface="Arial"/>
              </a:rPr>
              <a:t>1</a:t>
            </a:r>
            <a:r>
              <a:rPr sz="1300" spc="9" dirty="0">
                <a:latin typeface="Arial"/>
                <a:cs typeface="Arial"/>
              </a:rPr>
              <a:t>9</a:t>
            </a:r>
            <a:r>
              <a:rPr sz="1300" spc="0" dirty="0">
                <a:latin typeface="Arial"/>
                <a:cs typeface="Arial"/>
              </a:rPr>
              <a:t>62</a:t>
            </a:r>
            <a:endParaRPr sz="1300">
              <a:latin typeface="Arial"/>
              <a:cs typeface="Arial"/>
            </a:endParaRPr>
          </a:p>
        </p:txBody>
      </p:sp>
      <p:sp>
        <p:nvSpPr>
          <p:cNvPr id="26" name="object 26"/>
          <p:cNvSpPr txBox="1"/>
          <p:nvPr/>
        </p:nvSpPr>
        <p:spPr>
          <a:xfrm>
            <a:off x="1219504" y="5065903"/>
            <a:ext cx="1507947" cy="339851"/>
          </a:xfrm>
          <a:prstGeom prst="rect">
            <a:avLst/>
          </a:prstGeom>
        </p:spPr>
        <p:txBody>
          <a:bodyPr wrap="square" lIns="0" tIns="0" rIns="0" bIns="0" rtlCol="0">
            <a:noAutofit/>
          </a:bodyPr>
          <a:lstStyle/>
          <a:p>
            <a:pPr>
              <a:lnSpc>
                <a:spcPts val="700"/>
              </a:lnSpc>
              <a:spcBef>
                <a:spcPts val="42"/>
              </a:spcBef>
            </a:pPr>
            <a:endParaRPr sz="700"/>
          </a:p>
          <a:p>
            <a:pPr marL="682040" marR="684304" algn="ctr">
              <a:lnSpc>
                <a:spcPct val="95825"/>
              </a:lnSpc>
            </a:pPr>
            <a:r>
              <a:rPr sz="1300" spc="0" dirty="0">
                <a:latin typeface="Arial"/>
                <a:cs typeface="Arial"/>
              </a:rPr>
              <a:t>9</a:t>
            </a:r>
            <a:endParaRPr sz="1300">
              <a:latin typeface="Arial"/>
              <a:cs typeface="Arial"/>
            </a:endParaRPr>
          </a:p>
        </p:txBody>
      </p:sp>
      <p:sp>
        <p:nvSpPr>
          <p:cNvPr id="25" name="object 25"/>
          <p:cNvSpPr txBox="1"/>
          <p:nvPr/>
        </p:nvSpPr>
        <p:spPr>
          <a:xfrm>
            <a:off x="2727452" y="5065903"/>
            <a:ext cx="1227201" cy="339851"/>
          </a:xfrm>
          <a:prstGeom prst="rect">
            <a:avLst/>
          </a:prstGeom>
        </p:spPr>
        <p:txBody>
          <a:bodyPr wrap="square" lIns="0" tIns="0" rIns="0" bIns="0" rtlCol="0">
            <a:noAutofit/>
          </a:bodyPr>
          <a:lstStyle/>
          <a:p>
            <a:pPr>
              <a:lnSpc>
                <a:spcPts val="850"/>
              </a:lnSpc>
              <a:spcBef>
                <a:spcPts val="36"/>
              </a:spcBef>
            </a:pPr>
            <a:endParaRPr sz="850"/>
          </a:p>
          <a:p>
            <a:pPr marL="515594" marR="570004" algn="ctr">
              <a:lnSpc>
                <a:spcPct val="95825"/>
              </a:lnSpc>
            </a:pPr>
            <a:r>
              <a:rPr sz="1300" spc="0" dirty="0">
                <a:latin typeface="Arial"/>
                <a:cs typeface="Arial"/>
              </a:rPr>
              <a:t>6</a:t>
            </a:r>
            <a:endParaRPr sz="1300">
              <a:latin typeface="Arial"/>
              <a:cs typeface="Arial"/>
            </a:endParaRPr>
          </a:p>
        </p:txBody>
      </p:sp>
      <p:sp>
        <p:nvSpPr>
          <p:cNvPr id="24" name="object 24"/>
          <p:cNvSpPr txBox="1"/>
          <p:nvPr/>
        </p:nvSpPr>
        <p:spPr>
          <a:xfrm>
            <a:off x="3954653" y="5065903"/>
            <a:ext cx="1318259" cy="339851"/>
          </a:xfrm>
          <a:prstGeom prst="rect">
            <a:avLst/>
          </a:prstGeom>
        </p:spPr>
        <p:txBody>
          <a:bodyPr wrap="square" lIns="0" tIns="0" rIns="0" bIns="0" rtlCol="0">
            <a:noAutofit/>
          </a:bodyPr>
          <a:lstStyle/>
          <a:p>
            <a:pPr>
              <a:lnSpc>
                <a:spcPts val="700"/>
              </a:lnSpc>
              <a:spcBef>
                <a:spcPts val="30"/>
              </a:spcBef>
            </a:pPr>
            <a:endParaRPr sz="700"/>
          </a:p>
          <a:p>
            <a:pPr marL="559409" marR="525808" algn="ctr">
              <a:lnSpc>
                <a:spcPct val="95825"/>
              </a:lnSpc>
            </a:pPr>
            <a:r>
              <a:rPr sz="1300" spc="0" dirty="0">
                <a:latin typeface="Arial"/>
                <a:cs typeface="Arial"/>
              </a:rPr>
              <a:t>31</a:t>
            </a:r>
            <a:endParaRPr sz="1300">
              <a:latin typeface="Arial"/>
              <a:cs typeface="Arial"/>
            </a:endParaRPr>
          </a:p>
        </p:txBody>
      </p:sp>
      <p:sp>
        <p:nvSpPr>
          <p:cNvPr id="23" name="object 23"/>
          <p:cNvSpPr txBox="1"/>
          <p:nvPr/>
        </p:nvSpPr>
        <p:spPr>
          <a:xfrm>
            <a:off x="5272912" y="5065903"/>
            <a:ext cx="1321561" cy="339851"/>
          </a:xfrm>
          <a:prstGeom prst="rect">
            <a:avLst/>
          </a:prstGeom>
        </p:spPr>
        <p:txBody>
          <a:bodyPr wrap="square" lIns="0" tIns="0" rIns="0" bIns="0" rtlCol="0">
            <a:noAutofit/>
          </a:bodyPr>
          <a:lstStyle/>
          <a:p>
            <a:pPr>
              <a:lnSpc>
                <a:spcPts val="650"/>
              </a:lnSpc>
              <a:spcBef>
                <a:spcPts val="32"/>
              </a:spcBef>
            </a:pPr>
            <a:endParaRPr sz="650"/>
          </a:p>
          <a:p>
            <a:pPr marL="428599" marR="477040" algn="ctr">
              <a:lnSpc>
                <a:spcPct val="95825"/>
              </a:lnSpc>
            </a:pPr>
            <a:r>
              <a:rPr sz="1300" spc="0" dirty="0">
                <a:latin typeface="Arial"/>
                <a:cs typeface="Arial"/>
              </a:rPr>
              <a:t>1962</a:t>
            </a:r>
            <a:endParaRPr sz="1300">
              <a:latin typeface="Arial"/>
              <a:cs typeface="Arial"/>
            </a:endParaRPr>
          </a:p>
        </p:txBody>
      </p:sp>
      <p:sp>
        <p:nvSpPr>
          <p:cNvPr id="22" name="object 22"/>
          <p:cNvSpPr txBox="1"/>
          <p:nvPr/>
        </p:nvSpPr>
        <p:spPr>
          <a:xfrm>
            <a:off x="6594474" y="5065903"/>
            <a:ext cx="2169795" cy="339851"/>
          </a:xfrm>
          <a:prstGeom prst="rect">
            <a:avLst/>
          </a:prstGeom>
        </p:spPr>
        <p:txBody>
          <a:bodyPr wrap="square" lIns="0" tIns="0" rIns="0" bIns="0" rtlCol="0">
            <a:noAutofit/>
          </a:bodyPr>
          <a:lstStyle/>
          <a:p>
            <a:pPr>
              <a:lnSpc>
                <a:spcPts val="550"/>
              </a:lnSpc>
              <a:spcBef>
                <a:spcPts val="24"/>
              </a:spcBef>
            </a:pPr>
            <a:endParaRPr sz="550"/>
          </a:p>
          <a:p>
            <a:pPr marL="651510">
              <a:lnSpc>
                <a:spcPct val="95825"/>
              </a:lnSpc>
            </a:pPr>
            <a:r>
              <a:rPr sz="1300" spc="0" dirty="0">
                <a:latin typeface="Arial"/>
                <a:cs typeface="Arial"/>
              </a:rPr>
              <a:t>I</a:t>
            </a:r>
            <a:r>
              <a:rPr sz="1300" spc="9" dirty="0">
                <a:latin typeface="Arial"/>
                <a:cs typeface="Arial"/>
              </a:rPr>
              <a:t>n</a:t>
            </a:r>
            <a:r>
              <a:rPr sz="1300" spc="-25" dirty="0">
                <a:latin typeface="Arial"/>
                <a:cs typeface="Arial"/>
              </a:rPr>
              <a:t>v</a:t>
            </a:r>
            <a:r>
              <a:rPr sz="1300" spc="0" dirty="0">
                <a:latin typeface="Arial"/>
                <a:cs typeface="Arial"/>
              </a:rPr>
              <a:t>al</a:t>
            </a:r>
            <a:r>
              <a:rPr sz="1300" spc="9" dirty="0">
                <a:latin typeface="Arial"/>
                <a:cs typeface="Arial"/>
              </a:rPr>
              <a:t>i</a:t>
            </a:r>
            <a:r>
              <a:rPr sz="1300" spc="0" dirty="0">
                <a:latin typeface="Arial"/>
                <a:cs typeface="Arial"/>
              </a:rPr>
              <a:t>d</a:t>
            </a:r>
            <a:r>
              <a:rPr sz="1300" spc="-23" dirty="0">
                <a:latin typeface="Arial"/>
                <a:cs typeface="Arial"/>
              </a:rPr>
              <a:t> </a:t>
            </a:r>
            <a:r>
              <a:rPr sz="1300" spc="0" dirty="0">
                <a:latin typeface="Arial"/>
                <a:cs typeface="Arial"/>
              </a:rPr>
              <a:t>date</a:t>
            </a:r>
            <a:endParaRPr sz="1300">
              <a:latin typeface="Arial"/>
              <a:cs typeface="Arial"/>
            </a:endParaRPr>
          </a:p>
        </p:txBody>
      </p:sp>
      <p:sp>
        <p:nvSpPr>
          <p:cNvPr id="21" name="object 21"/>
          <p:cNvSpPr txBox="1"/>
          <p:nvPr/>
        </p:nvSpPr>
        <p:spPr>
          <a:xfrm>
            <a:off x="1219504" y="5405755"/>
            <a:ext cx="1507947" cy="309372"/>
          </a:xfrm>
          <a:prstGeom prst="rect">
            <a:avLst/>
          </a:prstGeom>
        </p:spPr>
        <p:txBody>
          <a:bodyPr wrap="square" lIns="0" tIns="0" rIns="0" bIns="0" rtlCol="0">
            <a:noAutofit/>
          </a:bodyPr>
          <a:lstStyle/>
          <a:p>
            <a:pPr marL="627176" marR="647728" algn="ctr">
              <a:lnSpc>
                <a:spcPct val="95825"/>
              </a:lnSpc>
              <a:spcBef>
                <a:spcPts val="395"/>
              </a:spcBef>
            </a:pPr>
            <a:r>
              <a:rPr sz="1300" spc="0" dirty="0">
                <a:latin typeface="Arial"/>
                <a:cs typeface="Arial"/>
              </a:rPr>
              <a:t>10</a:t>
            </a:r>
            <a:endParaRPr sz="1300">
              <a:latin typeface="Arial"/>
              <a:cs typeface="Arial"/>
            </a:endParaRPr>
          </a:p>
        </p:txBody>
      </p:sp>
      <p:sp>
        <p:nvSpPr>
          <p:cNvPr id="20" name="object 20"/>
          <p:cNvSpPr txBox="1"/>
          <p:nvPr/>
        </p:nvSpPr>
        <p:spPr>
          <a:xfrm>
            <a:off x="2727452" y="5405755"/>
            <a:ext cx="1227201" cy="309372"/>
          </a:xfrm>
          <a:prstGeom prst="rect">
            <a:avLst/>
          </a:prstGeom>
        </p:spPr>
        <p:txBody>
          <a:bodyPr wrap="square" lIns="0" tIns="0" rIns="0" bIns="0" rtlCol="0">
            <a:noAutofit/>
          </a:bodyPr>
          <a:lstStyle/>
          <a:p>
            <a:pPr>
              <a:lnSpc>
                <a:spcPts val="500"/>
              </a:lnSpc>
              <a:spcBef>
                <a:spcPts val="26"/>
              </a:spcBef>
            </a:pPr>
            <a:endParaRPr sz="500"/>
          </a:p>
          <a:p>
            <a:pPr marL="506450" marR="579148" algn="ctr">
              <a:lnSpc>
                <a:spcPct val="95825"/>
              </a:lnSpc>
            </a:pPr>
            <a:r>
              <a:rPr sz="1300" spc="0" dirty="0">
                <a:latin typeface="Arial"/>
                <a:cs typeface="Arial"/>
              </a:rPr>
              <a:t>1</a:t>
            </a:r>
            <a:endParaRPr sz="1300">
              <a:latin typeface="Arial"/>
              <a:cs typeface="Arial"/>
            </a:endParaRPr>
          </a:p>
        </p:txBody>
      </p:sp>
      <p:sp>
        <p:nvSpPr>
          <p:cNvPr id="19" name="object 19"/>
          <p:cNvSpPr txBox="1"/>
          <p:nvPr/>
        </p:nvSpPr>
        <p:spPr>
          <a:xfrm>
            <a:off x="3954653" y="5405755"/>
            <a:ext cx="1318259" cy="309372"/>
          </a:xfrm>
          <a:prstGeom prst="rect">
            <a:avLst/>
          </a:prstGeom>
        </p:spPr>
        <p:txBody>
          <a:bodyPr wrap="square" lIns="0" tIns="0" rIns="0" bIns="0" rtlCol="0">
            <a:noAutofit/>
          </a:bodyPr>
          <a:lstStyle/>
          <a:p>
            <a:pPr marL="550265" marR="534952" algn="ctr">
              <a:lnSpc>
                <a:spcPct val="95825"/>
              </a:lnSpc>
              <a:spcBef>
                <a:spcPts val="380"/>
              </a:spcBef>
            </a:pPr>
            <a:r>
              <a:rPr sz="1300" spc="0" dirty="0">
                <a:latin typeface="Arial"/>
                <a:cs typeface="Arial"/>
              </a:rPr>
              <a:t>15</a:t>
            </a:r>
            <a:endParaRPr sz="1300">
              <a:latin typeface="Arial"/>
              <a:cs typeface="Arial"/>
            </a:endParaRPr>
          </a:p>
        </p:txBody>
      </p:sp>
      <p:sp>
        <p:nvSpPr>
          <p:cNvPr id="18" name="object 18"/>
          <p:cNvSpPr txBox="1"/>
          <p:nvPr/>
        </p:nvSpPr>
        <p:spPr>
          <a:xfrm>
            <a:off x="5272912" y="5405755"/>
            <a:ext cx="1321561" cy="309372"/>
          </a:xfrm>
          <a:prstGeom prst="rect">
            <a:avLst/>
          </a:prstGeom>
        </p:spPr>
        <p:txBody>
          <a:bodyPr wrap="square" lIns="0" tIns="0" rIns="0" bIns="0" rtlCol="0">
            <a:noAutofit/>
          </a:bodyPr>
          <a:lstStyle/>
          <a:p>
            <a:pPr marL="428599" marR="477040" algn="ctr">
              <a:lnSpc>
                <a:spcPct val="95825"/>
              </a:lnSpc>
              <a:spcBef>
                <a:spcPts val="405"/>
              </a:spcBef>
            </a:pPr>
            <a:r>
              <a:rPr sz="1300" spc="0" dirty="0">
                <a:latin typeface="Arial"/>
                <a:cs typeface="Arial"/>
              </a:rPr>
              <a:t>1962</a:t>
            </a:r>
            <a:endParaRPr sz="1300">
              <a:latin typeface="Arial"/>
              <a:cs typeface="Arial"/>
            </a:endParaRPr>
          </a:p>
        </p:txBody>
      </p:sp>
      <p:sp>
        <p:nvSpPr>
          <p:cNvPr id="17" name="object 17"/>
          <p:cNvSpPr txBox="1"/>
          <p:nvPr/>
        </p:nvSpPr>
        <p:spPr>
          <a:xfrm>
            <a:off x="6594474" y="5405755"/>
            <a:ext cx="2169795" cy="309372"/>
          </a:xfrm>
          <a:prstGeom prst="rect">
            <a:avLst/>
          </a:prstGeom>
        </p:spPr>
        <p:txBody>
          <a:bodyPr wrap="square" lIns="0" tIns="0" rIns="0" bIns="0" rtlCol="0">
            <a:noAutofit/>
          </a:bodyPr>
          <a:lstStyle/>
          <a:p>
            <a:pPr marL="470154">
              <a:lnSpc>
                <a:spcPct val="95825"/>
              </a:lnSpc>
              <a:spcBef>
                <a:spcPts val="405"/>
              </a:spcBef>
            </a:pPr>
            <a:r>
              <a:rPr sz="1300" spc="0" dirty="0">
                <a:latin typeface="Arial"/>
                <a:cs typeface="Arial"/>
              </a:rPr>
              <a:t>14</a:t>
            </a:r>
            <a:r>
              <a:rPr sz="1300" spc="-14" dirty="0">
                <a:latin typeface="Arial"/>
                <a:cs typeface="Arial"/>
              </a:rPr>
              <a:t> </a:t>
            </a:r>
            <a:r>
              <a:rPr sz="1300" spc="0" dirty="0">
                <a:latin typeface="Arial"/>
                <a:cs typeface="Arial"/>
              </a:rPr>
              <a:t>Ja</a:t>
            </a:r>
            <a:r>
              <a:rPr sz="1300" spc="14" dirty="0">
                <a:latin typeface="Arial"/>
                <a:cs typeface="Arial"/>
              </a:rPr>
              <a:t>n</a:t>
            </a:r>
            <a:r>
              <a:rPr sz="1300" spc="0" dirty="0">
                <a:latin typeface="Arial"/>
                <a:cs typeface="Arial"/>
              </a:rPr>
              <a:t>u</a:t>
            </a:r>
            <a:r>
              <a:rPr sz="1300" spc="9" dirty="0">
                <a:latin typeface="Arial"/>
                <a:cs typeface="Arial"/>
              </a:rPr>
              <a:t>ar</a:t>
            </a:r>
            <a:r>
              <a:rPr sz="1300" spc="-9" dirty="0">
                <a:latin typeface="Arial"/>
                <a:cs typeface="Arial"/>
              </a:rPr>
              <a:t>y</a:t>
            </a:r>
            <a:r>
              <a:rPr sz="1300" spc="0" dirty="0">
                <a:latin typeface="Arial"/>
                <a:cs typeface="Arial"/>
              </a:rPr>
              <a:t>,</a:t>
            </a:r>
            <a:r>
              <a:rPr sz="1300" spc="-36" dirty="0">
                <a:latin typeface="Arial"/>
                <a:cs typeface="Arial"/>
              </a:rPr>
              <a:t> </a:t>
            </a:r>
            <a:r>
              <a:rPr sz="1300" spc="0" dirty="0">
                <a:latin typeface="Arial"/>
                <a:cs typeface="Arial"/>
              </a:rPr>
              <a:t>1</a:t>
            </a:r>
            <a:r>
              <a:rPr sz="1300" spc="9" dirty="0">
                <a:latin typeface="Arial"/>
                <a:cs typeface="Arial"/>
              </a:rPr>
              <a:t>9</a:t>
            </a:r>
            <a:r>
              <a:rPr sz="1300" spc="0" dirty="0">
                <a:latin typeface="Arial"/>
                <a:cs typeface="Arial"/>
              </a:rPr>
              <a:t>62</a:t>
            </a:r>
            <a:endParaRPr sz="1300">
              <a:latin typeface="Arial"/>
              <a:cs typeface="Arial"/>
            </a:endParaRPr>
          </a:p>
        </p:txBody>
      </p:sp>
      <p:sp>
        <p:nvSpPr>
          <p:cNvPr id="16" name="object 16"/>
          <p:cNvSpPr txBox="1"/>
          <p:nvPr/>
        </p:nvSpPr>
        <p:spPr>
          <a:xfrm>
            <a:off x="1219504" y="5715127"/>
            <a:ext cx="1507947" cy="312800"/>
          </a:xfrm>
          <a:prstGeom prst="rect">
            <a:avLst/>
          </a:prstGeom>
        </p:spPr>
        <p:txBody>
          <a:bodyPr wrap="square" lIns="0" tIns="0" rIns="0" bIns="0" rtlCol="0">
            <a:noAutofit/>
          </a:bodyPr>
          <a:lstStyle/>
          <a:p>
            <a:pPr>
              <a:lnSpc>
                <a:spcPts val="600"/>
              </a:lnSpc>
              <a:spcBef>
                <a:spcPts val="13"/>
              </a:spcBef>
            </a:pPr>
            <a:endParaRPr sz="600"/>
          </a:p>
          <a:p>
            <a:pPr marL="643940" marR="630964" algn="ctr">
              <a:lnSpc>
                <a:spcPct val="95825"/>
              </a:lnSpc>
            </a:pPr>
            <a:r>
              <a:rPr sz="1300" spc="0" dirty="0">
                <a:latin typeface="Arial"/>
                <a:cs typeface="Arial"/>
              </a:rPr>
              <a:t>11</a:t>
            </a:r>
            <a:endParaRPr sz="1300">
              <a:latin typeface="Arial"/>
              <a:cs typeface="Arial"/>
            </a:endParaRPr>
          </a:p>
        </p:txBody>
      </p:sp>
      <p:sp>
        <p:nvSpPr>
          <p:cNvPr id="15" name="object 15"/>
          <p:cNvSpPr txBox="1"/>
          <p:nvPr/>
        </p:nvSpPr>
        <p:spPr>
          <a:xfrm>
            <a:off x="2727452" y="5715127"/>
            <a:ext cx="1227201" cy="312800"/>
          </a:xfrm>
          <a:prstGeom prst="rect">
            <a:avLst/>
          </a:prstGeom>
        </p:spPr>
        <p:txBody>
          <a:bodyPr wrap="square" lIns="0" tIns="0" rIns="0" bIns="0" rtlCol="0">
            <a:noAutofit/>
          </a:bodyPr>
          <a:lstStyle/>
          <a:p>
            <a:pPr>
              <a:lnSpc>
                <a:spcPts val="700"/>
              </a:lnSpc>
              <a:spcBef>
                <a:spcPts val="45"/>
              </a:spcBef>
            </a:pPr>
            <a:endParaRPr sz="700"/>
          </a:p>
          <a:p>
            <a:pPr marL="521690" marR="563908" algn="ctr">
              <a:lnSpc>
                <a:spcPct val="95825"/>
              </a:lnSpc>
            </a:pPr>
            <a:r>
              <a:rPr sz="1300" spc="0" dirty="0">
                <a:latin typeface="Arial"/>
                <a:cs typeface="Arial"/>
              </a:rPr>
              <a:t>2</a:t>
            </a:r>
            <a:endParaRPr sz="1300">
              <a:latin typeface="Arial"/>
              <a:cs typeface="Arial"/>
            </a:endParaRPr>
          </a:p>
        </p:txBody>
      </p:sp>
      <p:sp>
        <p:nvSpPr>
          <p:cNvPr id="14" name="object 14"/>
          <p:cNvSpPr txBox="1"/>
          <p:nvPr/>
        </p:nvSpPr>
        <p:spPr>
          <a:xfrm>
            <a:off x="3954653" y="5715127"/>
            <a:ext cx="1318259" cy="312800"/>
          </a:xfrm>
          <a:prstGeom prst="rect">
            <a:avLst/>
          </a:prstGeom>
        </p:spPr>
        <p:txBody>
          <a:bodyPr wrap="square" lIns="0" tIns="0" rIns="0" bIns="0" rtlCol="0">
            <a:noAutofit/>
          </a:bodyPr>
          <a:lstStyle/>
          <a:p>
            <a:pPr>
              <a:lnSpc>
                <a:spcPts val="600"/>
              </a:lnSpc>
              <a:spcBef>
                <a:spcPts val="1"/>
              </a:spcBef>
            </a:pPr>
            <a:endParaRPr sz="600"/>
          </a:p>
          <a:p>
            <a:pPr marL="567029" marR="518188" algn="ctr">
              <a:lnSpc>
                <a:spcPct val="95825"/>
              </a:lnSpc>
            </a:pPr>
            <a:r>
              <a:rPr sz="1300" spc="0" dirty="0">
                <a:latin typeface="Arial"/>
                <a:cs typeface="Arial"/>
              </a:rPr>
              <a:t>15</a:t>
            </a:r>
            <a:endParaRPr sz="1300">
              <a:latin typeface="Arial"/>
              <a:cs typeface="Arial"/>
            </a:endParaRPr>
          </a:p>
        </p:txBody>
      </p:sp>
      <p:sp>
        <p:nvSpPr>
          <p:cNvPr id="13" name="object 13"/>
          <p:cNvSpPr txBox="1"/>
          <p:nvPr/>
        </p:nvSpPr>
        <p:spPr>
          <a:xfrm>
            <a:off x="5272912" y="5715127"/>
            <a:ext cx="1321561" cy="312800"/>
          </a:xfrm>
          <a:prstGeom prst="rect">
            <a:avLst/>
          </a:prstGeom>
        </p:spPr>
        <p:txBody>
          <a:bodyPr wrap="square" lIns="0" tIns="0" rIns="0" bIns="0" rtlCol="0">
            <a:noAutofit/>
          </a:bodyPr>
          <a:lstStyle/>
          <a:p>
            <a:pPr marL="428599" marR="477040" algn="ctr">
              <a:lnSpc>
                <a:spcPct val="95825"/>
              </a:lnSpc>
              <a:spcBef>
                <a:spcPts val="360"/>
              </a:spcBef>
            </a:pPr>
            <a:r>
              <a:rPr sz="1300" spc="0" dirty="0">
                <a:latin typeface="Arial"/>
                <a:cs typeface="Arial"/>
              </a:rPr>
              <a:t>1962</a:t>
            </a:r>
            <a:endParaRPr sz="1300">
              <a:latin typeface="Arial"/>
              <a:cs typeface="Arial"/>
            </a:endParaRPr>
          </a:p>
        </p:txBody>
      </p:sp>
      <p:sp>
        <p:nvSpPr>
          <p:cNvPr id="12" name="object 12"/>
          <p:cNvSpPr txBox="1"/>
          <p:nvPr/>
        </p:nvSpPr>
        <p:spPr>
          <a:xfrm>
            <a:off x="6594474" y="5715127"/>
            <a:ext cx="2169795" cy="312800"/>
          </a:xfrm>
          <a:prstGeom prst="rect">
            <a:avLst/>
          </a:prstGeom>
        </p:spPr>
        <p:txBody>
          <a:bodyPr wrap="square" lIns="0" tIns="0" rIns="0" bIns="0" rtlCol="0">
            <a:noAutofit/>
          </a:bodyPr>
          <a:lstStyle/>
          <a:p>
            <a:pPr marL="433578">
              <a:lnSpc>
                <a:spcPct val="95825"/>
              </a:lnSpc>
              <a:spcBef>
                <a:spcPts val="409"/>
              </a:spcBef>
            </a:pPr>
            <a:r>
              <a:rPr sz="1300" spc="0" dirty="0">
                <a:latin typeface="Arial"/>
                <a:cs typeface="Arial"/>
              </a:rPr>
              <a:t>14</a:t>
            </a:r>
            <a:r>
              <a:rPr sz="1300" spc="-14" dirty="0">
                <a:latin typeface="Arial"/>
                <a:cs typeface="Arial"/>
              </a:rPr>
              <a:t> </a:t>
            </a:r>
            <a:r>
              <a:rPr sz="1300" spc="0" dirty="0">
                <a:latin typeface="Arial"/>
                <a:cs typeface="Arial"/>
              </a:rPr>
              <a:t>F</a:t>
            </a:r>
            <a:r>
              <a:rPr sz="1300" spc="9" dirty="0">
                <a:latin typeface="Arial"/>
                <a:cs typeface="Arial"/>
              </a:rPr>
              <a:t>e</a:t>
            </a:r>
            <a:r>
              <a:rPr sz="1300" spc="0" dirty="0">
                <a:latin typeface="Arial"/>
                <a:cs typeface="Arial"/>
              </a:rPr>
              <a:t>b</a:t>
            </a:r>
            <a:r>
              <a:rPr sz="1300" spc="14" dirty="0">
                <a:latin typeface="Arial"/>
                <a:cs typeface="Arial"/>
              </a:rPr>
              <a:t>r</a:t>
            </a:r>
            <a:r>
              <a:rPr sz="1300" spc="0" dirty="0">
                <a:latin typeface="Arial"/>
                <a:cs typeface="Arial"/>
              </a:rPr>
              <a:t>u</a:t>
            </a:r>
            <a:r>
              <a:rPr sz="1300" spc="9" dirty="0">
                <a:latin typeface="Arial"/>
                <a:cs typeface="Arial"/>
              </a:rPr>
              <a:t>ar</a:t>
            </a:r>
            <a:r>
              <a:rPr sz="1300" spc="-9" dirty="0">
                <a:latin typeface="Arial"/>
                <a:cs typeface="Arial"/>
              </a:rPr>
              <a:t>y</a:t>
            </a:r>
            <a:r>
              <a:rPr sz="1300" spc="0" dirty="0">
                <a:latin typeface="Arial"/>
                <a:cs typeface="Arial"/>
              </a:rPr>
              <a:t>,</a:t>
            </a:r>
            <a:r>
              <a:rPr sz="1300" spc="-41" dirty="0">
                <a:latin typeface="Arial"/>
                <a:cs typeface="Arial"/>
              </a:rPr>
              <a:t> </a:t>
            </a:r>
            <a:r>
              <a:rPr sz="1300" spc="0" dirty="0">
                <a:latin typeface="Arial"/>
                <a:cs typeface="Arial"/>
              </a:rPr>
              <a:t>19</a:t>
            </a:r>
            <a:r>
              <a:rPr sz="1300" spc="9" dirty="0">
                <a:latin typeface="Arial"/>
                <a:cs typeface="Arial"/>
              </a:rPr>
              <a:t>6</a:t>
            </a:r>
            <a:r>
              <a:rPr sz="1300" spc="0" dirty="0">
                <a:latin typeface="Arial"/>
                <a:cs typeface="Arial"/>
              </a:rPr>
              <a:t>2</a:t>
            </a:r>
            <a:endParaRPr sz="1300">
              <a:latin typeface="Arial"/>
              <a:cs typeface="Arial"/>
            </a:endParaRPr>
          </a:p>
        </p:txBody>
      </p:sp>
      <p:sp>
        <p:nvSpPr>
          <p:cNvPr id="11" name="object 11"/>
          <p:cNvSpPr txBox="1"/>
          <p:nvPr/>
        </p:nvSpPr>
        <p:spPr>
          <a:xfrm>
            <a:off x="1219504" y="6027928"/>
            <a:ext cx="1507947" cy="310896"/>
          </a:xfrm>
          <a:prstGeom prst="rect">
            <a:avLst/>
          </a:prstGeom>
        </p:spPr>
        <p:txBody>
          <a:bodyPr wrap="square" lIns="0" tIns="0" rIns="0" bIns="0" rtlCol="0">
            <a:noAutofit/>
          </a:bodyPr>
          <a:lstStyle/>
          <a:p>
            <a:pPr marL="643940" marR="630964" algn="ctr">
              <a:lnSpc>
                <a:spcPct val="95825"/>
              </a:lnSpc>
              <a:spcBef>
                <a:spcPts val="490"/>
              </a:spcBef>
            </a:pPr>
            <a:r>
              <a:rPr sz="1300" spc="0" dirty="0">
                <a:latin typeface="Arial"/>
                <a:cs typeface="Arial"/>
              </a:rPr>
              <a:t>12</a:t>
            </a:r>
            <a:endParaRPr sz="1300">
              <a:latin typeface="Arial"/>
              <a:cs typeface="Arial"/>
            </a:endParaRPr>
          </a:p>
        </p:txBody>
      </p:sp>
      <p:sp>
        <p:nvSpPr>
          <p:cNvPr id="10" name="object 10"/>
          <p:cNvSpPr txBox="1"/>
          <p:nvPr/>
        </p:nvSpPr>
        <p:spPr>
          <a:xfrm>
            <a:off x="2727452" y="6027928"/>
            <a:ext cx="1227201" cy="310896"/>
          </a:xfrm>
          <a:prstGeom prst="rect">
            <a:avLst/>
          </a:prstGeom>
        </p:spPr>
        <p:txBody>
          <a:bodyPr wrap="square" lIns="0" tIns="0" rIns="0" bIns="0" rtlCol="0">
            <a:noAutofit/>
          </a:bodyPr>
          <a:lstStyle/>
          <a:p>
            <a:pPr>
              <a:lnSpc>
                <a:spcPts val="600"/>
              </a:lnSpc>
              <a:spcBef>
                <a:spcPts val="22"/>
              </a:spcBef>
            </a:pPr>
            <a:endParaRPr sz="600"/>
          </a:p>
          <a:p>
            <a:pPr marL="475970" marR="518188" algn="ctr">
              <a:lnSpc>
                <a:spcPct val="95825"/>
              </a:lnSpc>
            </a:pPr>
            <a:r>
              <a:rPr sz="1300" spc="0" dirty="0">
                <a:latin typeface="Arial"/>
                <a:cs typeface="Arial"/>
              </a:rPr>
              <a:t>11</a:t>
            </a:r>
            <a:endParaRPr sz="1300">
              <a:latin typeface="Arial"/>
              <a:cs typeface="Arial"/>
            </a:endParaRPr>
          </a:p>
        </p:txBody>
      </p:sp>
      <p:sp>
        <p:nvSpPr>
          <p:cNvPr id="9" name="object 9"/>
          <p:cNvSpPr txBox="1"/>
          <p:nvPr/>
        </p:nvSpPr>
        <p:spPr>
          <a:xfrm>
            <a:off x="3954653" y="6027928"/>
            <a:ext cx="1318259" cy="310896"/>
          </a:xfrm>
          <a:prstGeom prst="rect">
            <a:avLst/>
          </a:prstGeom>
        </p:spPr>
        <p:txBody>
          <a:bodyPr wrap="square" lIns="0" tIns="0" rIns="0" bIns="0" rtlCol="0">
            <a:noAutofit/>
          </a:bodyPr>
          <a:lstStyle/>
          <a:p>
            <a:pPr marL="567029" marR="518188" algn="ctr">
              <a:lnSpc>
                <a:spcPct val="95825"/>
              </a:lnSpc>
              <a:spcBef>
                <a:spcPts val="475"/>
              </a:spcBef>
            </a:pPr>
            <a:r>
              <a:rPr sz="1300" spc="0" dirty="0">
                <a:latin typeface="Arial"/>
                <a:cs typeface="Arial"/>
              </a:rPr>
              <a:t>15</a:t>
            </a:r>
            <a:endParaRPr sz="1300">
              <a:latin typeface="Arial"/>
              <a:cs typeface="Arial"/>
            </a:endParaRPr>
          </a:p>
        </p:txBody>
      </p:sp>
      <p:sp>
        <p:nvSpPr>
          <p:cNvPr id="8" name="object 8"/>
          <p:cNvSpPr txBox="1"/>
          <p:nvPr/>
        </p:nvSpPr>
        <p:spPr>
          <a:xfrm>
            <a:off x="5272912" y="6027928"/>
            <a:ext cx="1321561" cy="310896"/>
          </a:xfrm>
          <a:prstGeom prst="rect">
            <a:avLst/>
          </a:prstGeom>
        </p:spPr>
        <p:txBody>
          <a:bodyPr wrap="square" lIns="0" tIns="0" rIns="0" bIns="0" rtlCol="0">
            <a:noAutofit/>
          </a:bodyPr>
          <a:lstStyle/>
          <a:p>
            <a:pPr marL="428599" marR="477040" algn="ctr">
              <a:lnSpc>
                <a:spcPct val="95825"/>
              </a:lnSpc>
              <a:spcBef>
                <a:spcPts val="295"/>
              </a:spcBef>
            </a:pPr>
            <a:r>
              <a:rPr sz="1300" spc="0" dirty="0">
                <a:latin typeface="Arial"/>
                <a:cs typeface="Arial"/>
              </a:rPr>
              <a:t>1962</a:t>
            </a:r>
            <a:endParaRPr sz="1300">
              <a:latin typeface="Arial"/>
              <a:cs typeface="Arial"/>
            </a:endParaRPr>
          </a:p>
        </p:txBody>
      </p:sp>
      <p:sp>
        <p:nvSpPr>
          <p:cNvPr id="7" name="object 7"/>
          <p:cNvSpPr txBox="1"/>
          <p:nvPr/>
        </p:nvSpPr>
        <p:spPr>
          <a:xfrm>
            <a:off x="6594474" y="6027928"/>
            <a:ext cx="2169795" cy="310896"/>
          </a:xfrm>
          <a:prstGeom prst="rect">
            <a:avLst/>
          </a:prstGeom>
        </p:spPr>
        <p:txBody>
          <a:bodyPr wrap="square" lIns="0" tIns="0" rIns="0" bIns="0" rtlCol="0">
            <a:noAutofit/>
          </a:bodyPr>
          <a:lstStyle/>
          <a:p>
            <a:pPr marL="383286">
              <a:lnSpc>
                <a:spcPct val="95825"/>
              </a:lnSpc>
              <a:spcBef>
                <a:spcPts val="334"/>
              </a:spcBef>
            </a:pPr>
            <a:r>
              <a:rPr sz="1300" spc="0" dirty="0">
                <a:latin typeface="Arial"/>
                <a:cs typeface="Arial"/>
              </a:rPr>
              <a:t>14</a:t>
            </a:r>
            <a:r>
              <a:rPr sz="1300" spc="-14" dirty="0">
                <a:latin typeface="Arial"/>
                <a:cs typeface="Arial"/>
              </a:rPr>
              <a:t> </a:t>
            </a:r>
            <a:r>
              <a:rPr sz="1300" spc="0" dirty="0">
                <a:latin typeface="Arial"/>
                <a:cs typeface="Arial"/>
              </a:rPr>
              <a:t>N</a:t>
            </a:r>
            <a:r>
              <a:rPr sz="1300" spc="25" dirty="0">
                <a:latin typeface="Arial"/>
                <a:cs typeface="Arial"/>
              </a:rPr>
              <a:t>o</a:t>
            </a:r>
            <a:r>
              <a:rPr sz="1300" spc="-9" dirty="0">
                <a:latin typeface="Arial"/>
                <a:cs typeface="Arial"/>
              </a:rPr>
              <a:t>v</a:t>
            </a:r>
            <a:r>
              <a:rPr sz="1300" spc="0" dirty="0">
                <a:latin typeface="Arial"/>
                <a:cs typeface="Arial"/>
              </a:rPr>
              <a:t>e</a:t>
            </a:r>
            <a:r>
              <a:rPr sz="1300" spc="9" dirty="0">
                <a:latin typeface="Arial"/>
                <a:cs typeface="Arial"/>
              </a:rPr>
              <a:t>m</a:t>
            </a:r>
            <a:r>
              <a:rPr sz="1300" spc="0" dirty="0">
                <a:latin typeface="Arial"/>
                <a:cs typeface="Arial"/>
              </a:rPr>
              <a:t>ber,</a:t>
            </a:r>
            <a:r>
              <a:rPr sz="1300" spc="-53" dirty="0">
                <a:latin typeface="Arial"/>
                <a:cs typeface="Arial"/>
              </a:rPr>
              <a:t> </a:t>
            </a:r>
            <a:r>
              <a:rPr sz="1300" spc="9" dirty="0">
                <a:latin typeface="Arial"/>
                <a:cs typeface="Arial"/>
              </a:rPr>
              <a:t>1</a:t>
            </a:r>
            <a:r>
              <a:rPr sz="1300" spc="0" dirty="0">
                <a:latin typeface="Arial"/>
                <a:cs typeface="Arial"/>
              </a:rPr>
              <a:t>962</a:t>
            </a:r>
            <a:endParaRPr sz="1300">
              <a:latin typeface="Arial"/>
              <a:cs typeface="Arial"/>
            </a:endParaRPr>
          </a:p>
        </p:txBody>
      </p:sp>
      <p:sp>
        <p:nvSpPr>
          <p:cNvPr id="6" name="object 6"/>
          <p:cNvSpPr txBox="1"/>
          <p:nvPr/>
        </p:nvSpPr>
        <p:spPr>
          <a:xfrm>
            <a:off x="1219504" y="6338824"/>
            <a:ext cx="1507947" cy="313131"/>
          </a:xfrm>
          <a:prstGeom prst="rect">
            <a:avLst/>
          </a:prstGeom>
        </p:spPr>
        <p:txBody>
          <a:bodyPr wrap="square" lIns="0" tIns="0" rIns="0" bIns="0" rtlCol="0">
            <a:noAutofit/>
          </a:bodyPr>
          <a:lstStyle/>
          <a:p>
            <a:pPr marL="643940" marR="630964" algn="ctr">
              <a:lnSpc>
                <a:spcPct val="95825"/>
              </a:lnSpc>
              <a:spcBef>
                <a:spcPts val="440"/>
              </a:spcBef>
            </a:pPr>
            <a:r>
              <a:rPr sz="1300" spc="0" dirty="0">
                <a:latin typeface="Arial"/>
                <a:cs typeface="Arial"/>
              </a:rPr>
              <a:t>13</a:t>
            </a:r>
            <a:endParaRPr sz="1300">
              <a:latin typeface="Arial"/>
              <a:cs typeface="Arial"/>
            </a:endParaRPr>
          </a:p>
        </p:txBody>
      </p:sp>
      <p:sp>
        <p:nvSpPr>
          <p:cNvPr id="5" name="object 5"/>
          <p:cNvSpPr txBox="1"/>
          <p:nvPr/>
        </p:nvSpPr>
        <p:spPr>
          <a:xfrm>
            <a:off x="2727452" y="6338824"/>
            <a:ext cx="1227201" cy="313131"/>
          </a:xfrm>
          <a:prstGeom prst="rect">
            <a:avLst/>
          </a:prstGeom>
        </p:spPr>
        <p:txBody>
          <a:bodyPr wrap="square" lIns="0" tIns="0" rIns="0" bIns="0" rtlCol="0">
            <a:noAutofit/>
          </a:bodyPr>
          <a:lstStyle/>
          <a:p>
            <a:pPr>
              <a:lnSpc>
                <a:spcPts val="550"/>
              </a:lnSpc>
              <a:spcBef>
                <a:spcPts val="24"/>
              </a:spcBef>
            </a:pPr>
            <a:endParaRPr sz="550"/>
          </a:p>
          <a:p>
            <a:pPr marL="475970" marR="518188" algn="ctr">
              <a:lnSpc>
                <a:spcPct val="95825"/>
              </a:lnSpc>
            </a:pPr>
            <a:r>
              <a:rPr sz="1300" spc="0" dirty="0">
                <a:latin typeface="Arial"/>
                <a:cs typeface="Arial"/>
              </a:rPr>
              <a:t>12</a:t>
            </a:r>
            <a:endParaRPr sz="1300">
              <a:latin typeface="Arial"/>
              <a:cs typeface="Arial"/>
            </a:endParaRPr>
          </a:p>
        </p:txBody>
      </p:sp>
      <p:sp>
        <p:nvSpPr>
          <p:cNvPr id="4" name="object 4"/>
          <p:cNvSpPr txBox="1"/>
          <p:nvPr/>
        </p:nvSpPr>
        <p:spPr>
          <a:xfrm>
            <a:off x="3954653" y="6338824"/>
            <a:ext cx="1318259" cy="313131"/>
          </a:xfrm>
          <a:prstGeom prst="rect">
            <a:avLst/>
          </a:prstGeom>
        </p:spPr>
        <p:txBody>
          <a:bodyPr wrap="square" lIns="0" tIns="0" rIns="0" bIns="0" rtlCol="0">
            <a:noAutofit/>
          </a:bodyPr>
          <a:lstStyle/>
          <a:p>
            <a:pPr marL="567029" marR="518188" algn="ctr">
              <a:lnSpc>
                <a:spcPct val="95825"/>
              </a:lnSpc>
              <a:spcBef>
                <a:spcPts val="430"/>
              </a:spcBef>
            </a:pPr>
            <a:r>
              <a:rPr sz="1300" spc="0" dirty="0">
                <a:latin typeface="Arial"/>
                <a:cs typeface="Arial"/>
              </a:rPr>
              <a:t>15</a:t>
            </a:r>
            <a:endParaRPr sz="1300">
              <a:latin typeface="Arial"/>
              <a:cs typeface="Arial"/>
            </a:endParaRPr>
          </a:p>
        </p:txBody>
      </p:sp>
      <p:sp>
        <p:nvSpPr>
          <p:cNvPr id="3" name="object 3"/>
          <p:cNvSpPr txBox="1"/>
          <p:nvPr/>
        </p:nvSpPr>
        <p:spPr>
          <a:xfrm>
            <a:off x="5272912" y="6338824"/>
            <a:ext cx="1321561" cy="313131"/>
          </a:xfrm>
          <a:prstGeom prst="rect">
            <a:avLst/>
          </a:prstGeom>
        </p:spPr>
        <p:txBody>
          <a:bodyPr wrap="square" lIns="0" tIns="0" rIns="0" bIns="0" rtlCol="0">
            <a:noAutofit/>
          </a:bodyPr>
          <a:lstStyle/>
          <a:p>
            <a:pPr marL="428599" marR="477040" algn="ctr">
              <a:lnSpc>
                <a:spcPct val="95825"/>
              </a:lnSpc>
              <a:spcBef>
                <a:spcPts val="250"/>
              </a:spcBef>
            </a:pPr>
            <a:r>
              <a:rPr sz="1300" spc="0" dirty="0">
                <a:latin typeface="Arial"/>
                <a:cs typeface="Arial"/>
              </a:rPr>
              <a:t>1962</a:t>
            </a:r>
            <a:endParaRPr sz="1300">
              <a:latin typeface="Arial"/>
              <a:cs typeface="Arial"/>
            </a:endParaRPr>
          </a:p>
        </p:txBody>
      </p:sp>
      <p:sp>
        <p:nvSpPr>
          <p:cNvPr id="2" name="object 2"/>
          <p:cNvSpPr txBox="1"/>
          <p:nvPr/>
        </p:nvSpPr>
        <p:spPr>
          <a:xfrm>
            <a:off x="6594474" y="6338824"/>
            <a:ext cx="2169795" cy="313131"/>
          </a:xfrm>
          <a:prstGeom prst="rect">
            <a:avLst/>
          </a:prstGeom>
        </p:spPr>
        <p:txBody>
          <a:bodyPr wrap="square" lIns="0" tIns="0" rIns="0" bIns="0" rtlCol="0">
            <a:noAutofit/>
          </a:bodyPr>
          <a:lstStyle/>
          <a:p>
            <a:pPr marL="380238">
              <a:lnSpc>
                <a:spcPct val="95825"/>
              </a:lnSpc>
              <a:spcBef>
                <a:spcPts val="285"/>
              </a:spcBef>
            </a:pPr>
            <a:r>
              <a:rPr sz="1300" spc="0" dirty="0">
                <a:latin typeface="Arial"/>
                <a:cs typeface="Arial"/>
              </a:rPr>
              <a:t>14</a:t>
            </a:r>
            <a:r>
              <a:rPr sz="1300" spc="-14" dirty="0">
                <a:latin typeface="Arial"/>
                <a:cs typeface="Arial"/>
              </a:rPr>
              <a:t> </a:t>
            </a:r>
            <a:r>
              <a:rPr sz="1300" spc="0" dirty="0">
                <a:latin typeface="Arial"/>
                <a:cs typeface="Arial"/>
              </a:rPr>
              <a:t>De</a:t>
            </a:r>
            <a:r>
              <a:rPr sz="1300" spc="14" dirty="0">
                <a:latin typeface="Arial"/>
                <a:cs typeface="Arial"/>
              </a:rPr>
              <a:t>c</a:t>
            </a:r>
            <a:r>
              <a:rPr sz="1300" spc="0" dirty="0">
                <a:latin typeface="Arial"/>
                <a:cs typeface="Arial"/>
              </a:rPr>
              <a:t>e</a:t>
            </a:r>
            <a:r>
              <a:rPr sz="1300" spc="9" dirty="0">
                <a:latin typeface="Arial"/>
                <a:cs typeface="Arial"/>
              </a:rPr>
              <a:t>m</a:t>
            </a:r>
            <a:r>
              <a:rPr sz="1300" spc="0" dirty="0">
                <a:latin typeface="Arial"/>
                <a:cs typeface="Arial"/>
              </a:rPr>
              <a:t>ber,</a:t>
            </a:r>
            <a:r>
              <a:rPr sz="1300" spc="-53" dirty="0">
                <a:latin typeface="Arial"/>
                <a:cs typeface="Arial"/>
              </a:rPr>
              <a:t> </a:t>
            </a:r>
            <a:r>
              <a:rPr sz="1300" spc="9" dirty="0">
                <a:latin typeface="Arial"/>
                <a:cs typeface="Arial"/>
              </a:rPr>
              <a:t>1</a:t>
            </a:r>
            <a:r>
              <a:rPr sz="1300" spc="0" dirty="0">
                <a:latin typeface="Arial"/>
                <a:cs typeface="Arial"/>
              </a:rPr>
              <a:t>962</a:t>
            </a:r>
            <a:endParaRPr sz="1300">
              <a:latin typeface="Arial"/>
              <a:cs typeface="Arial"/>
            </a:endParaRPr>
          </a:p>
        </p:txBody>
      </p:sp>
      <p:sp>
        <p:nvSpPr>
          <p:cNvPr id="175" name="Footer Placeholder 4">
            <a:extLst>
              <a:ext uri="{FF2B5EF4-FFF2-40B4-BE49-F238E27FC236}">
                <a16:creationId xmlns:a16="http://schemas.microsoft.com/office/drawing/2014/main" id="{EDDB4F2D-CDC6-D84D-B4A4-EEBF601D85F0}"/>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176" name="Object 4">
            <a:extLst>
              <a:ext uri="{FF2B5EF4-FFF2-40B4-BE49-F238E27FC236}">
                <a16:creationId xmlns:a16="http://schemas.microsoft.com/office/drawing/2014/main" id="{53749A69-33B2-BA4D-9825-E00971AFFBBA}"/>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761365" y="1605914"/>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21" name="object 21"/>
          <p:cNvSpPr txBox="1"/>
          <p:nvPr/>
        </p:nvSpPr>
        <p:spPr>
          <a:xfrm>
            <a:off x="3477894" y="826005"/>
            <a:ext cx="4218306"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20" name="object 20"/>
          <p:cNvSpPr txBox="1"/>
          <p:nvPr/>
        </p:nvSpPr>
        <p:spPr>
          <a:xfrm>
            <a:off x="781304" y="1840642"/>
            <a:ext cx="2900298" cy="330200"/>
          </a:xfrm>
          <a:prstGeom prst="rect">
            <a:avLst/>
          </a:prstGeom>
        </p:spPr>
        <p:txBody>
          <a:bodyPr wrap="square" lIns="0" tIns="0" rIns="0" bIns="0" rtlCol="0">
            <a:noAutofit/>
          </a:bodyPr>
          <a:lstStyle/>
          <a:p>
            <a:pPr marL="12700">
              <a:lnSpc>
                <a:spcPts val="2555"/>
              </a:lnSpc>
              <a:spcBef>
                <a:spcPts val="127"/>
              </a:spcBef>
            </a:pPr>
            <a:r>
              <a:rPr sz="2400" b="1" spc="-4" dirty="0">
                <a:solidFill>
                  <a:srgbClr val="FF3100"/>
                </a:solidFill>
                <a:latin typeface="Arial"/>
                <a:cs typeface="Arial"/>
              </a:rPr>
              <a:t>R</a:t>
            </a:r>
            <a:r>
              <a:rPr sz="2400" b="1" spc="0" dirty="0">
                <a:solidFill>
                  <a:srgbClr val="FF3100"/>
                </a:solidFill>
                <a:latin typeface="Arial"/>
                <a:cs typeface="Arial"/>
              </a:rPr>
              <a:t>obustn</a:t>
            </a:r>
            <a:r>
              <a:rPr sz="2400" b="1" spc="9" dirty="0">
                <a:solidFill>
                  <a:srgbClr val="FF3100"/>
                </a:solidFill>
                <a:latin typeface="Arial"/>
                <a:cs typeface="Arial"/>
              </a:rPr>
              <a:t>e</a:t>
            </a:r>
            <a:r>
              <a:rPr sz="2400" b="1" spc="0" dirty="0">
                <a:solidFill>
                  <a:srgbClr val="FF3100"/>
                </a:solidFill>
                <a:latin typeface="Arial"/>
                <a:cs typeface="Arial"/>
              </a:rPr>
              <a:t>ss </a:t>
            </a:r>
            <a:r>
              <a:rPr sz="2400" b="1" spc="4" dirty="0">
                <a:solidFill>
                  <a:srgbClr val="FF3100"/>
                </a:solidFill>
                <a:latin typeface="Arial"/>
                <a:cs typeface="Arial"/>
              </a:rPr>
              <a:t>t</a:t>
            </a:r>
            <a:r>
              <a:rPr sz="2400" b="1" spc="0" dirty="0">
                <a:solidFill>
                  <a:srgbClr val="FF3100"/>
                </a:solidFill>
                <a:latin typeface="Arial"/>
                <a:cs typeface="Arial"/>
              </a:rPr>
              <a:t>es</a:t>
            </a:r>
            <a:r>
              <a:rPr sz="2400" b="1" spc="4" dirty="0">
                <a:solidFill>
                  <a:srgbClr val="FF3100"/>
                </a:solidFill>
                <a:latin typeface="Arial"/>
                <a:cs typeface="Arial"/>
              </a:rPr>
              <a:t>t</a:t>
            </a:r>
            <a:r>
              <a:rPr sz="2400" b="1" spc="9" dirty="0">
                <a:solidFill>
                  <a:srgbClr val="FF3100"/>
                </a:solidFill>
                <a:latin typeface="Arial"/>
                <a:cs typeface="Arial"/>
              </a:rPr>
              <a:t>i</a:t>
            </a:r>
            <a:r>
              <a:rPr sz="2400" b="1" spc="0" dirty="0">
                <a:solidFill>
                  <a:srgbClr val="FF3100"/>
                </a:solidFill>
                <a:latin typeface="Arial"/>
                <a:cs typeface="Arial"/>
              </a:rPr>
              <a:t>ng</a:t>
            </a:r>
            <a:endParaRPr sz="2400">
              <a:latin typeface="Arial"/>
              <a:cs typeface="Arial"/>
            </a:endParaRPr>
          </a:p>
        </p:txBody>
      </p:sp>
      <p:sp>
        <p:nvSpPr>
          <p:cNvPr id="19" name="object 19"/>
          <p:cNvSpPr txBox="1"/>
          <p:nvPr/>
        </p:nvSpPr>
        <p:spPr>
          <a:xfrm>
            <a:off x="764540" y="2470039"/>
            <a:ext cx="6615379"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I</a:t>
            </a:r>
            <a:r>
              <a:rPr sz="2000" spc="0" dirty="0">
                <a:solidFill>
                  <a:srgbClr val="003164"/>
                </a:solidFill>
                <a:latin typeface="Arial"/>
                <a:cs typeface="Arial"/>
              </a:rPr>
              <a:t>t</a:t>
            </a:r>
            <a:r>
              <a:rPr sz="2000" spc="125" dirty="0">
                <a:solidFill>
                  <a:srgbClr val="003164"/>
                </a:solidFill>
                <a:latin typeface="Arial"/>
                <a:cs typeface="Arial"/>
              </a:rPr>
              <a:t> </a:t>
            </a:r>
            <a:r>
              <a:rPr sz="2000" spc="0" dirty="0">
                <a:solidFill>
                  <a:srgbClr val="003164"/>
                </a:solidFill>
                <a:latin typeface="Arial"/>
                <a:cs typeface="Arial"/>
              </a:rPr>
              <a:t>is</a:t>
            </a:r>
            <a:r>
              <a:rPr sz="2000" spc="149" dirty="0">
                <a:solidFill>
                  <a:srgbClr val="003164"/>
                </a:solidFill>
                <a:latin typeface="Arial"/>
                <a:cs typeface="Arial"/>
              </a:rPr>
              <a:t> </a:t>
            </a:r>
            <a:r>
              <a:rPr sz="2000" spc="0" dirty="0">
                <a:solidFill>
                  <a:srgbClr val="003164"/>
                </a:solidFill>
                <a:latin typeface="Arial"/>
                <a:cs typeface="Arial"/>
              </a:rPr>
              <a:t>no</a:t>
            </a:r>
            <a:r>
              <a:rPr sz="2000" spc="-4" dirty="0">
                <a:solidFill>
                  <a:srgbClr val="003164"/>
                </a:solidFill>
                <a:latin typeface="Arial"/>
                <a:cs typeface="Arial"/>
              </a:rPr>
              <a:t>t</a:t>
            </a:r>
            <a:r>
              <a:rPr sz="2000" spc="0" dirty="0">
                <a:solidFill>
                  <a:srgbClr val="003164"/>
                </a:solidFill>
                <a:latin typeface="Arial"/>
                <a:cs typeface="Arial"/>
              </a:rPr>
              <a:t>hing</a:t>
            </a:r>
            <a:r>
              <a:rPr sz="2000" spc="144" dirty="0">
                <a:solidFill>
                  <a:srgbClr val="003164"/>
                </a:solidFill>
                <a:latin typeface="Arial"/>
                <a:cs typeface="Arial"/>
              </a:rPr>
              <a:t> </a:t>
            </a:r>
            <a:r>
              <a:rPr sz="2000" spc="0" dirty="0">
                <a:solidFill>
                  <a:srgbClr val="003164"/>
                </a:solidFill>
                <a:latin typeface="Arial"/>
                <a:cs typeface="Arial"/>
              </a:rPr>
              <a:t>but</a:t>
            </a:r>
            <a:r>
              <a:rPr sz="2000" spc="134"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he</a:t>
            </a:r>
            <a:r>
              <a:rPr sz="2000" spc="144" dirty="0">
                <a:solidFill>
                  <a:srgbClr val="003164"/>
                </a:solidFill>
                <a:latin typeface="Arial"/>
                <a:cs typeface="Arial"/>
              </a:rPr>
              <a:t> </a:t>
            </a:r>
            <a:r>
              <a:rPr sz="2000" spc="4" dirty="0">
                <a:solidFill>
                  <a:srgbClr val="003164"/>
                </a:solidFill>
                <a:latin typeface="Arial"/>
                <a:cs typeface="Arial"/>
              </a:rPr>
              <a:t>e</a:t>
            </a:r>
            <a:r>
              <a:rPr sz="2000" spc="-4" dirty="0">
                <a:solidFill>
                  <a:srgbClr val="003164"/>
                </a:solidFill>
                <a:latin typeface="Arial"/>
                <a:cs typeface="Arial"/>
              </a:rPr>
              <a:t>xt</a:t>
            </a:r>
            <a:r>
              <a:rPr sz="2000" spc="-9" dirty="0">
                <a:solidFill>
                  <a:srgbClr val="003164"/>
                </a:solidFill>
                <a:latin typeface="Arial"/>
                <a:cs typeface="Arial"/>
              </a:rPr>
              <a:t>en</a:t>
            </a:r>
            <a:r>
              <a:rPr sz="2000" spc="4" dirty="0">
                <a:solidFill>
                  <a:srgbClr val="003164"/>
                </a:solidFill>
                <a:latin typeface="Arial"/>
                <a:cs typeface="Arial"/>
              </a:rPr>
              <a:t>s</a:t>
            </a:r>
            <a:r>
              <a:rPr sz="2000" spc="0" dirty="0">
                <a:solidFill>
                  <a:srgbClr val="003164"/>
                </a:solidFill>
                <a:latin typeface="Arial"/>
                <a:cs typeface="Arial"/>
              </a:rPr>
              <a:t>ion</a:t>
            </a:r>
            <a:r>
              <a:rPr sz="2000" spc="154" dirty="0">
                <a:solidFill>
                  <a:srgbClr val="003164"/>
                </a:solidFill>
                <a:latin typeface="Arial"/>
                <a:cs typeface="Arial"/>
              </a:rPr>
              <a:t> </a:t>
            </a:r>
            <a:r>
              <a:rPr sz="2000" spc="0" dirty="0">
                <a:solidFill>
                  <a:srgbClr val="003164"/>
                </a:solidFill>
                <a:latin typeface="Arial"/>
                <a:cs typeface="Arial"/>
              </a:rPr>
              <a:t>of</a:t>
            </a:r>
            <a:r>
              <a:rPr sz="2000" spc="134" dirty="0">
                <a:solidFill>
                  <a:srgbClr val="003164"/>
                </a:solidFill>
                <a:latin typeface="Arial"/>
                <a:cs typeface="Arial"/>
              </a:rPr>
              <a:t> </a:t>
            </a:r>
            <a:r>
              <a:rPr sz="2000" spc="0" dirty="0">
                <a:solidFill>
                  <a:srgbClr val="003164"/>
                </a:solidFill>
                <a:latin typeface="Arial"/>
                <a:cs typeface="Arial"/>
              </a:rPr>
              <a:t>bou</a:t>
            </a:r>
            <a:r>
              <a:rPr sz="2000" spc="-9" dirty="0">
                <a:solidFill>
                  <a:srgbClr val="003164"/>
                </a:solidFill>
                <a:latin typeface="Arial"/>
                <a:cs typeface="Arial"/>
              </a:rPr>
              <a:t>n</a:t>
            </a:r>
            <a:r>
              <a:rPr sz="2000" spc="0" dirty="0">
                <a:solidFill>
                  <a:srgbClr val="003164"/>
                </a:solidFill>
                <a:latin typeface="Arial"/>
                <a:cs typeface="Arial"/>
              </a:rPr>
              <a:t>da</a:t>
            </a:r>
            <a:r>
              <a:rPr sz="2000" spc="4" dirty="0">
                <a:solidFill>
                  <a:srgbClr val="003164"/>
                </a:solidFill>
                <a:latin typeface="Arial"/>
                <a:cs typeface="Arial"/>
              </a:rPr>
              <a:t>r</a:t>
            </a:r>
            <a:r>
              <a:rPr sz="2000" spc="0" dirty="0">
                <a:solidFill>
                  <a:srgbClr val="003164"/>
                </a:solidFill>
                <a:latin typeface="Arial"/>
                <a:cs typeface="Arial"/>
              </a:rPr>
              <a:t>y</a:t>
            </a:r>
            <a:r>
              <a:rPr sz="2000" spc="134" dirty="0">
                <a:solidFill>
                  <a:srgbClr val="003164"/>
                </a:solidFill>
                <a:latin typeface="Arial"/>
                <a:cs typeface="Arial"/>
              </a:rPr>
              <a:t> </a:t>
            </a:r>
            <a:r>
              <a:rPr sz="2000" spc="0" dirty="0">
                <a:solidFill>
                  <a:srgbClr val="003164"/>
                </a:solidFill>
                <a:latin typeface="Arial"/>
                <a:cs typeface="Arial"/>
              </a:rPr>
              <a:t>va</a:t>
            </a:r>
            <a:r>
              <a:rPr sz="2000" spc="-4" dirty="0">
                <a:solidFill>
                  <a:srgbClr val="003164"/>
                </a:solidFill>
                <a:latin typeface="Arial"/>
                <a:cs typeface="Arial"/>
              </a:rPr>
              <a:t>l</a:t>
            </a:r>
            <a:r>
              <a:rPr sz="2000" spc="0" dirty="0">
                <a:solidFill>
                  <a:srgbClr val="003164"/>
                </a:solidFill>
                <a:latin typeface="Arial"/>
                <a:cs typeface="Arial"/>
              </a:rPr>
              <a:t>ue</a:t>
            </a:r>
            <a:r>
              <a:rPr sz="2000" spc="154" dirty="0">
                <a:solidFill>
                  <a:srgbClr val="003164"/>
                </a:solidFill>
                <a:latin typeface="Arial"/>
                <a:cs typeface="Arial"/>
              </a:rPr>
              <a:t> </a:t>
            </a:r>
            <a:r>
              <a:rPr sz="2000" spc="0" dirty="0">
                <a:solidFill>
                  <a:srgbClr val="003164"/>
                </a:solidFill>
                <a:latin typeface="Arial"/>
                <a:cs typeface="Arial"/>
              </a:rPr>
              <a:t>analy</a:t>
            </a:r>
            <a:r>
              <a:rPr sz="2000" spc="4" dirty="0">
                <a:solidFill>
                  <a:srgbClr val="003164"/>
                </a:solidFill>
                <a:latin typeface="Arial"/>
                <a:cs typeface="Arial"/>
              </a:rPr>
              <a:t>s</a:t>
            </a:r>
            <a:r>
              <a:rPr sz="2000" spc="0" dirty="0">
                <a:solidFill>
                  <a:srgbClr val="003164"/>
                </a:solidFill>
                <a:latin typeface="Arial"/>
                <a:cs typeface="Arial"/>
              </a:rPr>
              <a:t>is</a:t>
            </a:r>
            <a:endParaRPr sz="2000">
              <a:latin typeface="Arial"/>
              <a:cs typeface="Arial"/>
            </a:endParaRPr>
          </a:p>
        </p:txBody>
      </p:sp>
      <p:sp>
        <p:nvSpPr>
          <p:cNvPr id="18" name="object 18"/>
          <p:cNvSpPr txBox="1"/>
          <p:nvPr/>
        </p:nvSpPr>
        <p:spPr>
          <a:xfrm>
            <a:off x="7479030" y="2470039"/>
            <a:ext cx="1855461"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H</a:t>
            </a:r>
            <a:r>
              <a:rPr sz="2000" spc="-9" dirty="0">
                <a:solidFill>
                  <a:srgbClr val="003164"/>
                </a:solidFill>
                <a:latin typeface="Arial"/>
                <a:cs typeface="Arial"/>
              </a:rPr>
              <a:t>e</a:t>
            </a:r>
            <a:r>
              <a:rPr sz="2000" spc="4" dirty="0">
                <a:solidFill>
                  <a:srgbClr val="003164"/>
                </a:solidFill>
                <a:latin typeface="Arial"/>
                <a:cs typeface="Arial"/>
              </a:rPr>
              <a:t>r</a:t>
            </a:r>
            <a:r>
              <a:rPr sz="2000" spc="0" dirty="0">
                <a:solidFill>
                  <a:srgbClr val="003164"/>
                </a:solidFill>
                <a:latin typeface="Arial"/>
                <a:cs typeface="Arial"/>
              </a:rPr>
              <a:t>e,</a:t>
            </a:r>
            <a:r>
              <a:rPr sz="2000" spc="134" dirty="0">
                <a:solidFill>
                  <a:srgbClr val="003164"/>
                </a:solidFill>
                <a:latin typeface="Arial"/>
                <a:cs typeface="Arial"/>
              </a:rPr>
              <a:t> </a:t>
            </a:r>
            <a:r>
              <a:rPr sz="2000" spc="4" dirty="0">
                <a:solidFill>
                  <a:srgbClr val="003164"/>
                </a:solidFill>
                <a:latin typeface="Arial"/>
                <a:cs typeface="Arial"/>
              </a:rPr>
              <a:t>w</a:t>
            </a:r>
            <a:r>
              <a:rPr sz="2000" spc="0" dirty="0">
                <a:solidFill>
                  <a:srgbClr val="003164"/>
                </a:solidFill>
                <a:latin typeface="Arial"/>
                <a:cs typeface="Arial"/>
              </a:rPr>
              <a:t>e</a:t>
            </a:r>
            <a:r>
              <a:rPr sz="2000" spc="154" dirty="0">
                <a:solidFill>
                  <a:srgbClr val="003164"/>
                </a:solidFill>
                <a:latin typeface="Arial"/>
                <a:cs typeface="Arial"/>
              </a:rPr>
              <a:t> </a:t>
            </a:r>
            <a:r>
              <a:rPr sz="2000" spc="0" dirty="0">
                <a:solidFill>
                  <a:srgbClr val="003164"/>
                </a:solidFill>
                <a:latin typeface="Arial"/>
                <a:cs typeface="Arial"/>
              </a:rPr>
              <a:t>w</a:t>
            </a:r>
            <a:r>
              <a:rPr sz="2000" spc="4" dirty="0">
                <a:solidFill>
                  <a:srgbClr val="003164"/>
                </a:solidFill>
                <a:latin typeface="Arial"/>
                <a:cs typeface="Arial"/>
              </a:rPr>
              <a:t>ou</a:t>
            </a:r>
            <a:r>
              <a:rPr sz="2000" spc="0" dirty="0">
                <a:solidFill>
                  <a:srgbClr val="003164"/>
                </a:solidFill>
                <a:latin typeface="Arial"/>
                <a:cs typeface="Arial"/>
              </a:rPr>
              <a:t>ld</a:t>
            </a:r>
            <a:endParaRPr sz="2000">
              <a:latin typeface="Arial"/>
              <a:cs typeface="Arial"/>
            </a:endParaRPr>
          </a:p>
        </p:txBody>
      </p:sp>
      <p:sp>
        <p:nvSpPr>
          <p:cNvPr id="17" name="object 17"/>
          <p:cNvSpPr txBox="1"/>
          <p:nvPr/>
        </p:nvSpPr>
        <p:spPr>
          <a:xfrm>
            <a:off x="764540" y="2774839"/>
            <a:ext cx="8570064" cy="887983"/>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li</a:t>
            </a:r>
            <a:r>
              <a:rPr sz="2000" spc="4" dirty="0">
                <a:solidFill>
                  <a:srgbClr val="003164"/>
                </a:solidFill>
                <a:latin typeface="Arial"/>
                <a:cs typeface="Arial"/>
              </a:rPr>
              <a:t>k</a:t>
            </a:r>
            <a:r>
              <a:rPr sz="2000" spc="0" dirty="0">
                <a:solidFill>
                  <a:srgbClr val="003164"/>
                </a:solidFill>
                <a:latin typeface="Arial"/>
                <a:cs typeface="Arial"/>
              </a:rPr>
              <a:t>e</a:t>
            </a:r>
            <a:r>
              <a:rPr sz="2000" spc="264"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o</a:t>
            </a:r>
            <a:r>
              <a:rPr sz="2000" spc="249" dirty="0">
                <a:solidFill>
                  <a:srgbClr val="003164"/>
                </a:solidFill>
                <a:latin typeface="Arial"/>
                <a:cs typeface="Arial"/>
              </a:rPr>
              <a:t> </a:t>
            </a:r>
            <a:r>
              <a:rPr sz="2000" spc="4" dirty="0">
                <a:solidFill>
                  <a:srgbClr val="003164"/>
                </a:solidFill>
                <a:latin typeface="Arial"/>
                <a:cs typeface="Arial"/>
              </a:rPr>
              <a:t>s</a:t>
            </a:r>
            <a:r>
              <a:rPr sz="2000" spc="0" dirty="0">
                <a:solidFill>
                  <a:srgbClr val="003164"/>
                </a:solidFill>
                <a:latin typeface="Arial"/>
                <a:cs typeface="Arial"/>
              </a:rPr>
              <a:t>ee,</a:t>
            </a:r>
            <a:r>
              <a:rPr sz="2000" spc="234" dirty="0">
                <a:solidFill>
                  <a:srgbClr val="003164"/>
                </a:solidFill>
                <a:latin typeface="Arial"/>
                <a:cs typeface="Arial"/>
              </a:rPr>
              <a:t> </a:t>
            </a:r>
            <a:r>
              <a:rPr sz="2000" spc="0" dirty="0">
                <a:solidFill>
                  <a:srgbClr val="003164"/>
                </a:solidFill>
                <a:latin typeface="Arial"/>
                <a:cs typeface="Arial"/>
              </a:rPr>
              <a:t>w</a:t>
            </a:r>
            <a:r>
              <a:rPr sz="2000" spc="4" dirty="0">
                <a:solidFill>
                  <a:srgbClr val="003164"/>
                </a:solidFill>
                <a:latin typeface="Arial"/>
                <a:cs typeface="Arial"/>
              </a:rPr>
              <a:t>ha</a:t>
            </a:r>
            <a:r>
              <a:rPr sz="2000" spc="0" dirty="0">
                <a:solidFill>
                  <a:srgbClr val="003164"/>
                </a:solidFill>
                <a:latin typeface="Arial"/>
                <a:cs typeface="Arial"/>
              </a:rPr>
              <a:t>t</a:t>
            </a:r>
            <a:r>
              <a:rPr sz="2000" spc="234" dirty="0">
                <a:solidFill>
                  <a:srgbClr val="003164"/>
                </a:solidFill>
                <a:latin typeface="Arial"/>
                <a:cs typeface="Arial"/>
              </a:rPr>
              <a:t> </a:t>
            </a:r>
            <a:r>
              <a:rPr sz="2000" spc="0" dirty="0">
                <a:solidFill>
                  <a:srgbClr val="003164"/>
                </a:solidFill>
                <a:latin typeface="Arial"/>
                <a:cs typeface="Arial"/>
              </a:rPr>
              <a:t>ha</a:t>
            </a:r>
            <a:r>
              <a:rPr sz="2000" spc="4" dirty="0">
                <a:solidFill>
                  <a:srgbClr val="003164"/>
                </a:solidFill>
                <a:latin typeface="Arial"/>
                <a:cs typeface="Arial"/>
              </a:rPr>
              <a:t>p</a:t>
            </a:r>
            <a:r>
              <a:rPr sz="2000" spc="0" dirty="0">
                <a:solidFill>
                  <a:srgbClr val="003164"/>
                </a:solidFill>
                <a:latin typeface="Arial"/>
                <a:cs typeface="Arial"/>
              </a:rPr>
              <a:t>pe</a:t>
            </a:r>
            <a:r>
              <a:rPr sz="2000" spc="-9" dirty="0">
                <a:solidFill>
                  <a:srgbClr val="003164"/>
                </a:solidFill>
                <a:latin typeface="Arial"/>
                <a:cs typeface="Arial"/>
              </a:rPr>
              <a:t>n</a:t>
            </a:r>
            <a:r>
              <a:rPr sz="2000" spc="0" dirty="0">
                <a:solidFill>
                  <a:srgbClr val="003164"/>
                </a:solidFill>
                <a:latin typeface="Arial"/>
                <a:cs typeface="Arial"/>
              </a:rPr>
              <a:t>s</a:t>
            </a:r>
            <a:r>
              <a:rPr sz="2000" spc="269" dirty="0">
                <a:solidFill>
                  <a:srgbClr val="003164"/>
                </a:solidFill>
                <a:latin typeface="Arial"/>
                <a:cs typeface="Arial"/>
              </a:rPr>
              <a:t> </a:t>
            </a:r>
            <a:r>
              <a:rPr sz="2000" spc="4" dirty="0">
                <a:solidFill>
                  <a:srgbClr val="003164"/>
                </a:solidFill>
                <a:latin typeface="Arial"/>
                <a:cs typeface="Arial"/>
              </a:rPr>
              <a:t>w</a:t>
            </a:r>
            <a:r>
              <a:rPr sz="2000" spc="0" dirty="0">
                <a:solidFill>
                  <a:srgbClr val="003164"/>
                </a:solidFill>
                <a:latin typeface="Arial"/>
                <a:cs typeface="Arial"/>
              </a:rPr>
              <a:t>h</a:t>
            </a:r>
            <a:r>
              <a:rPr sz="2000" spc="-9" dirty="0">
                <a:solidFill>
                  <a:srgbClr val="003164"/>
                </a:solidFill>
                <a:latin typeface="Arial"/>
                <a:cs typeface="Arial"/>
              </a:rPr>
              <a:t>e</a:t>
            </a:r>
            <a:r>
              <a:rPr sz="2000" spc="0" dirty="0">
                <a:solidFill>
                  <a:srgbClr val="003164"/>
                </a:solidFill>
                <a:latin typeface="Arial"/>
                <a:cs typeface="Arial"/>
              </a:rPr>
              <a:t>n</a:t>
            </a:r>
            <a:r>
              <a:rPr sz="2000" spc="250" dirty="0">
                <a:solidFill>
                  <a:srgbClr val="003164"/>
                </a:solidFill>
                <a:latin typeface="Arial"/>
                <a:cs typeface="Arial"/>
              </a:rPr>
              <a:t> </a:t>
            </a:r>
            <a:r>
              <a:rPr sz="2000" spc="0" dirty="0">
                <a:solidFill>
                  <a:srgbClr val="003164"/>
                </a:solidFill>
                <a:latin typeface="Arial"/>
                <a:cs typeface="Arial"/>
              </a:rPr>
              <a:t>the</a:t>
            </a:r>
            <a:r>
              <a:rPr sz="2000" spc="259" dirty="0">
                <a:solidFill>
                  <a:srgbClr val="003164"/>
                </a:solidFill>
                <a:latin typeface="Arial"/>
                <a:cs typeface="Arial"/>
              </a:rPr>
              <a:t> </a:t>
            </a:r>
            <a:r>
              <a:rPr sz="2000" spc="-9" dirty="0">
                <a:solidFill>
                  <a:srgbClr val="003164"/>
                </a:solidFill>
                <a:latin typeface="Arial"/>
                <a:cs typeface="Arial"/>
              </a:rPr>
              <a:t>e</a:t>
            </a:r>
            <a:r>
              <a:rPr sz="2000" spc="-4" dirty="0">
                <a:solidFill>
                  <a:srgbClr val="003164"/>
                </a:solidFill>
                <a:latin typeface="Arial"/>
                <a:cs typeface="Arial"/>
              </a:rPr>
              <a:t>xt</a:t>
            </a:r>
            <a:r>
              <a:rPr sz="2000" spc="4" dirty="0">
                <a:solidFill>
                  <a:srgbClr val="003164"/>
                </a:solidFill>
                <a:latin typeface="Arial"/>
                <a:cs typeface="Arial"/>
              </a:rPr>
              <a:t>r</a:t>
            </a:r>
            <a:r>
              <a:rPr sz="2000" spc="0" dirty="0">
                <a:solidFill>
                  <a:srgbClr val="003164"/>
                </a:solidFill>
                <a:latin typeface="Arial"/>
                <a:cs typeface="Arial"/>
              </a:rPr>
              <a:t>eme</a:t>
            </a:r>
            <a:r>
              <a:rPr sz="2000" spc="264" dirty="0">
                <a:solidFill>
                  <a:srgbClr val="003164"/>
                </a:solidFill>
                <a:latin typeface="Arial"/>
                <a:cs typeface="Arial"/>
              </a:rPr>
              <a:t> </a:t>
            </a:r>
            <a:r>
              <a:rPr sz="2000" spc="0" dirty="0">
                <a:solidFill>
                  <a:srgbClr val="003164"/>
                </a:solidFill>
                <a:latin typeface="Arial"/>
                <a:cs typeface="Arial"/>
              </a:rPr>
              <a:t>valu</a:t>
            </a:r>
            <a:r>
              <a:rPr sz="2000" spc="-14" dirty="0">
                <a:solidFill>
                  <a:srgbClr val="003164"/>
                </a:solidFill>
                <a:latin typeface="Arial"/>
                <a:cs typeface="Arial"/>
              </a:rPr>
              <a:t>e</a:t>
            </a:r>
            <a:r>
              <a:rPr sz="2000" spc="0" dirty="0">
                <a:solidFill>
                  <a:srgbClr val="003164"/>
                </a:solidFill>
                <a:latin typeface="Arial"/>
                <a:cs typeface="Arial"/>
              </a:rPr>
              <a:t>s</a:t>
            </a:r>
            <a:r>
              <a:rPr sz="2000" spc="278" dirty="0">
                <a:solidFill>
                  <a:srgbClr val="003164"/>
                </a:solidFill>
                <a:latin typeface="Arial"/>
                <a:cs typeface="Arial"/>
              </a:rPr>
              <a:t> </a:t>
            </a:r>
            <a:r>
              <a:rPr sz="2000" spc="-9" dirty="0">
                <a:solidFill>
                  <a:srgbClr val="003164"/>
                </a:solidFill>
                <a:latin typeface="Arial"/>
                <a:cs typeface="Arial"/>
              </a:rPr>
              <a:t>a</a:t>
            </a:r>
            <a:r>
              <a:rPr sz="2000" spc="0" dirty="0">
                <a:solidFill>
                  <a:srgbClr val="003164"/>
                </a:solidFill>
                <a:latin typeface="Arial"/>
                <a:cs typeface="Arial"/>
              </a:rPr>
              <a:t>re</a:t>
            </a:r>
            <a:r>
              <a:rPr sz="2000" spc="269" dirty="0">
                <a:solidFill>
                  <a:srgbClr val="003164"/>
                </a:solidFill>
                <a:latin typeface="Arial"/>
                <a:cs typeface="Arial"/>
              </a:rPr>
              <a:t> </a:t>
            </a:r>
            <a:r>
              <a:rPr sz="2000" spc="4" dirty="0">
                <a:solidFill>
                  <a:srgbClr val="003164"/>
                </a:solidFill>
                <a:latin typeface="Arial"/>
                <a:cs typeface="Arial"/>
              </a:rPr>
              <a:t>e</a:t>
            </a:r>
            <a:r>
              <a:rPr sz="2000" spc="0" dirty="0">
                <a:solidFill>
                  <a:srgbClr val="003164"/>
                </a:solidFill>
                <a:latin typeface="Arial"/>
                <a:cs typeface="Arial"/>
              </a:rPr>
              <a:t>xc</a:t>
            </a:r>
            <a:r>
              <a:rPr sz="2000" spc="-9" dirty="0">
                <a:solidFill>
                  <a:srgbClr val="003164"/>
                </a:solidFill>
                <a:latin typeface="Arial"/>
                <a:cs typeface="Arial"/>
              </a:rPr>
              <a:t>e</a:t>
            </a:r>
            <a:r>
              <a:rPr sz="2000" spc="0" dirty="0">
                <a:solidFill>
                  <a:srgbClr val="003164"/>
                </a:solidFill>
                <a:latin typeface="Arial"/>
                <a:cs typeface="Arial"/>
              </a:rPr>
              <a:t>e</a:t>
            </a:r>
            <a:r>
              <a:rPr sz="2000" spc="-9" dirty="0">
                <a:solidFill>
                  <a:srgbClr val="003164"/>
                </a:solidFill>
                <a:latin typeface="Arial"/>
                <a:cs typeface="Arial"/>
              </a:rPr>
              <a:t>d</a:t>
            </a:r>
            <a:r>
              <a:rPr sz="2000" spc="0" dirty="0">
                <a:solidFill>
                  <a:srgbClr val="003164"/>
                </a:solidFill>
                <a:latin typeface="Arial"/>
                <a:cs typeface="Arial"/>
              </a:rPr>
              <a:t>ed</a:t>
            </a:r>
            <a:r>
              <a:rPr sz="2000" spc="274" dirty="0">
                <a:solidFill>
                  <a:srgbClr val="003164"/>
                </a:solidFill>
                <a:latin typeface="Arial"/>
                <a:cs typeface="Arial"/>
              </a:rPr>
              <a:t> </a:t>
            </a:r>
            <a:r>
              <a:rPr sz="2000" spc="4" dirty="0">
                <a:solidFill>
                  <a:srgbClr val="003164"/>
                </a:solidFill>
                <a:latin typeface="Arial"/>
                <a:cs typeface="Arial"/>
              </a:rPr>
              <a:t>w</a:t>
            </a:r>
            <a:r>
              <a:rPr sz="2000" spc="0" dirty="0">
                <a:solidFill>
                  <a:srgbClr val="003164"/>
                </a:solidFill>
                <a:latin typeface="Arial"/>
                <a:cs typeface="Arial"/>
              </a:rPr>
              <a:t>i</a:t>
            </a:r>
            <a:r>
              <a:rPr sz="2000" spc="-4" dirty="0">
                <a:solidFill>
                  <a:srgbClr val="003164"/>
                </a:solidFill>
                <a:latin typeface="Arial"/>
                <a:cs typeface="Arial"/>
              </a:rPr>
              <a:t>t</a:t>
            </a:r>
            <a:r>
              <a:rPr sz="2000" spc="0" dirty="0">
                <a:solidFill>
                  <a:srgbClr val="003164"/>
                </a:solidFill>
                <a:latin typeface="Arial"/>
                <a:cs typeface="Arial"/>
              </a:rPr>
              <a:t>h</a:t>
            </a:r>
            <a:r>
              <a:rPr sz="2000" spc="264" dirty="0">
                <a:solidFill>
                  <a:srgbClr val="003164"/>
                </a:solidFill>
                <a:latin typeface="Arial"/>
                <a:cs typeface="Arial"/>
              </a:rPr>
              <a:t> </a:t>
            </a:r>
            <a:r>
              <a:rPr sz="2000" spc="0" dirty="0">
                <a:solidFill>
                  <a:srgbClr val="003164"/>
                </a:solidFill>
                <a:latin typeface="Arial"/>
                <a:cs typeface="Arial"/>
              </a:rPr>
              <a:t>a</a:t>
            </a:r>
            <a:endParaRPr sz="2000">
              <a:latin typeface="Arial"/>
              <a:cs typeface="Arial"/>
            </a:endParaRPr>
          </a:p>
          <a:p>
            <a:pPr marL="12700" marR="7064">
              <a:lnSpc>
                <a:spcPct val="99466"/>
              </a:lnSpc>
            </a:pPr>
            <a:r>
              <a:rPr sz="2000" spc="0" dirty="0">
                <a:solidFill>
                  <a:srgbClr val="003164"/>
                </a:solidFill>
                <a:latin typeface="Arial"/>
                <a:cs typeface="Arial"/>
              </a:rPr>
              <a:t>value</a:t>
            </a:r>
            <a:r>
              <a:rPr sz="2000" spc="443" dirty="0">
                <a:solidFill>
                  <a:srgbClr val="003164"/>
                </a:solidFill>
                <a:latin typeface="Arial"/>
                <a:cs typeface="Arial"/>
              </a:rPr>
              <a:t> </a:t>
            </a:r>
            <a:r>
              <a:rPr sz="2000" spc="4" dirty="0">
                <a:solidFill>
                  <a:srgbClr val="003164"/>
                </a:solidFill>
                <a:latin typeface="Arial"/>
                <a:cs typeface="Arial"/>
              </a:rPr>
              <a:t>s</a:t>
            </a:r>
            <a:r>
              <a:rPr sz="2000" spc="0" dirty="0">
                <a:solidFill>
                  <a:srgbClr val="003164"/>
                </a:solidFill>
                <a:latin typeface="Arial"/>
                <a:cs typeface="Arial"/>
              </a:rPr>
              <a:t>ligh</a:t>
            </a:r>
            <a:r>
              <a:rPr sz="2000" spc="-4" dirty="0">
                <a:solidFill>
                  <a:srgbClr val="003164"/>
                </a:solidFill>
                <a:latin typeface="Arial"/>
                <a:cs typeface="Arial"/>
              </a:rPr>
              <a:t>t</a:t>
            </a:r>
            <a:r>
              <a:rPr sz="2000" spc="0" dirty="0">
                <a:solidFill>
                  <a:srgbClr val="003164"/>
                </a:solidFill>
                <a:latin typeface="Arial"/>
                <a:cs typeface="Arial"/>
              </a:rPr>
              <a:t>ly</a:t>
            </a:r>
            <a:r>
              <a:rPr sz="2000" spc="448" dirty="0">
                <a:solidFill>
                  <a:srgbClr val="003164"/>
                </a:solidFill>
                <a:latin typeface="Arial"/>
                <a:cs typeface="Arial"/>
              </a:rPr>
              <a:t> </a:t>
            </a:r>
            <a:r>
              <a:rPr sz="2000" spc="0" dirty="0">
                <a:solidFill>
                  <a:srgbClr val="003164"/>
                </a:solidFill>
                <a:latin typeface="Arial"/>
                <a:cs typeface="Arial"/>
              </a:rPr>
              <a:t>g</a:t>
            </a:r>
            <a:r>
              <a:rPr sz="2000" spc="4" dirty="0">
                <a:solidFill>
                  <a:srgbClr val="003164"/>
                </a:solidFill>
                <a:latin typeface="Arial"/>
                <a:cs typeface="Arial"/>
              </a:rPr>
              <a:t>re</a:t>
            </a:r>
            <a:r>
              <a:rPr sz="2000" spc="0" dirty="0">
                <a:solidFill>
                  <a:srgbClr val="003164"/>
                </a:solidFill>
                <a:latin typeface="Arial"/>
                <a:cs typeface="Arial"/>
              </a:rPr>
              <a:t>at</a:t>
            </a:r>
            <a:r>
              <a:rPr sz="2000" spc="-14" dirty="0">
                <a:solidFill>
                  <a:srgbClr val="003164"/>
                </a:solidFill>
                <a:latin typeface="Arial"/>
                <a:cs typeface="Arial"/>
              </a:rPr>
              <a:t>e</a:t>
            </a:r>
            <a:r>
              <a:rPr sz="2000" spc="0" dirty="0">
                <a:solidFill>
                  <a:srgbClr val="003164"/>
                </a:solidFill>
                <a:latin typeface="Arial"/>
                <a:cs typeface="Arial"/>
              </a:rPr>
              <a:t>r</a:t>
            </a:r>
            <a:r>
              <a:rPr sz="2000" spc="448"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han</a:t>
            </a:r>
            <a:r>
              <a:rPr sz="2000" spc="418"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he</a:t>
            </a:r>
            <a:r>
              <a:rPr sz="2000" spc="443" dirty="0">
                <a:solidFill>
                  <a:srgbClr val="003164"/>
                </a:solidFill>
                <a:latin typeface="Arial"/>
                <a:cs typeface="Arial"/>
              </a:rPr>
              <a:t> </a:t>
            </a:r>
            <a:r>
              <a:rPr sz="2000" spc="0" dirty="0">
                <a:solidFill>
                  <a:srgbClr val="003164"/>
                </a:solidFill>
                <a:latin typeface="Arial"/>
                <a:cs typeface="Arial"/>
              </a:rPr>
              <a:t>max</a:t>
            </a:r>
            <a:r>
              <a:rPr sz="2000" spc="-4" dirty="0">
                <a:solidFill>
                  <a:srgbClr val="003164"/>
                </a:solidFill>
                <a:latin typeface="Arial"/>
                <a:cs typeface="Arial"/>
              </a:rPr>
              <a:t>i</a:t>
            </a:r>
            <a:r>
              <a:rPr sz="2000" spc="0" dirty="0">
                <a:solidFill>
                  <a:srgbClr val="003164"/>
                </a:solidFill>
                <a:latin typeface="Arial"/>
                <a:cs typeface="Arial"/>
              </a:rPr>
              <a:t>m</a:t>
            </a:r>
            <a:r>
              <a:rPr sz="2000" spc="-9" dirty="0">
                <a:solidFill>
                  <a:srgbClr val="003164"/>
                </a:solidFill>
                <a:latin typeface="Arial"/>
                <a:cs typeface="Arial"/>
              </a:rPr>
              <a:t>u</a:t>
            </a:r>
            <a:r>
              <a:rPr sz="2000" spc="0" dirty="0">
                <a:solidFill>
                  <a:srgbClr val="003164"/>
                </a:solidFill>
                <a:latin typeface="Arial"/>
                <a:cs typeface="Arial"/>
              </a:rPr>
              <a:t>m,</a:t>
            </a:r>
            <a:r>
              <a:rPr sz="2000" spc="428" dirty="0">
                <a:solidFill>
                  <a:srgbClr val="003164"/>
                </a:solidFill>
                <a:latin typeface="Arial"/>
                <a:cs typeface="Arial"/>
              </a:rPr>
              <a:t> </a:t>
            </a:r>
            <a:r>
              <a:rPr sz="2000" spc="0" dirty="0">
                <a:solidFill>
                  <a:srgbClr val="003164"/>
                </a:solidFill>
                <a:latin typeface="Arial"/>
                <a:cs typeface="Arial"/>
              </a:rPr>
              <a:t>and</a:t>
            </a:r>
            <a:r>
              <a:rPr sz="2000" spc="443" dirty="0">
                <a:solidFill>
                  <a:srgbClr val="003164"/>
                </a:solidFill>
                <a:latin typeface="Arial"/>
                <a:cs typeface="Arial"/>
              </a:rPr>
              <a:t> </a:t>
            </a:r>
            <a:r>
              <a:rPr sz="2000" spc="0" dirty="0">
                <a:solidFill>
                  <a:srgbClr val="003164"/>
                </a:solidFill>
                <a:latin typeface="Arial"/>
                <a:cs typeface="Arial"/>
              </a:rPr>
              <a:t>a</a:t>
            </a:r>
            <a:r>
              <a:rPr sz="2000" spc="443" dirty="0">
                <a:solidFill>
                  <a:srgbClr val="003164"/>
                </a:solidFill>
                <a:latin typeface="Arial"/>
                <a:cs typeface="Arial"/>
              </a:rPr>
              <a:t> </a:t>
            </a:r>
            <a:r>
              <a:rPr sz="2000" spc="0" dirty="0">
                <a:solidFill>
                  <a:srgbClr val="003164"/>
                </a:solidFill>
                <a:latin typeface="Arial"/>
                <a:cs typeface="Arial"/>
              </a:rPr>
              <a:t>va</a:t>
            </a:r>
            <a:r>
              <a:rPr sz="2000" spc="-4" dirty="0">
                <a:solidFill>
                  <a:srgbClr val="003164"/>
                </a:solidFill>
                <a:latin typeface="Arial"/>
                <a:cs typeface="Arial"/>
              </a:rPr>
              <a:t>l</a:t>
            </a:r>
            <a:r>
              <a:rPr sz="2000" spc="0" dirty="0">
                <a:solidFill>
                  <a:srgbClr val="003164"/>
                </a:solidFill>
                <a:latin typeface="Arial"/>
                <a:cs typeface="Arial"/>
              </a:rPr>
              <a:t>ue</a:t>
            </a:r>
            <a:r>
              <a:rPr sz="2000" spc="453" dirty="0">
                <a:solidFill>
                  <a:srgbClr val="003164"/>
                </a:solidFill>
                <a:latin typeface="Arial"/>
                <a:cs typeface="Arial"/>
              </a:rPr>
              <a:t> </a:t>
            </a:r>
            <a:r>
              <a:rPr sz="2000" spc="4" dirty="0">
                <a:solidFill>
                  <a:srgbClr val="003164"/>
                </a:solidFill>
                <a:latin typeface="Arial"/>
                <a:cs typeface="Arial"/>
              </a:rPr>
              <a:t>s</a:t>
            </a:r>
            <a:r>
              <a:rPr sz="2000" spc="0" dirty="0">
                <a:solidFill>
                  <a:srgbClr val="003164"/>
                </a:solidFill>
                <a:latin typeface="Arial"/>
                <a:cs typeface="Arial"/>
              </a:rPr>
              <a:t>lightly</a:t>
            </a:r>
            <a:r>
              <a:rPr sz="2000" spc="428" dirty="0">
                <a:solidFill>
                  <a:srgbClr val="003164"/>
                </a:solidFill>
                <a:latin typeface="Arial"/>
                <a:cs typeface="Arial"/>
              </a:rPr>
              <a:t> </a:t>
            </a:r>
            <a:r>
              <a:rPr sz="2000" spc="0" dirty="0">
                <a:solidFill>
                  <a:srgbClr val="003164"/>
                </a:solidFill>
                <a:latin typeface="Arial"/>
                <a:cs typeface="Arial"/>
              </a:rPr>
              <a:t>l</a:t>
            </a:r>
            <a:r>
              <a:rPr sz="2000" spc="25" dirty="0">
                <a:solidFill>
                  <a:srgbClr val="003164"/>
                </a:solidFill>
                <a:latin typeface="Arial"/>
                <a:cs typeface="Arial"/>
              </a:rPr>
              <a:t>e</a:t>
            </a:r>
            <a:r>
              <a:rPr sz="2000" spc="19" dirty="0">
                <a:solidFill>
                  <a:srgbClr val="003164"/>
                </a:solidFill>
                <a:latin typeface="Arial"/>
                <a:cs typeface="Arial"/>
              </a:rPr>
              <a:t>s</a:t>
            </a:r>
            <a:r>
              <a:rPr sz="2000" spc="0" dirty="0">
                <a:solidFill>
                  <a:srgbClr val="003164"/>
                </a:solidFill>
                <a:latin typeface="Arial"/>
                <a:cs typeface="Arial"/>
              </a:rPr>
              <a:t>s</a:t>
            </a:r>
            <a:r>
              <a:rPr sz="2000" spc="458"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ha</a:t>
            </a:r>
            <a:r>
              <a:rPr sz="2000" spc="0" dirty="0">
                <a:solidFill>
                  <a:srgbClr val="003164"/>
                </a:solidFill>
                <a:latin typeface="Arial"/>
                <a:cs typeface="Arial"/>
              </a:rPr>
              <a:t>n mi</a:t>
            </a:r>
            <a:r>
              <a:rPr sz="2000" spc="4" dirty="0">
                <a:solidFill>
                  <a:srgbClr val="003164"/>
                </a:solidFill>
                <a:latin typeface="Arial"/>
                <a:cs typeface="Arial"/>
              </a:rPr>
              <a:t>n</a:t>
            </a:r>
            <a:r>
              <a:rPr sz="2000" spc="0" dirty="0">
                <a:solidFill>
                  <a:srgbClr val="003164"/>
                </a:solidFill>
                <a:latin typeface="Arial"/>
                <a:cs typeface="Arial"/>
              </a:rPr>
              <a:t>imum </a:t>
            </a:r>
            <a:r>
              <a:rPr sz="2000" spc="89" dirty="0">
                <a:solidFill>
                  <a:srgbClr val="003164"/>
                </a:solidFill>
                <a:latin typeface="Arial"/>
                <a:cs typeface="Arial"/>
              </a:rPr>
              <a:t> </a:t>
            </a:r>
            <a:r>
              <a:rPr sz="2000" spc="-4" dirty="0">
                <a:solidFill>
                  <a:srgbClr val="003164"/>
                </a:solidFill>
                <a:latin typeface="Arial"/>
                <a:cs typeface="Arial"/>
              </a:rPr>
              <a:t>I</a:t>
            </a:r>
            <a:r>
              <a:rPr sz="2000" spc="0" dirty="0">
                <a:solidFill>
                  <a:srgbClr val="003164"/>
                </a:solidFill>
                <a:latin typeface="Arial"/>
                <a:cs typeface="Arial"/>
              </a:rPr>
              <a:t>t</a:t>
            </a:r>
            <a:r>
              <a:rPr sz="2000" spc="75" dirty="0">
                <a:solidFill>
                  <a:srgbClr val="003164"/>
                </a:solidFill>
                <a:latin typeface="Arial"/>
                <a:cs typeface="Arial"/>
              </a:rPr>
              <a:t> </a:t>
            </a:r>
            <a:r>
              <a:rPr sz="2000" spc="0" dirty="0">
                <a:solidFill>
                  <a:srgbClr val="003164"/>
                </a:solidFill>
                <a:latin typeface="Arial"/>
                <a:cs typeface="Arial"/>
              </a:rPr>
              <a:t>mean</a:t>
            </a:r>
            <a:r>
              <a:rPr sz="2000" spc="4" dirty="0">
                <a:solidFill>
                  <a:srgbClr val="003164"/>
                </a:solidFill>
                <a:latin typeface="Arial"/>
                <a:cs typeface="Arial"/>
              </a:rPr>
              <a:t>s</a:t>
            </a:r>
            <a:r>
              <a:rPr sz="2000" spc="0" dirty="0">
                <a:solidFill>
                  <a:srgbClr val="003164"/>
                </a:solidFill>
                <a:latin typeface="Arial"/>
                <a:cs typeface="Arial"/>
              </a:rPr>
              <a:t>,</a:t>
            </a:r>
            <a:r>
              <a:rPr sz="2000" spc="74" dirty="0">
                <a:solidFill>
                  <a:srgbClr val="003164"/>
                </a:solidFill>
                <a:latin typeface="Arial"/>
                <a:cs typeface="Arial"/>
              </a:rPr>
              <a:t> </a:t>
            </a:r>
            <a:r>
              <a:rPr sz="2000" spc="4" dirty="0">
                <a:solidFill>
                  <a:srgbClr val="003164"/>
                </a:solidFill>
                <a:latin typeface="Arial"/>
                <a:cs typeface="Arial"/>
              </a:rPr>
              <a:t>w</a:t>
            </a:r>
            <a:r>
              <a:rPr sz="2000" spc="0" dirty="0">
                <a:solidFill>
                  <a:srgbClr val="003164"/>
                </a:solidFill>
                <a:latin typeface="Arial"/>
                <a:cs typeface="Arial"/>
              </a:rPr>
              <a:t>e</a:t>
            </a:r>
            <a:r>
              <a:rPr sz="2000" spc="84" dirty="0">
                <a:solidFill>
                  <a:srgbClr val="003164"/>
                </a:solidFill>
                <a:latin typeface="Arial"/>
                <a:cs typeface="Arial"/>
              </a:rPr>
              <a:t> </a:t>
            </a:r>
            <a:r>
              <a:rPr sz="2000" spc="-4" dirty="0">
                <a:solidFill>
                  <a:srgbClr val="003164"/>
                </a:solidFill>
                <a:latin typeface="Arial"/>
                <a:cs typeface="Arial"/>
              </a:rPr>
              <a:t>w</a:t>
            </a:r>
            <a:r>
              <a:rPr sz="2000" spc="0" dirty="0">
                <a:solidFill>
                  <a:srgbClr val="003164"/>
                </a:solidFill>
                <a:latin typeface="Arial"/>
                <a:cs typeface="Arial"/>
              </a:rPr>
              <a:t>a</a:t>
            </a:r>
            <a:r>
              <a:rPr sz="2000" spc="4" dirty="0">
                <a:solidFill>
                  <a:srgbClr val="003164"/>
                </a:solidFill>
                <a:latin typeface="Arial"/>
                <a:cs typeface="Arial"/>
              </a:rPr>
              <a:t>n</a:t>
            </a:r>
            <a:r>
              <a:rPr sz="2000" spc="0" dirty="0">
                <a:solidFill>
                  <a:srgbClr val="003164"/>
                </a:solidFill>
                <a:latin typeface="Arial"/>
                <a:cs typeface="Arial"/>
              </a:rPr>
              <a:t>t</a:t>
            </a:r>
            <a:r>
              <a:rPr sz="2000" spc="75"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o</a:t>
            </a:r>
            <a:r>
              <a:rPr sz="2000" spc="94" dirty="0">
                <a:solidFill>
                  <a:srgbClr val="003164"/>
                </a:solidFill>
                <a:latin typeface="Arial"/>
                <a:cs typeface="Arial"/>
              </a:rPr>
              <a:t> </a:t>
            </a:r>
            <a:r>
              <a:rPr sz="2000" spc="0" dirty="0">
                <a:solidFill>
                  <a:srgbClr val="003164"/>
                </a:solidFill>
                <a:latin typeface="Arial"/>
                <a:cs typeface="Arial"/>
              </a:rPr>
              <a:t>go</a:t>
            </a:r>
            <a:r>
              <a:rPr sz="2000" spc="94" dirty="0">
                <a:solidFill>
                  <a:srgbClr val="003164"/>
                </a:solidFill>
                <a:latin typeface="Arial"/>
                <a:cs typeface="Arial"/>
              </a:rPr>
              <a:t> </a:t>
            </a:r>
            <a:r>
              <a:rPr sz="2000" spc="0" dirty="0">
                <a:solidFill>
                  <a:srgbClr val="003164"/>
                </a:solidFill>
                <a:latin typeface="Arial"/>
                <a:cs typeface="Arial"/>
              </a:rPr>
              <a:t>ou</a:t>
            </a:r>
            <a:r>
              <a:rPr sz="2000" spc="-29" dirty="0">
                <a:solidFill>
                  <a:srgbClr val="003164"/>
                </a:solidFill>
                <a:latin typeface="Arial"/>
                <a:cs typeface="Arial"/>
              </a:rPr>
              <a:t>t</a:t>
            </a:r>
            <a:r>
              <a:rPr sz="2000" spc="4" dirty="0">
                <a:solidFill>
                  <a:srgbClr val="003164"/>
                </a:solidFill>
                <a:latin typeface="Arial"/>
                <a:cs typeface="Arial"/>
              </a:rPr>
              <a:t>s</a:t>
            </a:r>
            <a:r>
              <a:rPr sz="2000" spc="0" dirty="0">
                <a:solidFill>
                  <a:srgbClr val="003164"/>
                </a:solidFill>
                <a:latin typeface="Arial"/>
                <a:cs typeface="Arial"/>
              </a:rPr>
              <a:t>i</a:t>
            </a:r>
            <a:r>
              <a:rPr sz="2000" spc="4" dirty="0">
                <a:solidFill>
                  <a:srgbClr val="003164"/>
                </a:solidFill>
                <a:latin typeface="Arial"/>
                <a:cs typeface="Arial"/>
              </a:rPr>
              <a:t>d</a:t>
            </a:r>
            <a:r>
              <a:rPr sz="2000" spc="0" dirty="0">
                <a:solidFill>
                  <a:srgbClr val="003164"/>
                </a:solidFill>
                <a:latin typeface="Arial"/>
                <a:cs typeface="Arial"/>
              </a:rPr>
              <a:t>e</a:t>
            </a:r>
            <a:r>
              <a:rPr sz="2000" spc="109" dirty="0">
                <a:solidFill>
                  <a:srgbClr val="003164"/>
                </a:solidFill>
                <a:latin typeface="Arial"/>
                <a:cs typeface="Arial"/>
              </a:rPr>
              <a:t> </a:t>
            </a:r>
            <a:r>
              <a:rPr sz="2000" spc="0" dirty="0">
                <a:solidFill>
                  <a:srgbClr val="003164"/>
                </a:solidFill>
                <a:latin typeface="Arial"/>
                <a:cs typeface="Arial"/>
              </a:rPr>
              <a:t>the</a:t>
            </a:r>
            <a:r>
              <a:rPr sz="2000" spc="104" dirty="0">
                <a:solidFill>
                  <a:srgbClr val="003164"/>
                </a:solidFill>
                <a:latin typeface="Arial"/>
                <a:cs typeface="Arial"/>
              </a:rPr>
              <a:t> </a:t>
            </a:r>
            <a:r>
              <a:rPr sz="2000" spc="0" dirty="0">
                <a:solidFill>
                  <a:srgbClr val="003164"/>
                </a:solidFill>
                <a:latin typeface="Arial"/>
                <a:cs typeface="Arial"/>
              </a:rPr>
              <a:t>legit</a:t>
            </a:r>
            <a:r>
              <a:rPr sz="2000" spc="-19" dirty="0">
                <a:solidFill>
                  <a:srgbClr val="003164"/>
                </a:solidFill>
                <a:latin typeface="Arial"/>
                <a:cs typeface="Arial"/>
              </a:rPr>
              <a:t>i</a:t>
            </a:r>
            <a:r>
              <a:rPr sz="2000" spc="0" dirty="0">
                <a:solidFill>
                  <a:srgbClr val="003164"/>
                </a:solidFill>
                <a:latin typeface="Arial"/>
                <a:cs typeface="Arial"/>
              </a:rPr>
              <a:t>ma</a:t>
            </a:r>
            <a:r>
              <a:rPr sz="2000" spc="-4" dirty="0">
                <a:solidFill>
                  <a:srgbClr val="003164"/>
                </a:solidFill>
                <a:latin typeface="Arial"/>
                <a:cs typeface="Arial"/>
              </a:rPr>
              <a:t>t</a:t>
            </a:r>
            <a:r>
              <a:rPr sz="2000" spc="0" dirty="0">
                <a:solidFill>
                  <a:srgbClr val="003164"/>
                </a:solidFill>
                <a:latin typeface="Arial"/>
                <a:cs typeface="Arial"/>
              </a:rPr>
              <a:t>e</a:t>
            </a:r>
            <a:r>
              <a:rPr sz="2000" spc="109" dirty="0">
                <a:solidFill>
                  <a:srgbClr val="003164"/>
                </a:solidFill>
                <a:latin typeface="Arial"/>
                <a:cs typeface="Arial"/>
              </a:rPr>
              <a:t> </a:t>
            </a:r>
            <a:r>
              <a:rPr sz="2000" spc="-9" dirty="0">
                <a:solidFill>
                  <a:srgbClr val="003164"/>
                </a:solidFill>
                <a:latin typeface="Arial"/>
                <a:cs typeface="Arial"/>
              </a:rPr>
              <a:t>b</a:t>
            </a:r>
            <a:r>
              <a:rPr sz="2000" spc="4" dirty="0">
                <a:solidFill>
                  <a:srgbClr val="003164"/>
                </a:solidFill>
                <a:latin typeface="Arial"/>
                <a:cs typeface="Arial"/>
              </a:rPr>
              <a:t>o</a:t>
            </a:r>
            <a:r>
              <a:rPr sz="2000" spc="0" dirty="0">
                <a:solidFill>
                  <a:srgbClr val="003164"/>
                </a:solidFill>
                <a:latin typeface="Arial"/>
                <a:cs typeface="Arial"/>
              </a:rPr>
              <a:t>un</a:t>
            </a:r>
            <a:r>
              <a:rPr sz="2000" spc="-9" dirty="0">
                <a:solidFill>
                  <a:srgbClr val="003164"/>
                </a:solidFill>
                <a:latin typeface="Arial"/>
                <a:cs typeface="Arial"/>
              </a:rPr>
              <a:t>da</a:t>
            </a:r>
            <a:r>
              <a:rPr sz="2000" spc="4" dirty="0">
                <a:solidFill>
                  <a:srgbClr val="003164"/>
                </a:solidFill>
                <a:latin typeface="Arial"/>
                <a:cs typeface="Arial"/>
              </a:rPr>
              <a:t>r</a:t>
            </a:r>
            <a:r>
              <a:rPr sz="2000" spc="0" dirty="0">
                <a:solidFill>
                  <a:srgbClr val="003164"/>
                </a:solidFill>
                <a:latin typeface="Arial"/>
                <a:cs typeface="Arial"/>
              </a:rPr>
              <a:t>y</a:t>
            </a:r>
            <a:r>
              <a:rPr sz="2000" spc="89" dirty="0">
                <a:solidFill>
                  <a:srgbClr val="003164"/>
                </a:solidFill>
                <a:latin typeface="Arial"/>
                <a:cs typeface="Arial"/>
              </a:rPr>
              <a:t> </a:t>
            </a:r>
            <a:r>
              <a:rPr sz="2000" spc="0" dirty="0">
                <a:solidFill>
                  <a:srgbClr val="003164"/>
                </a:solidFill>
                <a:latin typeface="Arial"/>
                <a:cs typeface="Arial"/>
              </a:rPr>
              <a:t>of</a:t>
            </a:r>
            <a:r>
              <a:rPr sz="2000" spc="99" dirty="0">
                <a:solidFill>
                  <a:srgbClr val="003164"/>
                </a:solidFill>
                <a:latin typeface="Arial"/>
                <a:cs typeface="Arial"/>
              </a:rPr>
              <a:t> </a:t>
            </a:r>
            <a:r>
              <a:rPr sz="2000" spc="0" dirty="0">
                <a:solidFill>
                  <a:srgbClr val="003164"/>
                </a:solidFill>
                <a:latin typeface="Arial"/>
                <a:cs typeface="Arial"/>
              </a:rPr>
              <a:t>input</a:t>
            </a:r>
            <a:endParaRPr sz="2000">
              <a:latin typeface="Arial"/>
              <a:cs typeface="Arial"/>
            </a:endParaRPr>
          </a:p>
        </p:txBody>
      </p:sp>
      <p:sp>
        <p:nvSpPr>
          <p:cNvPr id="16" name="object 16"/>
          <p:cNvSpPr txBox="1"/>
          <p:nvPr/>
        </p:nvSpPr>
        <p:spPr>
          <a:xfrm>
            <a:off x="764540" y="3687715"/>
            <a:ext cx="898756"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domain</a:t>
            </a:r>
            <a:endParaRPr sz="2000">
              <a:latin typeface="Arial"/>
              <a:cs typeface="Arial"/>
            </a:endParaRPr>
          </a:p>
        </p:txBody>
      </p:sp>
      <p:sp>
        <p:nvSpPr>
          <p:cNvPr id="15" name="object 15"/>
          <p:cNvSpPr txBox="1"/>
          <p:nvPr/>
        </p:nvSpPr>
        <p:spPr>
          <a:xfrm>
            <a:off x="1884933" y="3687715"/>
            <a:ext cx="544285"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This</a:t>
            </a:r>
            <a:endParaRPr sz="2000">
              <a:latin typeface="Arial"/>
              <a:cs typeface="Arial"/>
            </a:endParaRPr>
          </a:p>
        </p:txBody>
      </p:sp>
      <p:sp>
        <p:nvSpPr>
          <p:cNvPr id="14" name="object 14"/>
          <p:cNvSpPr txBox="1"/>
          <p:nvPr/>
        </p:nvSpPr>
        <p:spPr>
          <a:xfrm>
            <a:off x="2582926" y="3687715"/>
            <a:ext cx="1107671"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e</a:t>
            </a:r>
            <a:r>
              <a:rPr sz="2000" spc="-4" dirty="0">
                <a:solidFill>
                  <a:srgbClr val="003164"/>
                </a:solidFill>
                <a:latin typeface="Arial"/>
                <a:cs typeface="Arial"/>
              </a:rPr>
              <a:t>x</a:t>
            </a:r>
            <a:r>
              <a:rPr sz="2000" spc="-14" dirty="0">
                <a:solidFill>
                  <a:srgbClr val="003164"/>
                </a:solidFill>
                <a:latin typeface="Arial"/>
                <a:cs typeface="Arial"/>
              </a:rPr>
              <a:t>t</a:t>
            </a:r>
            <a:r>
              <a:rPr sz="2000" spc="0" dirty="0">
                <a:solidFill>
                  <a:srgbClr val="003164"/>
                </a:solidFill>
                <a:latin typeface="Arial"/>
                <a:cs typeface="Arial"/>
              </a:rPr>
              <a:t>e</a:t>
            </a:r>
            <a:r>
              <a:rPr sz="2000" spc="4" dirty="0">
                <a:solidFill>
                  <a:srgbClr val="003164"/>
                </a:solidFill>
                <a:latin typeface="Arial"/>
                <a:cs typeface="Arial"/>
              </a:rPr>
              <a:t>n</a:t>
            </a:r>
            <a:r>
              <a:rPr sz="2000" spc="-9" dirty="0">
                <a:solidFill>
                  <a:srgbClr val="003164"/>
                </a:solidFill>
                <a:latin typeface="Arial"/>
                <a:cs typeface="Arial"/>
              </a:rPr>
              <a:t>d</a:t>
            </a:r>
            <a:r>
              <a:rPr sz="2000" spc="0" dirty="0">
                <a:solidFill>
                  <a:srgbClr val="003164"/>
                </a:solidFill>
                <a:latin typeface="Arial"/>
                <a:cs typeface="Arial"/>
              </a:rPr>
              <a:t>ed</a:t>
            </a:r>
            <a:endParaRPr sz="2000">
              <a:latin typeface="Arial"/>
              <a:cs typeface="Arial"/>
            </a:endParaRPr>
          </a:p>
        </p:txBody>
      </p:sp>
      <p:sp>
        <p:nvSpPr>
          <p:cNvPr id="13" name="object 13"/>
          <p:cNvSpPr txBox="1"/>
          <p:nvPr/>
        </p:nvSpPr>
        <p:spPr>
          <a:xfrm>
            <a:off x="3839083" y="3687715"/>
            <a:ext cx="995389"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f</a:t>
            </a:r>
            <a:r>
              <a:rPr sz="2000" spc="-9" dirty="0">
                <a:solidFill>
                  <a:srgbClr val="003164"/>
                </a:solidFill>
                <a:latin typeface="Arial"/>
                <a:cs typeface="Arial"/>
              </a:rPr>
              <a:t>o</a:t>
            </a:r>
            <a:r>
              <a:rPr sz="2000" spc="4" dirty="0">
                <a:solidFill>
                  <a:srgbClr val="003164"/>
                </a:solidFill>
                <a:latin typeface="Arial"/>
                <a:cs typeface="Arial"/>
              </a:rPr>
              <a:t>r</a:t>
            </a:r>
            <a:r>
              <a:rPr sz="2000" spc="0" dirty="0">
                <a:solidFill>
                  <a:srgbClr val="003164"/>
                </a:solidFill>
                <a:latin typeface="Arial"/>
                <a:cs typeface="Arial"/>
              </a:rPr>
              <a:t>m </a:t>
            </a:r>
            <a:r>
              <a:rPr sz="2000" spc="553" dirty="0">
                <a:solidFill>
                  <a:srgbClr val="003164"/>
                </a:solidFill>
                <a:latin typeface="Arial"/>
                <a:cs typeface="Arial"/>
              </a:rPr>
              <a:t> </a:t>
            </a:r>
            <a:r>
              <a:rPr sz="2000" spc="0" dirty="0">
                <a:solidFill>
                  <a:srgbClr val="003164"/>
                </a:solidFill>
                <a:latin typeface="Arial"/>
                <a:cs typeface="Arial"/>
              </a:rPr>
              <a:t>of</a:t>
            </a:r>
            <a:endParaRPr sz="2000">
              <a:latin typeface="Arial"/>
              <a:cs typeface="Arial"/>
            </a:endParaRPr>
          </a:p>
        </p:txBody>
      </p:sp>
      <p:sp>
        <p:nvSpPr>
          <p:cNvPr id="12" name="object 12"/>
          <p:cNvSpPr txBox="1"/>
          <p:nvPr/>
        </p:nvSpPr>
        <p:spPr>
          <a:xfrm>
            <a:off x="4956175" y="3687715"/>
            <a:ext cx="3102305" cy="584961"/>
          </a:xfrm>
          <a:prstGeom prst="rect">
            <a:avLst/>
          </a:prstGeom>
        </p:spPr>
        <p:txBody>
          <a:bodyPr wrap="square" lIns="0" tIns="0" rIns="0" bIns="0" rtlCol="0">
            <a:noAutofit/>
          </a:bodyPr>
          <a:lstStyle/>
          <a:p>
            <a:pPr marL="38608">
              <a:lnSpc>
                <a:spcPts val="2150"/>
              </a:lnSpc>
              <a:spcBef>
                <a:spcPts val="107"/>
              </a:spcBef>
            </a:pPr>
            <a:r>
              <a:rPr sz="2000" spc="0" dirty="0">
                <a:solidFill>
                  <a:srgbClr val="003164"/>
                </a:solidFill>
                <a:latin typeface="Arial"/>
                <a:cs typeface="Arial"/>
              </a:rPr>
              <a:t>bou</a:t>
            </a:r>
            <a:r>
              <a:rPr sz="2000" spc="4" dirty="0">
                <a:solidFill>
                  <a:srgbClr val="003164"/>
                </a:solidFill>
                <a:latin typeface="Arial"/>
                <a:cs typeface="Arial"/>
              </a:rPr>
              <a:t>n</a:t>
            </a:r>
            <a:r>
              <a:rPr sz="2000" spc="0" dirty="0">
                <a:solidFill>
                  <a:srgbClr val="003164"/>
                </a:solidFill>
                <a:latin typeface="Arial"/>
                <a:cs typeface="Arial"/>
              </a:rPr>
              <a:t>da</a:t>
            </a:r>
            <a:r>
              <a:rPr sz="2000" spc="4" dirty="0">
                <a:solidFill>
                  <a:srgbClr val="003164"/>
                </a:solidFill>
                <a:latin typeface="Arial"/>
                <a:cs typeface="Arial"/>
              </a:rPr>
              <a:t>r</a:t>
            </a:r>
            <a:r>
              <a:rPr sz="2000" spc="0" dirty="0">
                <a:solidFill>
                  <a:srgbClr val="003164"/>
                </a:solidFill>
                <a:latin typeface="Arial"/>
                <a:cs typeface="Arial"/>
              </a:rPr>
              <a:t>y  </a:t>
            </a:r>
            <a:r>
              <a:rPr sz="2000" spc="14" dirty="0">
                <a:solidFill>
                  <a:srgbClr val="003164"/>
                </a:solidFill>
                <a:latin typeface="Arial"/>
                <a:cs typeface="Arial"/>
              </a:rPr>
              <a:t> </a:t>
            </a:r>
            <a:r>
              <a:rPr sz="2000" spc="-4" dirty="0">
                <a:solidFill>
                  <a:srgbClr val="003164"/>
                </a:solidFill>
                <a:latin typeface="Arial"/>
                <a:cs typeface="Arial"/>
              </a:rPr>
              <a:t>v</a:t>
            </a:r>
            <a:r>
              <a:rPr sz="2000" spc="0" dirty="0">
                <a:solidFill>
                  <a:srgbClr val="003164"/>
                </a:solidFill>
                <a:latin typeface="Arial"/>
                <a:cs typeface="Arial"/>
              </a:rPr>
              <a:t>a</a:t>
            </a:r>
            <a:r>
              <a:rPr sz="2000" spc="-25" dirty="0">
                <a:solidFill>
                  <a:srgbClr val="003164"/>
                </a:solidFill>
                <a:latin typeface="Arial"/>
                <a:cs typeface="Arial"/>
              </a:rPr>
              <a:t>l</a:t>
            </a:r>
            <a:r>
              <a:rPr sz="2000" spc="0" dirty="0">
                <a:solidFill>
                  <a:srgbClr val="003164"/>
                </a:solidFill>
                <a:latin typeface="Arial"/>
                <a:cs typeface="Arial"/>
              </a:rPr>
              <a:t>ue  </a:t>
            </a:r>
            <a:r>
              <a:rPr sz="2000" spc="19" dirty="0">
                <a:solidFill>
                  <a:srgbClr val="003164"/>
                </a:solidFill>
                <a:latin typeface="Arial"/>
                <a:cs typeface="Arial"/>
              </a:rPr>
              <a:t> </a:t>
            </a:r>
            <a:r>
              <a:rPr sz="2000" spc="0" dirty="0">
                <a:solidFill>
                  <a:srgbClr val="003164"/>
                </a:solidFill>
                <a:latin typeface="Arial"/>
                <a:cs typeface="Arial"/>
              </a:rPr>
              <a:t>an</a:t>
            </a:r>
            <a:r>
              <a:rPr sz="2000" spc="4" dirty="0">
                <a:solidFill>
                  <a:srgbClr val="003164"/>
                </a:solidFill>
                <a:latin typeface="Arial"/>
                <a:cs typeface="Arial"/>
              </a:rPr>
              <a:t>a</a:t>
            </a:r>
            <a:r>
              <a:rPr sz="2000" spc="0" dirty="0">
                <a:solidFill>
                  <a:srgbClr val="003164"/>
                </a:solidFill>
                <a:latin typeface="Arial"/>
                <a:cs typeface="Arial"/>
              </a:rPr>
              <a:t>l</a:t>
            </a:r>
            <a:r>
              <a:rPr sz="2000" spc="-4" dirty="0">
                <a:solidFill>
                  <a:srgbClr val="003164"/>
                </a:solidFill>
                <a:latin typeface="Arial"/>
                <a:cs typeface="Arial"/>
              </a:rPr>
              <a:t>y</a:t>
            </a:r>
            <a:r>
              <a:rPr sz="2000" spc="4" dirty="0">
                <a:solidFill>
                  <a:srgbClr val="003164"/>
                </a:solidFill>
                <a:latin typeface="Arial"/>
                <a:cs typeface="Arial"/>
              </a:rPr>
              <a:t>s</a:t>
            </a:r>
            <a:r>
              <a:rPr sz="2000" spc="-14" dirty="0">
                <a:solidFill>
                  <a:srgbClr val="003164"/>
                </a:solidFill>
                <a:latin typeface="Arial"/>
                <a:cs typeface="Arial"/>
              </a:rPr>
              <a:t>i</a:t>
            </a:r>
            <a:r>
              <a:rPr sz="2000" spc="0" dirty="0">
                <a:solidFill>
                  <a:srgbClr val="003164"/>
                </a:solidFill>
                <a:latin typeface="Arial"/>
                <a:cs typeface="Arial"/>
              </a:rPr>
              <a:t>s</a:t>
            </a:r>
            <a:endParaRPr sz="2000" dirty="0">
              <a:latin typeface="Arial"/>
              <a:cs typeface="Arial"/>
            </a:endParaRPr>
          </a:p>
          <a:p>
            <a:pPr marL="12700" marR="38176">
              <a:lnSpc>
                <a:spcPct val="95825"/>
              </a:lnSpc>
            </a:pPr>
            <a:r>
              <a:rPr lang="en-US" sz="2000" spc="0" dirty="0">
                <a:solidFill>
                  <a:srgbClr val="003164"/>
                </a:solidFill>
                <a:latin typeface="Arial"/>
                <a:cs typeface="Arial"/>
              </a:rPr>
              <a:t>5</a:t>
            </a:r>
            <a:endParaRPr sz="2000" dirty="0">
              <a:latin typeface="Arial"/>
              <a:cs typeface="Arial"/>
            </a:endParaRPr>
          </a:p>
        </p:txBody>
      </p:sp>
      <p:sp>
        <p:nvSpPr>
          <p:cNvPr id="11" name="object 11"/>
          <p:cNvSpPr txBox="1"/>
          <p:nvPr/>
        </p:nvSpPr>
        <p:spPr>
          <a:xfrm>
            <a:off x="8205978" y="3687715"/>
            <a:ext cx="247105"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is</a:t>
            </a:r>
            <a:endParaRPr sz="2000">
              <a:latin typeface="Arial"/>
              <a:cs typeface="Arial"/>
            </a:endParaRPr>
          </a:p>
        </p:txBody>
      </p:sp>
      <p:sp>
        <p:nvSpPr>
          <p:cNvPr id="10" name="object 10"/>
          <p:cNvSpPr txBox="1"/>
          <p:nvPr/>
        </p:nvSpPr>
        <p:spPr>
          <a:xfrm>
            <a:off x="8603742" y="3687715"/>
            <a:ext cx="729338"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c</a:t>
            </a:r>
            <a:r>
              <a:rPr sz="2000" spc="0" dirty="0">
                <a:solidFill>
                  <a:srgbClr val="003164"/>
                </a:solidFill>
                <a:latin typeface="Arial"/>
                <a:cs typeface="Arial"/>
              </a:rPr>
              <a:t>alled</a:t>
            </a:r>
            <a:endParaRPr sz="2000">
              <a:latin typeface="Arial"/>
              <a:cs typeface="Arial"/>
            </a:endParaRPr>
          </a:p>
        </p:txBody>
      </p:sp>
      <p:sp>
        <p:nvSpPr>
          <p:cNvPr id="9" name="object 9"/>
          <p:cNvSpPr txBox="1"/>
          <p:nvPr/>
        </p:nvSpPr>
        <p:spPr>
          <a:xfrm>
            <a:off x="764540" y="3992769"/>
            <a:ext cx="4115483"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r</a:t>
            </a:r>
            <a:r>
              <a:rPr sz="2000" spc="0" dirty="0">
                <a:solidFill>
                  <a:srgbClr val="003164"/>
                </a:solidFill>
                <a:latin typeface="Arial"/>
                <a:cs typeface="Arial"/>
              </a:rPr>
              <a:t>ob</a:t>
            </a:r>
            <a:r>
              <a:rPr sz="2000" spc="-4" dirty="0">
                <a:solidFill>
                  <a:srgbClr val="003164"/>
                </a:solidFill>
                <a:latin typeface="Arial"/>
                <a:cs typeface="Arial"/>
              </a:rPr>
              <a:t>u</a:t>
            </a:r>
            <a:r>
              <a:rPr sz="2000" spc="4" dirty="0">
                <a:solidFill>
                  <a:srgbClr val="003164"/>
                </a:solidFill>
                <a:latin typeface="Arial"/>
                <a:cs typeface="Arial"/>
              </a:rPr>
              <a:t>s</a:t>
            </a:r>
            <a:r>
              <a:rPr sz="2000" spc="-4" dirty="0">
                <a:solidFill>
                  <a:srgbClr val="003164"/>
                </a:solidFill>
                <a:latin typeface="Arial"/>
                <a:cs typeface="Arial"/>
              </a:rPr>
              <a:t>t</a:t>
            </a:r>
            <a:r>
              <a:rPr sz="2000" spc="-9" dirty="0">
                <a:solidFill>
                  <a:srgbClr val="003164"/>
                </a:solidFill>
                <a:latin typeface="Arial"/>
                <a:cs typeface="Arial"/>
              </a:rPr>
              <a:t>n</a:t>
            </a:r>
            <a:r>
              <a:rPr sz="2000" spc="0"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s </a:t>
            </a:r>
            <a:r>
              <a:rPr sz="2000" spc="-14"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s</a:t>
            </a:r>
            <a:r>
              <a:rPr sz="2000" spc="-4" dirty="0">
                <a:solidFill>
                  <a:srgbClr val="003164"/>
                </a:solidFill>
                <a:latin typeface="Arial"/>
                <a:cs typeface="Arial"/>
              </a:rPr>
              <a:t>t</a:t>
            </a:r>
            <a:r>
              <a:rPr sz="2000" spc="0" dirty="0">
                <a:solidFill>
                  <a:srgbClr val="003164"/>
                </a:solidFill>
                <a:latin typeface="Arial"/>
                <a:cs typeface="Arial"/>
              </a:rPr>
              <a:t>ing a</a:t>
            </a:r>
            <a:r>
              <a:rPr sz="2000" spc="-9" dirty="0">
                <a:solidFill>
                  <a:srgbClr val="003164"/>
                </a:solidFill>
                <a:latin typeface="Arial"/>
                <a:cs typeface="Arial"/>
              </a:rPr>
              <a:t>n</a:t>
            </a:r>
            <a:r>
              <a:rPr sz="2000" spc="0" dirty="0">
                <a:solidFill>
                  <a:srgbClr val="003164"/>
                </a:solidFill>
                <a:latin typeface="Arial"/>
                <a:cs typeface="Arial"/>
              </a:rPr>
              <a:t>d</a:t>
            </a:r>
            <a:r>
              <a:rPr sz="2000" spc="-9" dirty="0">
                <a:solidFill>
                  <a:srgbClr val="003164"/>
                </a:solidFill>
                <a:latin typeface="Arial"/>
                <a:cs typeface="Arial"/>
              </a:rPr>
              <a:t> </a:t>
            </a:r>
            <a:r>
              <a:rPr sz="2000" spc="4" dirty="0">
                <a:solidFill>
                  <a:srgbClr val="003164"/>
                </a:solidFill>
                <a:latin typeface="Arial"/>
                <a:cs typeface="Arial"/>
              </a:rPr>
              <a:t>s</a:t>
            </a:r>
            <a:r>
              <a:rPr sz="2000" spc="0" dirty="0">
                <a:solidFill>
                  <a:srgbClr val="003164"/>
                </a:solidFill>
                <a:latin typeface="Arial"/>
                <a:cs typeface="Arial"/>
              </a:rPr>
              <a:t>h</a:t>
            </a:r>
            <a:r>
              <a:rPr sz="2000" spc="-9" dirty="0">
                <a:solidFill>
                  <a:srgbClr val="003164"/>
                </a:solidFill>
                <a:latin typeface="Arial"/>
                <a:cs typeface="Arial"/>
              </a:rPr>
              <a:t>o</a:t>
            </a:r>
            <a:r>
              <a:rPr sz="2000" spc="4" dirty="0">
                <a:solidFill>
                  <a:srgbClr val="003164"/>
                </a:solidFill>
                <a:latin typeface="Arial"/>
                <a:cs typeface="Arial"/>
              </a:rPr>
              <a:t>w</a:t>
            </a:r>
            <a:r>
              <a:rPr sz="2000" spc="0" dirty="0">
                <a:solidFill>
                  <a:srgbClr val="003164"/>
                </a:solidFill>
                <a:latin typeface="Arial"/>
                <a:cs typeface="Arial"/>
              </a:rPr>
              <a:t>n in Fig</a:t>
            </a:r>
            <a:endParaRPr sz="2000">
              <a:latin typeface="Arial"/>
              <a:cs typeface="Arial"/>
            </a:endParaRPr>
          </a:p>
        </p:txBody>
      </p:sp>
      <p:sp>
        <p:nvSpPr>
          <p:cNvPr id="8" name="object 8"/>
          <p:cNvSpPr txBox="1"/>
          <p:nvPr/>
        </p:nvSpPr>
        <p:spPr>
          <a:xfrm>
            <a:off x="749300" y="4600845"/>
            <a:ext cx="4168117"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The</a:t>
            </a:r>
            <a:r>
              <a:rPr sz="2000" spc="4" dirty="0">
                <a:solidFill>
                  <a:srgbClr val="003164"/>
                </a:solidFill>
                <a:latin typeface="Arial"/>
                <a:cs typeface="Arial"/>
              </a:rPr>
              <a:t>r</a:t>
            </a:r>
            <a:r>
              <a:rPr sz="2000" spc="0" dirty="0">
                <a:solidFill>
                  <a:srgbClr val="003164"/>
                </a:solidFill>
                <a:latin typeface="Arial"/>
                <a:cs typeface="Arial"/>
              </a:rPr>
              <a:t>e</a:t>
            </a:r>
            <a:r>
              <a:rPr sz="2000" spc="194" dirty="0">
                <a:solidFill>
                  <a:srgbClr val="003164"/>
                </a:solidFill>
                <a:latin typeface="Arial"/>
                <a:cs typeface="Arial"/>
              </a:rPr>
              <a:t> </a:t>
            </a:r>
            <a:r>
              <a:rPr sz="2000" spc="-9"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r>
              <a:rPr sz="2000" spc="189" dirty="0">
                <a:solidFill>
                  <a:srgbClr val="003164"/>
                </a:solidFill>
                <a:latin typeface="Arial"/>
                <a:cs typeface="Arial"/>
              </a:rPr>
              <a:t> </a:t>
            </a:r>
            <a:r>
              <a:rPr sz="2000" spc="-14" dirty="0">
                <a:solidFill>
                  <a:srgbClr val="003164"/>
                </a:solidFill>
                <a:latin typeface="Arial"/>
                <a:cs typeface="Arial"/>
              </a:rPr>
              <a:t>f</a:t>
            </a:r>
            <a:r>
              <a:rPr sz="2000" spc="-9" dirty="0">
                <a:solidFill>
                  <a:srgbClr val="003164"/>
                </a:solidFill>
                <a:latin typeface="Arial"/>
                <a:cs typeface="Arial"/>
              </a:rPr>
              <a:t>o</a:t>
            </a:r>
            <a:r>
              <a:rPr sz="2000" spc="0" dirty="0">
                <a:solidFill>
                  <a:srgbClr val="003164"/>
                </a:solidFill>
                <a:latin typeface="Arial"/>
                <a:cs typeface="Arial"/>
              </a:rPr>
              <a:t>ur</a:t>
            </a:r>
            <a:r>
              <a:rPr sz="2000" spc="194" dirty="0">
                <a:solidFill>
                  <a:srgbClr val="003164"/>
                </a:solidFill>
                <a:latin typeface="Arial"/>
                <a:cs typeface="Arial"/>
              </a:rPr>
              <a:t> </a:t>
            </a:r>
            <a:r>
              <a:rPr sz="2000" spc="0" dirty="0">
                <a:solidFill>
                  <a:srgbClr val="003164"/>
                </a:solidFill>
                <a:latin typeface="Arial"/>
                <a:cs typeface="Arial"/>
              </a:rPr>
              <a:t>additio</a:t>
            </a:r>
            <a:r>
              <a:rPr sz="2000" spc="4" dirty="0">
                <a:solidFill>
                  <a:srgbClr val="003164"/>
                </a:solidFill>
                <a:latin typeface="Arial"/>
                <a:cs typeface="Arial"/>
              </a:rPr>
              <a:t>n</a:t>
            </a:r>
            <a:r>
              <a:rPr sz="2000" spc="0" dirty="0">
                <a:solidFill>
                  <a:srgbClr val="003164"/>
                </a:solidFill>
                <a:latin typeface="Arial"/>
                <a:cs typeface="Arial"/>
              </a:rPr>
              <a:t>al</a:t>
            </a:r>
            <a:r>
              <a:rPr sz="2000" spc="174"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e</a:t>
            </a:r>
            <a:r>
              <a:rPr sz="2000" spc="19" dirty="0">
                <a:solidFill>
                  <a:srgbClr val="003164"/>
                </a:solidFill>
                <a:latin typeface="Arial"/>
                <a:cs typeface="Arial"/>
              </a:rPr>
              <a:t>s</a:t>
            </a:r>
            <a:r>
              <a:rPr sz="2000" spc="0" dirty="0">
                <a:solidFill>
                  <a:srgbClr val="003164"/>
                </a:solidFill>
                <a:latin typeface="Arial"/>
                <a:cs typeface="Arial"/>
              </a:rPr>
              <a:t>t</a:t>
            </a:r>
            <a:r>
              <a:rPr sz="2000" spc="159" dirty="0">
                <a:solidFill>
                  <a:srgbClr val="003164"/>
                </a:solidFill>
                <a:latin typeface="Arial"/>
                <a:cs typeface="Arial"/>
              </a:rPr>
              <a:t> </a:t>
            </a:r>
            <a:r>
              <a:rPr sz="2000" spc="4" dirty="0">
                <a:solidFill>
                  <a:srgbClr val="003164"/>
                </a:solidFill>
                <a:latin typeface="Arial"/>
                <a:cs typeface="Arial"/>
              </a:rPr>
              <a:t>c</a:t>
            </a:r>
            <a:r>
              <a:rPr sz="2000" spc="0" dirty="0">
                <a:solidFill>
                  <a:srgbClr val="003164"/>
                </a:solidFill>
                <a:latin typeface="Arial"/>
                <a:cs typeface="Arial"/>
              </a:rPr>
              <a:t>ases</a:t>
            </a:r>
            <a:endParaRPr sz="2000">
              <a:latin typeface="Arial"/>
              <a:cs typeface="Arial"/>
            </a:endParaRPr>
          </a:p>
        </p:txBody>
      </p:sp>
      <p:sp>
        <p:nvSpPr>
          <p:cNvPr id="7" name="object 7"/>
          <p:cNvSpPr txBox="1"/>
          <p:nvPr/>
        </p:nvSpPr>
        <p:spPr>
          <a:xfrm>
            <a:off x="4948555" y="4600845"/>
            <a:ext cx="4368862"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w</a:t>
            </a:r>
            <a:r>
              <a:rPr sz="2000" spc="0" dirty="0">
                <a:solidFill>
                  <a:srgbClr val="003164"/>
                </a:solidFill>
                <a:latin typeface="Arial"/>
                <a:cs typeface="Arial"/>
              </a:rPr>
              <a:t>hi</a:t>
            </a:r>
            <a:r>
              <a:rPr sz="2000" spc="4" dirty="0">
                <a:solidFill>
                  <a:srgbClr val="003164"/>
                </a:solidFill>
                <a:latin typeface="Arial"/>
                <a:cs typeface="Arial"/>
              </a:rPr>
              <a:t>c</a:t>
            </a:r>
            <a:r>
              <a:rPr sz="2000" spc="0" dirty="0">
                <a:solidFill>
                  <a:srgbClr val="003164"/>
                </a:solidFill>
                <a:latin typeface="Arial"/>
                <a:cs typeface="Arial"/>
              </a:rPr>
              <a:t>h</a:t>
            </a:r>
            <a:r>
              <a:rPr sz="2000" spc="189" dirty="0">
                <a:solidFill>
                  <a:srgbClr val="003164"/>
                </a:solidFill>
                <a:latin typeface="Arial"/>
                <a:cs typeface="Arial"/>
              </a:rPr>
              <a:t> </a:t>
            </a: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r>
              <a:rPr sz="2000" spc="179" dirty="0">
                <a:solidFill>
                  <a:srgbClr val="003164"/>
                </a:solidFill>
                <a:latin typeface="Arial"/>
                <a:cs typeface="Arial"/>
              </a:rPr>
              <a:t> </a:t>
            </a:r>
            <a:r>
              <a:rPr sz="2000" spc="0" dirty="0">
                <a:solidFill>
                  <a:srgbClr val="003164"/>
                </a:solidFill>
                <a:latin typeface="Arial"/>
                <a:cs typeface="Arial"/>
              </a:rPr>
              <a:t>ou</a:t>
            </a:r>
            <a:r>
              <a:rPr sz="2000" spc="-14" dirty="0">
                <a:solidFill>
                  <a:srgbClr val="003164"/>
                </a:solidFill>
                <a:latin typeface="Arial"/>
                <a:cs typeface="Arial"/>
              </a:rPr>
              <a:t>t</a:t>
            </a:r>
            <a:r>
              <a:rPr sz="2000" spc="4" dirty="0">
                <a:solidFill>
                  <a:srgbClr val="003164"/>
                </a:solidFill>
                <a:latin typeface="Arial"/>
                <a:cs typeface="Arial"/>
              </a:rPr>
              <a:t>s</a:t>
            </a:r>
            <a:r>
              <a:rPr sz="2000" spc="-14" dirty="0">
                <a:solidFill>
                  <a:srgbClr val="003164"/>
                </a:solidFill>
                <a:latin typeface="Arial"/>
                <a:cs typeface="Arial"/>
              </a:rPr>
              <a:t>i</a:t>
            </a:r>
            <a:r>
              <a:rPr sz="2000" spc="0" dirty="0">
                <a:solidFill>
                  <a:srgbClr val="003164"/>
                </a:solidFill>
                <a:latin typeface="Arial"/>
                <a:cs typeface="Arial"/>
              </a:rPr>
              <a:t>de</a:t>
            </a:r>
            <a:r>
              <a:rPr sz="2000" spc="204" dirty="0">
                <a:solidFill>
                  <a:srgbClr val="003164"/>
                </a:solidFill>
                <a:latin typeface="Arial"/>
                <a:cs typeface="Arial"/>
              </a:rPr>
              <a:t> </a:t>
            </a:r>
            <a:r>
              <a:rPr sz="2000" spc="-14" dirty="0">
                <a:solidFill>
                  <a:srgbClr val="003164"/>
                </a:solidFill>
                <a:latin typeface="Arial"/>
                <a:cs typeface="Arial"/>
              </a:rPr>
              <a:t>t</a:t>
            </a:r>
            <a:r>
              <a:rPr sz="2000" spc="0" dirty="0">
                <a:solidFill>
                  <a:srgbClr val="003164"/>
                </a:solidFill>
                <a:latin typeface="Arial"/>
                <a:cs typeface="Arial"/>
              </a:rPr>
              <a:t>he</a:t>
            </a:r>
            <a:r>
              <a:rPr sz="2000" spc="204" dirty="0">
                <a:solidFill>
                  <a:srgbClr val="003164"/>
                </a:solidFill>
                <a:latin typeface="Arial"/>
                <a:cs typeface="Arial"/>
              </a:rPr>
              <a:t> </a:t>
            </a:r>
            <a:r>
              <a:rPr sz="2000" spc="0" dirty="0">
                <a:solidFill>
                  <a:srgbClr val="003164"/>
                </a:solidFill>
                <a:latin typeface="Arial"/>
                <a:cs typeface="Arial"/>
              </a:rPr>
              <a:t>legit</a:t>
            </a:r>
            <a:r>
              <a:rPr sz="2000" spc="-19" dirty="0">
                <a:solidFill>
                  <a:srgbClr val="003164"/>
                </a:solidFill>
                <a:latin typeface="Arial"/>
                <a:cs typeface="Arial"/>
              </a:rPr>
              <a:t>i</a:t>
            </a:r>
            <a:r>
              <a:rPr sz="2000" spc="0" dirty="0">
                <a:solidFill>
                  <a:srgbClr val="003164"/>
                </a:solidFill>
                <a:latin typeface="Arial"/>
                <a:cs typeface="Arial"/>
              </a:rPr>
              <a:t>mate</a:t>
            </a:r>
            <a:r>
              <a:rPr sz="2000" spc="209" dirty="0">
                <a:solidFill>
                  <a:srgbClr val="003164"/>
                </a:solidFill>
                <a:latin typeface="Arial"/>
                <a:cs typeface="Arial"/>
              </a:rPr>
              <a:t> </a:t>
            </a:r>
            <a:r>
              <a:rPr sz="2000" spc="0" dirty="0">
                <a:solidFill>
                  <a:srgbClr val="003164"/>
                </a:solidFill>
                <a:latin typeface="Arial"/>
                <a:cs typeface="Arial"/>
              </a:rPr>
              <a:t>in</a:t>
            </a:r>
            <a:r>
              <a:rPr sz="2000" spc="-9" dirty="0">
                <a:solidFill>
                  <a:srgbClr val="003164"/>
                </a:solidFill>
                <a:latin typeface="Arial"/>
                <a:cs typeface="Arial"/>
              </a:rPr>
              <a:t>p</a:t>
            </a:r>
            <a:r>
              <a:rPr sz="2000" spc="0" dirty="0">
                <a:solidFill>
                  <a:srgbClr val="003164"/>
                </a:solidFill>
                <a:latin typeface="Arial"/>
                <a:cs typeface="Arial"/>
              </a:rPr>
              <a:t>ut</a:t>
            </a:r>
            <a:endParaRPr sz="2000">
              <a:latin typeface="Arial"/>
              <a:cs typeface="Arial"/>
            </a:endParaRPr>
          </a:p>
        </p:txBody>
      </p:sp>
      <p:sp>
        <p:nvSpPr>
          <p:cNvPr id="6" name="object 6"/>
          <p:cNvSpPr txBox="1"/>
          <p:nvPr/>
        </p:nvSpPr>
        <p:spPr>
          <a:xfrm>
            <a:off x="749300" y="4905645"/>
            <a:ext cx="898756"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domain</a:t>
            </a:r>
            <a:endParaRPr sz="2000">
              <a:latin typeface="Arial"/>
              <a:cs typeface="Arial"/>
            </a:endParaRPr>
          </a:p>
        </p:txBody>
      </p:sp>
      <p:sp>
        <p:nvSpPr>
          <p:cNvPr id="5" name="object 5"/>
          <p:cNvSpPr txBox="1"/>
          <p:nvPr/>
        </p:nvSpPr>
        <p:spPr>
          <a:xfrm>
            <a:off x="1744726" y="4905645"/>
            <a:ext cx="7569414" cy="279907"/>
          </a:xfrm>
          <a:prstGeom prst="rect">
            <a:avLst/>
          </a:prstGeom>
        </p:spPr>
        <p:txBody>
          <a:bodyPr wrap="square" lIns="0" tIns="0" rIns="0" bIns="0" rtlCol="0">
            <a:noAutofit/>
          </a:bodyPr>
          <a:lstStyle/>
          <a:p>
            <a:pPr marL="12700">
              <a:lnSpc>
                <a:spcPts val="2150"/>
              </a:lnSpc>
              <a:spcBef>
                <a:spcPts val="107"/>
              </a:spcBef>
            </a:pPr>
            <a:r>
              <a:rPr sz="2000" spc="14" dirty="0">
                <a:solidFill>
                  <a:srgbClr val="003164"/>
                </a:solidFill>
                <a:latin typeface="Arial"/>
                <a:cs typeface="Arial"/>
              </a:rPr>
              <a:t>H</a:t>
            </a:r>
            <a:r>
              <a:rPr sz="2000" spc="0" dirty="0">
                <a:solidFill>
                  <a:srgbClr val="003164"/>
                </a:solidFill>
                <a:latin typeface="Arial"/>
                <a:cs typeface="Arial"/>
              </a:rPr>
              <a:t>e</a:t>
            </a:r>
            <a:r>
              <a:rPr sz="2000" spc="-19" dirty="0">
                <a:solidFill>
                  <a:srgbClr val="003164"/>
                </a:solidFill>
                <a:latin typeface="Arial"/>
                <a:cs typeface="Arial"/>
              </a:rPr>
              <a:t>n</a:t>
            </a:r>
            <a:r>
              <a:rPr sz="2000" spc="4" dirty="0">
                <a:solidFill>
                  <a:srgbClr val="003164"/>
                </a:solidFill>
                <a:latin typeface="Arial"/>
                <a:cs typeface="Arial"/>
              </a:rPr>
              <a:t>c</a:t>
            </a:r>
            <a:r>
              <a:rPr sz="2000" spc="0" dirty="0">
                <a:solidFill>
                  <a:srgbClr val="003164"/>
                </a:solidFill>
                <a:latin typeface="Arial"/>
                <a:cs typeface="Arial"/>
              </a:rPr>
              <a:t>e</a:t>
            </a:r>
            <a:r>
              <a:rPr sz="2000" spc="169"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o</a:t>
            </a:r>
            <a:r>
              <a:rPr sz="2000" spc="-14" dirty="0">
                <a:solidFill>
                  <a:srgbClr val="003164"/>
                </a:solidFill>
                <a:latin typeface="Arial"/>
                <a:cs typeface="Arial"/>
              </a:rPr>
              <a:t>t</a:t>
            </a:r>
            <a:r>
              <a:rPr sz="2000" spc="0" dirty="0">
                <a:solidFill>
                  <a:srgbClr val="003164"/>
                </a:solidFill>
                <a:latin typeface="Arial"/>
                <a:cs typeface="Arial"/>
              </a:rPr>
              <a:t>al</a:t>
            </a:r>
            <a:r>
              <a:rPr sz="2000" spc="175" dirty="0">
                <a:solidFill>
                  <a:srgbClr val="003164"/>
                </a:solidFill>
                <a:latin typeface="Arial"/>
                <a:cs typeface="Arial"/>
              </a:rPr>
              <a:t> </a:t>
            </a:r>
            <a:r>
              <a:rPr sz="2000" spc="0"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a:t>
            </a:r>
            <a:r>
              <a:rPr sz="2000" spc="149" dirty="0">
                <a:solidFill>
                  <a:srgbClr val="003164"/>
                </a:solidFill>
                <a:latin typeface="Arial"/>
                <a:cs typeface="Arial"/>
              </a:rPr>
              <a:t> </a:t>
            </a:r>
            <a:r>
              <a:rPr sz="2000" spc="-4" dirty="0">
                <a:solidFill>
                  <a:srgbClr val="003164"/>
                </a:solidFill>
                <a:latin typeface="Arial"/>
                <a:cs typeface="Arial"/>
              </a:rPr>
              <a:t>c</a:t>
            </a:r>
            <a:r>
              <a:rPr sz="2000" spc="0" dirty="0">
                <a:solidFill>
                  <a:srgbClr val="003164"/>
                </a:solidFill>
                <a:latin typeface="Arial"/>
                <a:cs typeface="Arial"/>
              </a:rPr>
              <a:t>a</a:t>
            </a:r>
            <a:r>
              <a:rPr sz="2000" spc="4" dirty="0">
                <a:solidFill>
                  <a:srgbClr val="003164"/>
                </a:solidFill>
                <a:latin typeface="Arial"/>
                <a:cs typeface="Arial"/>
              </a:rPr>
              <a:t>s</a:t>
            </a:r>
            <a:r>
              <a:rPr sz="2000" spc="-9" dirty="0">
                <a:solidFill>
                  <a:srgbClr val="003164"/>
                </a:solidFill>
                <a:latin typeface="Arial"/>
                <a:cs typeface="Arial"/>
              </a:rPr>
              <a:t>e</a:t>
            </a:r>
            <a:r>
              <a:rPr sz="2000" spc="0" dirty="0">
                <a:solidFill>
                  <a:srgbClr val="003164"/>
                </a:solidFill>
                <a:latin typeface="Arial"/>
                <a:cs typeface="Arial"/>
              </a:rPr>
              <a:t>s</a:t>
            </a:r>
            <a:r>
              <a:rPr sz="2000" spc="169" dirty="0">
                <a:solidFill>
                  <a:srgbClr val="003164"/>
                </a:solidFill>
                <a:latin typeface="Arial"/>
                <a:cs typeface="Arial"/>
              </a:rPr>
              <a:t> </a:t>
            </a:r>
            <a:r>
              <a:rPr sz="2000" spc="0" dirty="0">
                <a:solidFill>
                  <a:srgbClr val="003164"/>
                </a:solidFill>
                <a:latin typeface="Arial"/>
                <a:cs typeface="Arial"/>
              </a:rPr>
              <a:t>in</a:t>
            </a:r>
            <a:r>
              <a:rPr sz="2000" spc="169" dirty="0">
                <a:solidFill>
                  <a:srgbClr val="003164"/>
                </a:solidFill>
                <a:latin typeface="Arial"/>
                <a:cs typeface="Arial"/>
              </a:rPr>
              <a:t> </a:t>
            </a:r>
            <a:r>
              <a:rPr sz="2000" spc="4" dirty="0">
                <a:solidFill>
                  <a:srgbClr val="003164"/>
                </a:solidFill>
                <a:latin typeface="Arial"/>
                <a:cs typeface="Arial"/>
              </a:rPr>
              <a:t>r</a:t>
            </a:r>
            <a:r>
              <a:rPr sz="2000" spc="-9" dirty="0">
                <a:solidFill>
                  <a:srgbClr val="003164"/>
                </a:solidFill>
                <a:latin typeface="Arial"/>
                <a:cs typeface="Arial"/>
              </a:rPr>
              <a:t>o</a:t>
            </a:r>
            <a:r>
              <a:rPr sz="2000" spc="0" dirty="0">
                <a:solidFill>
                  <a:srgbClr val="003164"/>
                </a:solidFill>
                <a:latin typeface="Arial"/>
                <a:cs typeface="Arial"/>
              </a:rPr>
              <a:t>b</a:t>
            </a:r>
            <a:r>
              <a:rPr sz="2000" spc="-9" dirty="0">
                <a:solidFill>
                  <a:srgbClr val="003164"/>
                </a:solidFill>
                <a:latin typeface="Arial"/>
                <a:cs typeface="Arial"/>
              </a:rPr>
              <a:t>u</a:t>
            </a:r>
            <a:r>
              <a:rPr sz="2000" spc="-4" dirty="0">
                <a:solidFill>
                  <a:srgbClr val="003164"/>
                </a:solidFill>
                <a:latin typeface="Arial"/>
                <a:cs typeface="Arial"/>
              </a:rPr>
              <a:t>st</a:t>
            </a:r>
            <a:r>
              <a:rPr sz="2000" spc="0" dirty="0">
                <a:solidFill>
                  <a:srgbClr val="003164"/>
                </a:solidFill>
                <a:latin typeface="Arial"/>
                <a:cs typeface="Arial"/>
              </a:rPr>
              <a:t>ne</a:t>
            </a:r>
            <a:r>
              <a:rPr sz="2000" spc="-4" dirty="0">
                <a:solidFill>
                  <a:srgbClr val="003164"/>
                </a:solidFill>
                <a:latin typeface="Arial"/>
                <a:cs typeface="Arial"/>
              </a:rPr>
              <a:t>s</a:t>
            </a:r>
            <a:r>
              <a:rPr sz="2000" spc="0" dirty="0">
                <a:solidFill>
                  <a:srgbClr val="003164"/>
                </a:solidFill>
                <a:latin typeface="Arial"/>
                <a:cs typeface="Arial"/>
              </a:rPr>
              <a:t>s</a:t>
            </a:r>
            <a:r>
              <a:rPr sz="2000" spc="169"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ting</a:t>
            </a:r>
            <a:r>
              <a:rPr sz="2000" spc="139" dirty="0">
                <a:solidFill>
                  <a:srgbClr val="003164"/>
                </a:solidFill>
                <a:latin typeface="Arial"/>
                <a:cs typeface="Arial"/>
              </a:rPr>
              <a:t> </a:t>
            </a:r>
            <a:r>
              <a:rPr sz="2000" spc="0" dirty="0">
                <a:solidFill>
                  <a:srgbClr val="003164"/>
                </a:solidFill>
                <a:latin typeface="Arial"/>
                <a:cs typeface="Arial"/>
              </a:rPr>
              <a:t>a</a:t>
            </a:r>
            <a:r>
              <a:rPr sz="2000" spc="14" dirty="0">
                <a:solidFill>
                  <a:srgbClr val="003164"/>
                </a:solidFill>
                <a:latin typeface="Arial"/>
                <a:cs typeface="Arial"/>
              </a:rPr>
              <a:t>r</a:t>
            </a:r>
            <a:r>
              <a:rPr sz="2000" spc="0" dirty="0">
                <a:solidFill>
                  <a:srgbClr val="003164"/>
                </a:solidFill>
                <a:latin typeface="Arial"/>
                <a:cs typeface="Arial"/>
              </a:rPr>
              <a:t>e</a:t>
            </a:r>
            <a:r>
              <a:rPr sz="2000" spc="154" dirty="0">
                <a:solidFill>
                  <a:srgbClr val="003164"/>
                </a:solidFill>
                <a:latin typeface="Arial"/>
                <a:cs typeface="Arial"/>
              </a:rPr>
              <a:t> </a:t>
            </a:r>
            <a:r>
              <a:rPr sz="2000" spc="-9" dirty="0">
                <a:solidFill>
                  <a:srgbClr val="FF0000"/>
                </a:solidFill>
                <a:latin typeface="Arial"/>
                <a:cs typeface="Arial"/>
              </a:rPr>
              <a:t>6</a:t>
            </a:r>
            <a:r>
              <a:rPr sz="2000" spc="4" dirty="0">
                <a:solidFill>
                  <a:srgbClr val="FF0000"/>
                </a:solidFill>
                <a:latin typeface="Arial"/>
                <a:cs typeface="Arial"/>
              </a:rPr>
              <a:t>n+</a:t>
            </a:r>
            <a:r>
              <a:rPr sz="2000" spc="0" dirty="0">
                <a:solidFill>
                  <a:srgbClr val="FF0000"/>
                </a:solidFill>
                <a:latin typeface="Arial"/>
                <a:cs typeface="Arial"/>
              </a:rPr>
              <a:t>1</a:t>
            </a:r>
            <a:r>
              <a:rPr sz="2000" spc="0" dirty="0">
                <a:solidFill>
                  <a:srgbClr val="003164"/>
                </a:solidFill>
                <a:latin typeface="Arial"/>
                <a:cs typeface="Arial"/>
              </a:rPr>
              <a:t>,</a:t>
            </a:r>
            <a:r>
              <a:rPr sz="2000" spc="150" dirty="0">
                <a:solidFill>
                  <a:srgbClr val="003164"/>
                </a:solidFill>
                <a:latin typeface="Arial"/>
                <a:cs typeface="Arial"/>
              </a:rPr>
              <a:t> </a:t>
            </a:r>
            <a:r>
              <a:rPr sz="2000" spc="4" dirty="0">
                <a:solidFill>
                  <a:srgbClr val="003164"/>
                </a:solidFill>
                <a:latin typeface="Arial"/>
                <a:cs typeface="Arial"/>
              </a:rPr>
              <a:t>w</a:t>
            </a:r>
            <a:r>
              <a:rPr sz="2000" spc="-9" dirty="0">
                <a:solidFill>
                  <a:srgbClr val="003164"/>
                </a:solidFill>
                <a:latin typeface="Arial"/>
                <a:cs typeface="Arial"/>
              </a:rPr>
              <a:t>h</a:t>
            </a:r>
            <a:r>
              <a:rPr sz="2000" spc="0" dirty="0">
                <a:solidFill>
                  <a:srgbClr val="003164"/>
                </a:solidFill>
                <a:latin typeface="Arial"/>
                <a:cs typeface="Arial"/>
              </a:rPr>
              <a:t>e</a:t>
            </a:r>
            <a:r>
              <a:rPr sz="2000" spc="4" dirty="0">
                <a:solidFill>
                  <a:srgbClr val="003164"/>
                </a:solidFill>
                <a:latin typeface="Arial"/>
                <a:cs typeface="Arial"/>
              </a:rPr>
              <a:t>r</a:t>
            </a:r>
            <a:r>
              <a:rPr sz="2000" spc="0" dirty="0">
                <a:solidFill>
                  <a:srgbClr val="003164"/>
                </a:solidFill>
                <a:latin typeface="Arial"/>
                <a:cs typeface="Arial"/>
              </a:rPr>
              <a:t>e</a:t>
            </a:r>
            <a:r>
              <a:rPr sz="2000" spc="169" dirty="0">
                <a:solidFill>
                  <a:srgbClr val="003164"/>
                </a:solidFill>
                <a:latin typeface="Arial"/>
                <a:cs typeface="Arial"/>
              </a:rPr>
              <a:t> </a:t>
            </a:r>
            <a:r>
              <a:rPr sz="2000" spc="0" dirty="0">
                <a:solidFill>
                  <a:srgbClr val="003164"/>
                </a:solidFill>
                <a:latin typeface="Arial"/>
                <a:cs typeface="Arial"/>
              </a:rPr>
              <a:t>n</a:t>
            </a:r>
            <a:r>
              <a:rPr sz="2000" spc="169" dirty="0">
                <a:solidFill>
                  <a:srgbClr val="003164"/>
                </a:solidFill>
                <a:latin typeface="Arial"/>
                <a:cs typeface="Arial"/>
              </a:rPr>
              <a:t> </a:t>
            </a:r>
            <a:r>
              <a:rPr sz="2000" spc="-14" dirty="0">
                <a:solidFill>
                  <a:srgbClr val="003164"/>
                </a:solidFill>
                <a:latin typeface="Arial"/>
                <a:cs typeface="Arial"/>
              </a:rPr>
              <a:t>is</a:t>
            </a:r>
            <a:endParaRPr sz="2000" dirty="0">
              <a:latin typeface="Arial"/>
              <a:cs typeface="Arial"/>
            </a:endParaRPr>
          </a:p>
        </p:txBody>
      </p:sp>
      <p:sp>
        <p:nvSpPr>
          <p:cNvPr id="4" name="object 4"/>
          <p:cNvSpPr txBox="1"/>
          <p:nvPr/>
        </p:nvSpPr>
        <p:spPr>
          <a:xfrm>
            <a:off x="749300" y="5208921"/>
            <a:ext cx="5932205"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the nu</a:t>
            </a:r>
            <a:r>
              <a:rPr sz="2000" spc="-14" dirty="0">
                <a:solidFill>
                  <a:srgbClr val="003164"/>
                </a:solidFill>
                <a:latin typeface="Arial"/>
                <a:cs typeface="Arial"/>
              </a:rPr>
              <a:t>m</a:t>
            </a:r>
            <a:r>
              <a:rPr sz="2000" spc="0" dirty="0">
                <a:solidFill>
                  <a:srgbClr val="003164"/>
                </a:solidFill>
                <a:latin typeface="Arial"/>
                <a:cs typeface="Arial"/>
              </a:rPr>
              <a:t>b</a:t>
            </a:r>
            <a:r>
              <a:rPr sz="2000" spc="-9" dirty="0">
                <a:solidFill>
                  <a:srgbClr val="003164"/>
                </a:solidFill>
                <a:latin typeface="Arial"/>
                <a:cs typeface="Arial"/>
              </a:rPr>
              <a:t>e</a:t>
            </a:r>
            <a:r>
              <a:rPr sz="2000" spc="0" dirty="0">
                <a:solidFill>
                  <a:srgbClr val="003164"/>
                </a:solidFill>
                <a:latin typeface="Arial"/>
                <a:cs typeface="Arial"/>
              </a:rPr>
              <a:t>r </a:t>
            </a:r>
            <a:r>
              <a:rPr sz="2000" spc="-19" dirty="0">
                <a:solidFill>
                  <a:srgbClr val="003164"/>
                </a:solidFill>
                <a:latin typeface="Arial"/>
                <a:cs typeface="Arial"/>
              </a:rPr>
              <a:t>o</a:t>
            </a:r>
            <a:r>
              <a:rPr sz="2000" spc="0" dirty="0">
                <a:solidFill>
                  <a:srgbClr val="003164"/>
                </a:solidFill>
                <a:latin typeface="Arial"/>
                <a:cs typeface="Arial"/>
              </a:rPr>
              <a:t>f</a:t>
            </a:r>
            <a:r>
              <a:rPr sz="2000" spc="-4" dirty="0">
                <a:solidFill>
                  <a:srgbClr val="003164"/>
                </a:solidFill>
                <a:latin typeface="Arial"/>
                <a:cs typeface="Arial"/>
              </a:rPr>
              <a:t> </a:t>
            </a:r>
            <a:r>
              <a:rPr sz="2000" spc="0" dirty="0">
                <a:solidFill>
                  <a:srgbClr val="003164"/>
                </a:solidFill>
                <a:latin typeface="Arial"/>
                <a:cs typeface="Arial"/>
              </a:rPr>
              <a:t>in</a:t>
            </a:r>
            <a:r>
              <a:rPr sz="2000" spc="4" dirty="0">
                <a:solidFill>
                  <a:srgbClr val="003164"/>
                </a:solidFill>
                <a:latin typeface="Arial"/>
                <a:cs typeface="Arial"/>
              </a:rPr>
              <a:t>p</a:t>
            </a:r>
            <a:r>
              <a:rPr sz="2000" spc="0" dirty="0">
                <a:solidFill>
                  <a:srgbClr val="003164"/>
                </a:solidFill>
                <a:latin typeface="Arial"/>
                <a:cs typeface="Arial"/>
              </a:rPr>
              <a:t>ut</a:t>
            </a:r>
            <a:r>
              <a:rPr sz="2000" spc="-4" dirty="0">
                <a:solidFill>
                  <a:srgbClr val="003164"/>
                </a:solidFill>
                <a:latin typeface="Arial"/>
                <a:cs typeface="Arial"/>
              </a:rPr>
              <a:t> va</a:t>
            </a:r>
            <a:r>
              <a:rPr sz="2000" spc="4" dirty="0">
                <a:solidFill>
                  <a:srgbClr val="003164"/>
                </a:solidFill>
                <a:latin typeface="Arial"/>
                <a:cs typeface="Arial"/>
              </a:rPr>
              <a:t>r</a:t>
            </a:r>
            <a:r>
              <a:rPr sz="2000" spc="0" dirty="0">
                <a:solidFill>
                  <a:srgbClr val="003164"/>
                </a:solidFill>
                <a:latin typeface="Arial"/>
                <a:cs typeface="Arial"/>
              </a:rPr>
              <a:t>iables  </a:t>
            </a:r>
            <a:r>
              <a:rPr sz="2000" spc="-4" dirty="0">
                <a:solidFill>
                  <a:srgbClr val="003164"/>
                </a:solidFill>
                <a:latin typeface="Arial"/>
                <a:cs typeface="Arial"/>
              </a:rPr>
              <a:t>S</a:t>
            </a:r>
            <a:r>
              <a:rPr sz="2000" spc="0" dirty="0">
                <a:solidFill>
                  <a:srgbClr val="003164"/>
                </a:solidFill>
                <a:latin typeface="Arial"/>
                <a:cs typeface="Arial"/>
              </a:rPr>
              <a:t>o,</a:t>
            </a:r>
            <a:r>
              <a:rPr sz="2000" spc="-19" dirty="0">
                <a:solidFill>
                  <a:srgbClr val="003164"/>
                </a:solidFill>
                <a:latin typeface="Arial"/>
                <a:cs typeface="Arial"/>
              </a:rPr>
              <a:t> </a:t>
            </a:r>
            <a:r>
              <a:rPr sz="2000" spc="0" dirty="0">
                <a:solidFill>
                  <a:srgbClr val="003164"/>
                </a:solidFill>
                <a:latin typeface="Arial"/>
                <a:cs typeface="Arial"/>
              </a:rPr>
              <a:t>13 </a:t>
            </a:r>
            <a:r>
              <a:rPr sz="2000" spc="-14" dirty="0">
                <a:solidFill>
                  <a:srgbClr val="003164"/>
                </a:solidFill>
                <a:latin typeface="Arial"/>
                <a:cs typeface="Arial"/>
              </a:rPr>
              <a:t>t</a:t>
            </a:r>
            <a:r>
              <a:rPr sz="2000" spc="0"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a:t>
            </a:r>
            <a:r>
              <a:rPr sz="2000" spc="-14" dirty="0">
                <a:solidFill>
                  <a:srgbClr val="003164"/>
                </a:solidFill>
                <a:latin typeface="Arial"/>
                <a:cs typeface="Arial"/>
              </a:rPr>
              <a:t> </a:t>
            </a:r>
            <a:r>
              <a:rPr sz="2000" spc="4" dirty="0">
                <a:solidFill>
                  <a:srgbClr val="003164"/>
                </a:solidFill>
                <a:latin typeface="Arial"/>
                <a:cs typeface="Arial"/>
              </a:rPr>
              <a:t>c</a:t>
            </a:r>
            <a:r>
              <a:rPr sz="2000" spc="0" dirty="0">
                <a:solidFill>
                  <a:srgbClr val="003164"/>
                </a:solidFill>
                <a:latin typeface="Arial"/>
                <a:cs typeface="Arial"/>
              </a:rPr>
              <a:t>a</a:t>
            </a:r>
            <a:r>
              <a:rPr sz="2000" spc="4" dirty="0">
                <a:solidFill>
                  <a:srgbClr val="003164"/>
                </a:solidFill>
                <a:latin typeface="Arial"/>
                <a:cs typeface="Arial"/>
              </a:rPr>
              <a:t>s</a:t>
            </a:r>
            <a:r>
              <a:rPr sz="2000" spc="-9" dirty="0">
                <a:solidFill>
                  <a:srgbClr val="003164"/>
                </a:solidFill>
                <a:latin typeface="Arial"/>
                <a:cs typeface="Arial"/>
              </a:rPr>
              <a:t>e</a:t>
            </a:r>
            <a:r>
              <a:rPr sz="2000" spc="0" dirty="0">
                <a:solidFill>
                  <a:srgbClr val="003164"/>
                </a:solidFill>
                <a:latin typeface="Arial"/>
                <a:cs typeface="Arial"/>
              </a:rPr>
              <a:t>s </a:t>
            </a:r>
            <a:r>
              <a:rPr sz="2000" spc="-9" dirty="0">
                <a:solidFill>
                  <a:srgbClr val="003164"/>
                </a:solidFill>
                <a:latin typeface="Arial"/>
                <a:cs typeface="Arial"/>
              </a:rPr>
              <a:t>a</a:t>
            </a:r>
            <a:r>
              <a:rPr sz="2000" spc="0" dirty="0">
                <a:solidFill>
                  <a:srgbClr val="003164"/>
                </a:solidFill>
                <a:latin typeface="Arial"/>
                <a:cs typeface="Arial"/>
              </a:rPr>
              <a:t>r</a:t>
            </a:r>
            <a:r>
              <a:rPr sz="2000" spc="4" dirty="0">
                <a:solidFill>
                  <a:srgbClr val="003164"/>
                </a:solidFill>
                <a:latin typeface="Arial"/>
                <a:cs typeface="Arial"/>
              </a:rPr>
              <a:t>e</a:t>
            </a:r>
            <a:r>
              <a:rPr sz="2000" spc="0" dirty="0">
                <a:solidFill>
                  <a:srgbClr val="003164"/>
                </a:solidFill>
                <a:latin typeface="Arial"/>
                <a:cs typeface="Arial"/>
              </a:rPr>
              <a:t>:</a:t>
            </a:r>
            <a:endParaRPr sz="2000">
              <a:latin typeface="Arial"/>
              <a:cs typeface="Arial"/>
            </a:endParaRPr>
          </a:p>
        </p:txBody>
      </p:sp>
      <p:sp>
        <p:nvSpPr>
          <p:cNvPr id="3" name="object 3"/>
          <p:cNvSpPr txBox="1"/>
          <p:nvPr/>
        </p:nvSpPr>
        <p:spPr>
          <a:xfrm>
            <a:off x="749300" y="5870718"/>
            <a:ext cx="8364189" cy="737057"/>
          </a:xfrm>
          <a:prstGeom prst="rect">
            <a:avLst/>
          </a:prstGeom>
        </p:spPr>
        <p:txBody>
          <a:bodyPr wrap="square" lIns="0" tIns="0" rIns="0" bIns="0" rtlCol="0">
            <a:noAutofit/>
          </a:bodyPr>
          <a:lstStyle/>
          <a:p>
            <a:pPr marL="12700" marR="38176">
              <a:lnSpc>
                <a:spcPts val="2150"/>
              </a:lnSpc>
              <a:spcBef>
                <a:spcPts val="107"/>
              </a:spcBef>
            </a:pPr>
            <a:r>
              <a:rPr sz="2000" spc="4" dirty="0">
                <a:solidFill>
                  <a:srgbClr val="003164"/>
                </a:solidFill>
                <a:latin typeface="Arial"/>
                <a:cs typeface="Arial"/>
              </a:rPr>
              <a:t>(</a:t>
            </a:r>
            <a:r>
              <a:rPr sz="2000" spc="0" dirty="0">
                <a:solidFill>
                  <a:srgbClr val="003164"/>
                </a:solidFill>
                <a:latin typeface="Arial"/>
                <a:cs typeface="Arial"/>
              </a:rPr>
              <a:t>200,</a:t>
            </a:r>
            <a:r>
              <a:rPr sz="2000" spc="-9" dirty="0">
                <a:solidFill>
                  <a:srgbClr val="003164"/>
                </a:solidFill>
                <a:latin typeface="Arial"/>
                <a:cs typeface="Arial"/>
              </a:rPr>
              <a:t>9</a:t>
            </a:r>
            <a:r>
              <a:rPr sz="2000" spc="0" dirty="0">
                <a:solidFill>
                  <a:srgbClr val="003164"/>
                </a:solidFill>
                <a:latin typeface="Arial"/>
                <a:cs typeface="Arial"/>
              </a:rPr>
              <a:t>9</a:t>
            </a:r>
            <a:r>
              <a:rPr sz="2000" spc="4" dirty="0">
                <a:solidFill>
                  <a:srgbClr val="003164"/>
                </a:solidFill>
                <a:latin typeface="Arial"/>
                <a:cs typeface="Arial"/>
              </a:rPr>
              <a:t>)</a:t>
            </a:r>
            <a:r>
              <a:rPr sz="2000" spc="0" dirty="0">
                <a:solidFill>
                  <a:srgbClr val="003164"/>
                </a:solidFill>
                <a:latin typeface="Arial"/>
                <a:cs typeface="Arial"/>
              </a:rPr>
              <a:t>,</a:t>
            </a:r>
            <a:r>
              <a:rPr sz="2000" spc="-29" dirty="0">
                <a:solidFill>
                  <a:srgbClr val="003164"/>
                </a:solidFill>
                <a:latin typeface="Arial"/>
                <a:cs typeface="Arial"/>
              </a:rPr>
              <a:t> </a:t>
            </a:r>
            <a:r>
              <a:rPr sz="2000" spc="4" dirty="0">
                <a:solidFill>
                  <a:srgbClr val="003164"/>
                </a:solidFill>
                <a:latin typeface="Arial"/>
                <a:cs typeface="Arial"/>
              </a:rPr>
              <a:t>(</a:t>
            </a:r>
            <a:r>
              <a:rPr sz="2000" spc="-9" dirty="0">
                <a:solidFill>
                  <a:srgbClr val="003164"/>
                </a:solidFill>
                <a:latin typeface="Arial"/>
                <a:cs typeface="Arial"/>
              </a:rPr>
              <a:t>20</a:t>
            </a:r>
            <a:r>
              <a:rPr sz="2000" spc="0" dirty="0">
                <a:solidFill>
                  <a:srgbClr val="003164"/>
                </a:solidFill>
                <a:latin typeface="Arial"/>
                <a:cs typeface="Arial"/>
              </a:rPr>
              <a:t>0,100</a:t>
            </a:r>
            <a:r>
              <a:rPr sz="2000" spc="4" dirty="0">
                <a:solidFill>
                  <a:srgbClr val="003164"/>
                </a:solidFill>
                <a:latin typeface="Arial"/>
                <a:cs typeface="Arial"/>
              </a:rPr>
              <a:t>)</a:t>
            </a:r>
            <a:r>
              <a:rPr sz="2000" spc="0" dirty="0">
                <a:solidFill>
                  <a:srgbClr val="003164"/>
                </a:solidFill>
                <a:latin typeface="Arial"/>
                <a:cs typeface="Arial"/>
              </a:rPr>
              <a:t>,</a:t>
            </a:r>
            <a:r>
              <a:rPr sz="2000" spc="-29" dirty="0">
                <a:solidFill>
                  <a:srgbClr val="003164"/>
                </a:solidFill>
                <a:latin typeface="Arial"/>
                <a:cs typeface="Arial"/>
              </a:rPr>
              <a:t> </a:t>
            </a:r>
            <a:r>
              <a:rPr sz="2000" spc="4" dirty="0">
                <a:solidFill>
                  <a:srgbClr val="003164"/>
                </a:solidFill>
                <a:latin typeface="Arial"/>
                <a:cs typeface="Arial"/>
              </a:rPr>
              <a:t>(</a:t>
            </a:r>
            <a:r>
              <a:rPr sz="2000" spc="-9" dirty="0">
                <a:solidFill>
                  <a:srgbClr val="003164"/>
                </a:solidFill>
                <a:latin typeface="Arial"/>
                <a:cs typeface="Arial"/>
              </a:rPr>
              <a:t>2</a:t>
            </a:r>
            <a:r>
              <a:rPr sz="2000" spc="4" dirty="0">
                <a:solidFill>
                  <a:srgbClr val="003164"/>
                </a:solidFill>
                <a:latin typeface="Arial"/>
                <a:cs typeface="Arial"/>
              </a:rPr>
              <a:t>0</a:t>
            </a:r>
            <a:r>
              <a:rPr sz="2000" spc="0" dirty="0">
                <a:solidFill>
                  <a:srgbClr val="003164"/>
                </a:solidFill>
                <a:latin typeface="Arial"/>
                <a:cs typeface="Arial"/>
              </a:rPr>
              <a:t>0</a:t>
            </a:r>
            <a:r>
              <a:rPr sz="2000" spc="-14" dirty="0">
                <a:solidFill>
                  <a:srgbClr val="003164"/>
                </a:solidFill>
                <a:latin typeface="Arial"/>
                <a:cs typeface="Arial"/>
              </a:rPr>
              <a:t>,</a:t>
            </a:r>
            <a:r>
              <a:rPr sz="2000" spc="0" dirty="0">
                <a:solidFill>
                  <a:srgbClr val="003164"/>
                </a:solidFill>
                <a:latin typeface="Arial"/>
                <a:cs typeface="Arial"/>
              </a:rPr>
              <a:t>101</a:t>
            </a:r>
            <a:r>
              <a:rPr sz="2000" spc="4" dirty="0">
                <a:solidFill>
                  <a:srgbClr val="003164"/>
                </a:solidFill>
                <a:latin typeface="Arial"/>
                <a:cs typeface="Arial"/>
              </a:rPr>
              <a:t>)</a:t>
            </a:r>
            <a:r>
              <a:rPr sz="2000" spc="0" dirty="0">
                <a:solidFill>
                  <a:srgbClr val="003164"/>
                </a:solidFill>
                <a:latin typeface="Arial"/>
                <a:cs typeface="Arial"/>
              </a:rPr>
              <a:t>,</a:t>
            </a:r>
            <a:r>
              <a:rPr sz="2000" spc="-29" dirty="0">
                <a:solidFill>
                  <a:srgbClr val="003164"/>
                </a:solidFill>
                <a:latin typeface="Arial"/>
                <a:cs typeface="Arial"/>
              </a:rPr>
              <a:t> </a:t>
            </a:r>
            <a:r>
              <a:rPr sz="2000" spc="4" dirty="0">
                <a:solidFill>
                  <a:srgbClr val="003164"/>
                </a:solidFill>
                <a:latin typeface="Arial"/>
                <a:cs typeface="Arial"/>
              </a:rPr>
              <a:t>(</a:t>
            </a:r>
            <a:r>
              <a:rPr sz="2000" spc="0" dirty="0">
                <a:solidFill>
                  <a:srgbClr val="003164"/>
                </a:solidFill>
                <a:latin typeface="Arial"/>
                <a:cs typeface="Arial"/>
              </a:rPr>
              <a:t>200,</a:t>
            </a:r>
            <a:r>
              <a:rPr sz="2000" spc="-9" dirty="0">
                <a:solidFill>
                  <a:srgbClr val="003164"/>
                </a:solidFill>
                <a:latin typeface="Arial"/>
                <a:cs typeface="Arial"/>
              </a:rPr>
              <a:t>20</a:t>
            </a:r>
            <a:r>
              <a:rPr sz="2000" spc="0" dirty="0">
                <a:solidFill>
                  <a:srgbClr val="003164"/>
                </a:solidFill>
                <a:latin typeface="Arial"/>
                <a:cs typeface="Arial"/>
              </a:rPr>
              <a:t>0</a:t>
            </a:r>
            <a:r>
              <a:rPr sz="2000" spc="4" dirty="0">
                <a:solidFill>
                  <a:srgbClr val="003164"/>
                </a:solidFill>
                <a:latin typeface="Arial"/>
                <a:cs typeface="Arial"/>
              </a:rPr>
              <a:t>)</a:t>
            </a:r>
            <a:r>
              <a:rPr sz="2000" spc="0" dirty="0">
                <a:solidFill>
                  <a:srgbClr val="003164"/>
                </a:solidFill>
                <a:latin typeface="Arial"/>
                <a:cs typeface="Arial"/>
              </a:rPr>
              <a:t>,</a:t>
            </a:r>
            <a:r>
              <a:rPr sz="2000" spc="-19" dirty="0">
                <a:solidFill>
                  <a:srgbClr val="003164"/>
                </a:solidFill>
                <a:latin typeface="Arial"/>
                <a:cs typeface="Arial"/>
              </a:rPr>
              <a:t> </a:t>
            </a:r>
            <a:r>
              <a:rPr sz="2000" spc="-4" dirty="0">
                <a:solidFill>
                  <a:srgbClr val="003164"/>
                </a:solidFill>
                <a:latin typeface="Arial"/>
                <a:cs typeface="Arial"/>
              </a:rPr>
              <a:t>(</a:t>
            </a:r>
            <a:r>
              <a:rPr sz="2000" spc="0" dirty="0">
                <a:solidFill>
                  <a:srgbClr val="003164"/>
                </a:solidFill>
                <a:latin typeface="Arial"/>
                <a:cs typeface="Arial"/>
              </a:rPr>
              <a:t>200</a:t>
            </a:r>
            <a:r>
              <a:rPr sz="2000" spc="-14" dirty="0">
                <a:solidFill>
                  <a:srgbClr val="003164"/>
                </a:solidFill>
                <a:latin typeface="Arial"/>
                <a:cs typeface="Arial"/>
              </a:rPr>
              <a:t>,</a:t>
            </a:r>
            <a:r>
              <a:rPr sz="2000" spc="0" dirty="0">
                <a:solidFill>
                  <a:srgbClr val="003164"/>
                </a:solidFill>
                <a:latin typeface="Arial"/>
                <a:cs typeface="Arial"/>
              </a:rPr>
              <a:t>299</a:t>
            </a:r>
            <a:r>
              <a:rPr sz="2000" spc="4" dirty="0">
                <a:solidFill>
                  <a:srgbClr val="003164"/>
                </a:solidFill>
                <a:latin typeface="Arial"/>
                <a:cs typeface="Arial"/>
              </a:rPr>
              <a:t>)</a:t>
            </a:r>
            <a:r>
              <a:rPr sz="2000" spc="0" dirty="0">
                <a:solidFill>
                  <a:srgbClr val="003164"/>
                </a:solidFill>
                <a:latin typeface="Arial"/>
                <a:cs typeface="Arial"/>
              </a:rPr>
              <a:t>,</a:t>
            </a:r>
            <a:r>
              <a:rPr sz="2000" spc="-29" dirty="0">
                <a:solidFill>
                  <a:srgbClr val="003164"/>
                </a:solidFill>
                <a:latin typeface="Arial"/>
                <a:cs typeface="Arial"/>
              </a:rPr>
              <a:t> </a:t>
            </a:r>
            <a:r>
              <a:rPr sz="2000" spc="4" dirty="0">
                <a:solidFill>
                  <a:srgbClr val="003164"/>
                </a:solidFill>
                <a:latin typeface="Arial"/>
                <a:cs typeface="Arial"/>
              </a:rPr>
              <a:t>(</a:t>
            </a:r>
            <a:r>
              <a:rPr sz="2000" spc="0" dirty="0">
                <a:solidFill>
                  <a:srgbClr val="003164"/>
                </a:solidFill>
                <a:latin typeface="Arial"/>
                <a:cs typeface="Arial"/>
              </a:rPr>
              <a:t>200</a:t>
            </a:r>
            <a:r>
              <a:rPr sz="2000" spc="-4" dirty="0">
                <a:solidFill>
                  <a:srgbClr val="003164"/>
                </a:solidFill>
                <a:latin typeface="Arial"/>
                <a:cs typeface="Arial"/>
              </a:rPr>
              <a:t>,</a:t>
            </a:r>
            <a:r>
              <a:rPr sz="2000" spc="-9" dirty="0">
                <a:solidFill>
                  <a:srgbClr val="003164"/>
                </a:solidFill>
                <a:latin typeface="Arial"/>
                <a:cs typeface="Arial"/>
              </a:rPr>
              <a:t>3</a:t>
            </a:r>
            <a:r>
              <a:rPr sz="2000" spc="-4" dirty="0">
                <a:solidFill>
                  <a:srgbClr val="003164"/>
                </a:solidFill>
                <a:latin typeface="Arial"/>
                <a:cs typeface="Arial"/>
              </a:rPr>
              <a:t>0</a:t>
            </a:r>
            <a:r>
              <a:rPr sz="2000" spc="-9" dirty="0">
                <a:solidFill>
                  <a:srgbClr val="003164"/>
                </a:solidFill>
                <a:latin typeface="Arial"/>
                <a:cs typeface="Arial"/>
              </a:rPr>
              <a:t>0</a:t>
            </a:r>
            <a:r>
              <a:rPr sz="2000" spc="0" dirty="0">
                <a:solidFill>
                  <a:srgbClr val="003164"/>
                </a:solidFill>
                <a:latin typeface="Arial"/>
                <a:cs typeface="Arial"/>
              </a:rPr>
              <a:t>)</a:t>
            </a:r>
            <a:endParaRPr sz="2000">
              <a:latin typeface="Arial"/>
              <a:cs typeface="Arial"/>
            </a:endParaRPr>
          </a:p>
          <a:p>
            <a:pPr marL="12700">
              <a:lnSpc>
                <a:spcPct val="95825"/>
              </a:lnSpc>
              <a:spcBef>
                <a:spcPts val="1192"/>
              </a:spcBef>
            </a:pPr>
            <a:r>
              <a:rPr sz="2000" spc="4" dirty="0">
                <a:solidFill>
                  <a:srgbClr val="003164"/>
                </a:solidFill>
                <a:latin typeface="Arial"/>
                <a:cs typeface="Arial"/>
              </a:rPr>
              <a:t>(</a:t>
            </a:r>
            <a:r>
              <a:rPr sz="2000" spc="0" dirty="0">
                <a:solidFill>
                  <a:srgbClr val="003164"/>
                </a:solidFill>
                <a:latin typeface="Arial"/>
                <a:cs typeface="Arial"/>
              </a:rPr>
              <a:t>200,</a:t>
            </a:r>
            <a:r>
              <a:rPr sz="2000" spc="-9" dirty="0">
                <a:solidFill>
                  <a:srgbClr val="003164"/>
                </a:solidFill>
                <a:latin typeface="Arial"/>
                <a:cs typeface="Arial"/>
              </a:rPr>
              <a:t>3</a:t>
            </a:r>
            <a:r>
              <a:rPr sz="2000" spc="0" dirty="0">
                <a:solidFill>
                  <a:srgbClr val="003164"/>
                </a:solidFill>
                <a:latin typeface="Arial"/>
                <a:cs typeface="Arial"/>
              </a:rPr>
              <a:t>0</a:t>
            </a:r>
            <a:r>
              <a:rPr sz="2000" spc="-9" dirty="0">
                <a:solidFill>
                  <a:srgbClr val="003164"/>
                </a:solidFill>
                <a:latin typeface="Arial"/>
                <a:cs typeface="Arial"/>
              </a:rPr>
              <a:t>1</a:t>
            </a:r>
            <a:r>
              <a:rPr sz="2000" spc="4" dirty="0">
                <a:solidFill>
                  <a:srgbClr val="003164"/>
                </a:solidFill>
                <a:latin typeface="Arial"/>
                <a:cs typeface="Arial"/>
              </a:rPr>
              <a:t>)</a:t>
            </a:r>
            <a:r>
              <a:rPr sz="2000" spc="0" dirty="0">
                <a:solidFill>
                  <a:srgbClr val="003164"/>
                </a:solidFill>
                <a:latin typeface="Arial"/>
                <a:cs typeface="Arial"/>
              </a:rPr>
              <a:t>,</a:t>
            </a:r>
            <a:r>
              <a:rPr sz="2000" spc="-19" dirty="0">
                <a:solidFill>
                  <a:srgbClr val="003164"/>
                </a:solidFill>
                <a:latin typeface="Arial"/>
                <a:cs typeface="Arial"/>
              </a:rPr>
              <a:t> </a:t>
            </a:r>
            <a:r>
              <a:rPr sz="2000" spc="-4" dirty="0">
                <a:solidFill>
                  <a:srgbClr val="003164"/>
                </a:solidFill>
                <a:latin typeface="Arial"/>
                <a:cs typeface="Arial"/>
              </a:rPr>
              <a:t>(</a:t>
            </a:r>
            <a:r>
              <a:rPr sz="2000" spc="-9" dirty="0">
                <a:solidFill>
                  <a:srgbClr val="003164"/>
                </a:solidFill>
                <a:latin typeface="Arial"/>
                <a:cs typeface="Arial"/>
              </a:rPr>
              <a:t>9</a:t>
            </a:r>
            <a:r>
              <a:rPr sz="2000" spc="0" dirty="0">
                <a:solidFill>
                  <a:srgbClr val="003164"/>
                </a:solidFill>
                <a:latin typeface="Arial"/>
                <a:cs typeface="Arial"/>
              </a:rPr>
              <a:t>9,200</a:t>
            </a:r>
            <a:r>
              <a:rPr sz="2000" spc="4" dirty="0">
                <a:solidFill>
                  <a:srgbClr val="003164"/>
                </a:solidFill>
                <a:latin typeface="Arial"/>
                <a:cs typeface="Arial"/>
              </a:rPr>
              <a:t>)</a:t>
            </a:r>
            <a:r>
              <a:rPr sz="2000" spc="0" dirty="0">
                <a:solidFill>
                  <a:srgbClr val="003164"/>
                </a:solidFill>
                <a:latin typeface="Arial"/>
                <a:cs typeface="Arial"/>
              </a:rPr>
              <a:t>,</a:t>
            </a:r>
            <a:r>
              <a:rPr sz="2000" spc="-29" dirty="0">
                <a:solidFill>
                  <a:srgbClr val="003164"/>
                </a:solidFill>
                <a:latin typeface="Arial"/>
                <a:cs typeface="Arial"/>
              </a:rPr>
              <a:t> </a:t>
            </a:r>
            <a:r>
              <a:rPr sz="2000" spc="4" dirty="0">
                <a:solidFill>
                  <a:srgbClr val="003164"/>
                </a:solidFill>
                <a:latin typeface="Arial"/>
                <a:cs typeface="Arial"/>
              </a:rPr>
              <a:t>(</a:t>
            </a:r>
            <a:r>
              <a:rPr sz="2000" spc="-9" dirty="0">
                <a:solidFill>
                  <a:srgbClr val="003164"/>
                </a:solidFill>
                <a:latin typeface="Arial"/>
                <a:cs typeface="Arial"/>
              </a:rPr>
              <a:t>1</a:t>
            </a:r>
            <a:r>
              <a:rPr sz="2000" spc="4" dirty="0">
                <a:solidFill>
                  <a:srgbClr val="003164"/>
                </a:solidFill>
                <a:latin typeface="Arial"/>
                <a:cs typeface="Arial"/>
              </a:rPr>
              <a:t>0</a:t>
            </a:r>
            <a:r>
              <a:rPr sz="2000" spc="0" dirty="0">
                <a:solidFill>
                  <a:srgbClr val="003164"/>
                </a:solidFill>
                <a:latin typeface="Arial"/>
                <a:cs typeface="Arial"/>
              </a:rPr>
              <a:t>0</a:t>
            </a:r>
            <a:r>
              <a:rPr sz="2000" spc="-14" dirty="0">
                <a:solidFill>
                  <a:srgbClr val="003164"/>
                </a:solidFill>
                <a:latin typeface="Arial"/>
                <a:cs typeface="Arial"/>
              </a:rPr>
              <a:t>,</a:t>
            </a:r>
            <a:r>
              <a:rPr sz="2000" spc="0" dirty="0">
                <a:solidFill>
                  <a:srgbClr val="003164"/>
                </a:solidFill>
                <a:latin typeface="Arial"/>
                <a:cs typeface="Arial"/>
              </a:rPr>
              <a:t>200</a:t>
            </a:r>
            <a:r>
              <a:rPr sz="2000" spc="4" dirty="0">
                <a:solidFill>
                  <a:srgbClr val="003164"/>
                </a:solidFill>
                <a:latin typeface="Arial"/>
                <a:cs typeface="Arial"/>
              </a:rPr>
              <a:t>)</a:t>
            </a:r>
            <a:r>
              <a:rPr sz="2000" spc="0" dirty="0">
                <a:solidFill>
                  <a:srgbClr val="003164"/>
                </a:solidFill>
                <a:latin typeface="Arial"/>
                <a:cs typeface="Arial"/>
              </a:rPr>
              <a:t>,</a:t>
            </a:r>
            <a:r>
              <a:rPr sz="2000" spc="-29" dirty="0">
                <a:solidFill>
                  <a:srgbClr val="003164"/>
                </a:solidFill>
                <a:latin typeface="Arial"/>
                <a:cs typeface="Arial"/>
              </a:rPr>
              <a:t> </a:t>
            </a:r>
            <a:r>
              <a:rPr sz="2000" spc="4" dirty="0">
                <a:solidFill>
                  <a:srgbClr val="003164"/>
                </a:solidFill>
                <a:latin typeface="Arial"/>
                <a:cs typeface="Arial"/>
              </a:rPr>
              <a:t>(</a:t>
            </a:r>
            <a:r>
              <a:rPr sz="2000" spc="0" dirty="0">
                <a:solidFill>
                  <a:srgbClr val="003164"/>
                </a:solidFill>
                <a:latin typeface="Arial"/>
                <a:cs typeface="Arial"/>
              </a:rPr>
              <a:t>101,</a:t>
            </a:r>
            <a:r>
              <a:rPr sz="2000" spc="-9" dirty="0">
                <a:solidFill>
                  <a:srgbClr val="003164"/>
                </a:solidFill>
                <a:latin typeface="Arial"/>
                <a:cs typeface="Arial"/>
              </a:rPr>
              <a:t>20</a:t>
            </a:r>
            <a:r>
              <a:rPr sz="2000" spc="0" dirty="0">
                <a:solidFill>
                  <a:srgbClr val="003164"/>
                </a:solidFill>
                <a:latin typeface="Arial"/>
                <a:cs typeface="Arial"/>
              </a:rPr>
              <a:t>0</a:t>
            </a:r>
            <a:r>
              <a:rPr sz="2000" spc="4" dirty="0">
                <a:solidFill>
                  <a:srgbClr val="003164"/>
                </a:solidFill>
                <a:latin typeface="Arial"/>
                <a:cs typeface="Arial"/>
              </a:rPr>
              <a:t>)</a:t>
            </a:r>
            <a:r>
              <a:rPr sz="2000" spc="0" dirty="0">
                <a:solidFill>
                  <a:srgbClr val="003164"/>
                </a:solidFill>
                <a:latin typeface="Arial"/>
                <a:cs typeface="Arial"/>
              </a:rPr>
              <a:t>,</a:t>
            </a:r>
            <a:r>
              <a:rPr sz="2000" spc="-19" dirty="0">
                <a:solidFill>
                  <a:srgbClr val="003164"/>
                </a:solidFill>
                <a:latin typeface="Arial"/>
                <a:cs typeface="Arial"/>
              </a:rPr>
              <a:t> </a:t>
            </a:r>
            <a:r>
              <a:rPr sz="2000" spc="-4" dirty="0">
                <a:solidFill>
                  <a:srgbClr val="003164"/>
                </a:solidFill>
                <a:latin typeface="Arial"/>
                <a:cs typeface="Arial"/>
              </a:rPr>
              <a:t>(</a:t>
            </a:r>
            <a:r>
              <a:rPr sz="2000" spc="0" dirty="0">
                <a:solidFill>
                  <a:srgbClr val="003164"/>
                </a:solidFill>
                <a:latin typeface="Arial"/>
                <a:cs typeface="Arial"/>
              </a:rPr>
              <a:t>299</a:t>
            </a:r>
            <a:r>
              <a:rPr sz="2000" spc="-14" dirty="0">
                <a:solidFill>
                  <a:srgbClr val="003164"/>
                </a:solidFill>
                <a:latin typeface="Arial"/>
                <a:cs typeface="Arial"/>
              </a:rPr>
              <a:t>,</a:t>
            </a:r>
            <a:r>
              <a:rPr sz="2000" spc="0" dirty="0">
                <a:solidFill>
                  <a:srgbClr val="003164"/>
                </a:solidFill>
                <a:latin typeface="Arial"/>
                <a:cs typeface="Arial"/>
              </a:rPr>
              <a:t>200</a:t>
            </a:r>
            <a:r>
              <a:rPr sz="2000" spc="4" dirty="0">
                <a:solidFill>
                  <a:srgbClr val="003164"/>
                </a:solidFill>
                <a:latin typeface="Arial"/>
                <a:cs typeface="Arial"/>
              </a:rPr>
              <a:t>)</a:t>
            </a:r>
            <a:r>
              <a:rPr sz="2000" spc="0" dirty="0">
                <a:solidFill>
                  <a:srgbClr val="003164"/>
                </a:solidFill>
                <a:latin typeface="Arial"/>
                <a:cs typeface="Arial"/>
              </a:rPr>
              <a:t>,</a:t>
            </a:r>
            <a:r>
              <a:rPr sz="2000" spc="-29" dirty="0">
                <a:solidFill>
                  <a:srgbClr val="003164"/>
                </a:solidFill>
                <a:latin typeface="Arial"/>
                <a:cs typeface="Arial"/>
              </a:rPr>
              <a:t> </a:t>
            </a:r>
            <a:r>
              <a:rPr sz="2000" spc="4" dirty="0">
                <a:solidFill>
                  <a:srgbClr val="003164"/>
                </a:solidFill>
                <a:latin typeface="Arial"/>
                <a:cs typeface="Arial"/>
              </a:rPr>
              <a:t>(</a:t>
            </a:r>
            <a:r>
              <a:rPr sz="2000" spc="0" dirty="0">
                <a:solidFill>
                  <a:srgbClr val="003164"/>
                </a:solidFill>
                <a:latin typeface="Arial"/>
                <a:cs typeface="Arial"/>
              </a:rPr>
              <a:t>300</a:t>
            </a:r>
            <a:r>
              <a:rPr sz="2000" spc="-4" dirty="0">
                <a:solidFill>
                  <a:srgbClr val="003164"/>
                </a:solidFill>
                <a:latin typeface="Arial"/>
                <a:cs typeface="Arial"/>
              </a:rPr>
              <a:t>,</a:t>
            </a:r>
            <a:r>
              <a:rPr sz="2000" spc="-9" dirty="0">
                <a:solidFill>
                  <a:srgbClr val="003164"/>
                </a:solidFill>
                <a:latin typeface="Arial"/>
                <a:cs typeface="Arial"/>
              </a:rPr>
              <a:t>2</a:t>
            </a:r>
            <a:r>
              <a:rPr sz="2000" spc="-4" dirty="0">
                <a:solidFill>
                  <a:srgbClr val="003164"/>
                </a:solidFill>
                <a:latin typeface="Arial"/>
                <a:cs typeface="Arial"/>
              </a:rPr>
              <a:t>0</a:t>
            </a:r>
            <a:r>
              <a:rPr sz="2000" spc="0" dirty="0">
                <a:solidFill>
                  <a:srgbClr val="003164"/>
                </a:solidFill>
                <a:latin typeface="Arial"/>
                <a:cs typeface="Arial"/>
              </a:rPr>
              <a:t>0</a:t>
            </a:r>
            <a:r>
              <a:rPr sz="2000" spc="4" dirty="0">
                <a:solidFill>
                  <a:srgbClr val="003164"/>
                </a:solidFill>
                <a:latin typeface="Arial"/>
                <a:cs typeface="Arial"/>
              </a:rPr>
              <a:t>)</a:t>
            </a:r>
            <a:r>
              <a:rPr sz="2000" spc="0" dirty="0">
                <a:solidFill>
                  <a:srgbClr val="003164"/>
                </a:solidFill>
                <a:latin typeface="Arial"/>
                <a:cs typeface="Arial"/>
              </a:rPr>
              <a:t>,</a:t>
            </a:r>
            <a:r>
              <a:rPr sz="2000" spc="-19" dirty="0">
                <a:solidFill>
                  <a:srgbClr val="003164"/>
                </a:solidFill>
                <a:latin typeface="Arial"/>
                <a:cs typeface="Arial"/>
              </a:rPr>
              <a:t> </a:t>
            </a:r>
            <a:r>
              <a:rPr sz="2000" spc="-4" dirty="0">
                <a:solidFill>
                  <a:srgbClr val="003164"/>
                </a:solidFill>
                <a:latin typeface="Arial"/>
                <a:cs typeface="Arial"/>
              </a:rPr>
              <a:t>(</a:t>
            </a:r>
            <a:r>
              <a:rPr sz="2000" spc="-9" dirty="0">
                <a:solidFill>
                  <a:srgbClr val="003164"/>
                </a:solidFill>
                <a:latin typeface="Arial"/>
                <a:cs typeface="Arial"/>
              </a:rPr>
              <a:t>3</a:t>
            </a:r>
            <a:r>
              <a:rPr sz="2000" spc="0" dirty="0">
                <a:solidFill>
                  <a:srgbClr val="003164"/>
                </a:solidFill>
                <a:latin typeface="Arial"/>
                <a:cs typeface="Arial"/>
              </a:rPr>
              <a:t>01</a:t>
            </a:r>
            <a:r>
              <a:rPr sz="2000" spc="-4" dirty="0">
                <a:solidFill>
                  <a:srgbClr val="003164"/>
                </a:solidFill>
                <a:latin typeface="Arial"/>
                <a:cs typeface="Arial"/>
              </a:rPr>
              <a:t>,</a:t>
            </a:r>
            <a:r>
              <a:rPr sz="2000" spc="0" dirty="0">
                <a:solidFill>
                  <a:srgbClr val="003164"/>
                </a:solidFill>
                <a:latin typeface="Arial"/>
                <a:cs typeface="Arial"/>
              </a:rPr>
              <a:t>20</a:t>
            </a:r>
            <a:r>
              <a:rPr sz="2000" spc="-9" dirty="0">
                <a:solidFill>
                  <a:srgbClr val="003164"/>
                </a:solidFill>
                <a:latin typeface="Arial"/>
                <a:cs typeface="Arial"/>
              </a:rPr>
              <a:t>0)</a:t>
            </a:r>
            <a:endParaRPr sz="2000">
              <a:latin typeface="Arial"/>
              <a:cs typeface="Arial"/>
            </a:endParaRPr>
          </a:p>
        </p:txBody>
      </p:sp>
      <p:sp>
        <p:nvSpPr>
          <p:cNvPr id="23" name="Footer Placeholder 4">
            <a:extLst>
              <a:ext uri="{FF2B5EF4-FFF2-40B4-BE49-F238E27FC236}">
                <a16:creationId xmlns:a16="http://schemas.microsoft.com/office/drawing/2014/main" id="{B52DC105-EC77-C54E-9271-9BC3A1D590F1}"/>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24" name="Object 4">
            <a:extLst>
              <a:ext uri="{FF2B5EF4-FFF2-40B4-BE49-F238E27FC236}">
                <a16:creationId xmlns:a16="http://schemas.microsoft.com/office/drawing/2014/main" id="{D2DCECB5-7D0B-6247-8631-491CCD2E2B06}"/>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bject 74"/>
          <p:cNvSpPr/>
          <p:nvPr/>
        </p:nvSpPr>
        <p:spPr>
          <a:xfrm>
            <a:off x="761365" y="1605914"/>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73" name="object 73"/>
          <p:cNvSpPr/>
          <p:nvPr/>
        </p:nvSpPr>
        <p:spPr>
          <a:xfrm>
            <a:off x="2214245" y="3023870"/>
            <a:ext cx="142875" cy="480059"/>
          </a:xfrm>
          <a:custGeom>
            <a:avLst/>
            <a:gdLst/>
            <a:ahLst/>
            <a:cxnLst/>
            <a:rect l="l" t="t" r="r" b="b"/>
            <a:pathLst>
              <a:path w="142875" h="480059">
                <a:moveTo>
                  <a:pt x="71119" y="0"/>
                </a:moveTo>
                <a:lnTo>
                  <a:pt x="0" y="142875"/>
                </a:lnTo>
                <a:lnTo>
                  <a:pt x="57785" y="97154"/>
                </a:lnTo>
                <a:lnTo>
                  <a:pt x="57785" y="86359"/>
                </a:lnTo>
                <a:lnTo>
                  <a:pt x="85090" y="86359"/>
                </a:lnTo>
                <a:lnTo>
                  <a:pt x="85090" y="97154"/>
                </a:lnTo>
                <a:lnTo>
                  <a:pt x="142875" y="142875"/>
                </a:lnTo>
                <a:lnTo>
                  <a:pt x="71119" y="0"/>
                </a:lnTo>
                <a:close/>
              </a:path>
              <a:path w="142875" h="480059">
                <a:moveTo>
                  <a:pt x="85090" y="480059"/>
                </a:moveTo>
                <a:lnTo>
                  <a:pt x="85090" y="97154"/>
                </a:lnTo>
                <a:lnTo>
                  <a:pt x="71119" y="86359"/>
                </a:lnTo>
                <a:lnTo>
                  <a:pt x="57785" y="97154"/>
                </a:lnTo>
                <a:lnTo>
                  <a:pt x="57785" y="480059"/>
                </a:lnTo>
                <a:lnTo>
                  <a:pt x="85090" y="480059"/>
                </a:lnTo>
                <a:close/>
              </a:path>
            </a:pathLst>
          </a:custGeom>
          <a:solidFill>
            <a:srgbClr val="7E0000"/>
          </a:solidFill>
        </p:spPr>
        <p:txBody>
          <a:bodyPr wrap="square" lIns="0" tIns="0" rIns="0" bIns="0" rtlCol="0">
            <a:noAutofit/>
          </a:bodyPr>
          <a:lstStyle/>
          <a:p>
            <a:endParaRPr/>
          </a:p>
        </p:txBody>
      </p:sp>
      <p:sp>
        <p:nvSpPr>
          <p:cNvPr id="36" name="object 36"/>
          <p:cNvSpPr/>
          <p:nvPr/>
        </p:nvSpPr>
        <p:spPr>
          <a:xfrm>
            <a:off x="3247390" y="2589529"/>
            <a:ext cx="3474085" cy="2219960"/>
          </a:xfrm>
          <a:custGeom>
            <a:avLst/>
            <a:gdLst/>
            <a:ahLst/>
            <a:cxnLst/>
            <a:rect l="l" t="t" r="r" b="b"/>
            <a:pathLst>
              <a:path w="3474085" h="2219960">
                <a:moveTo>
                  <a:pt x="0" y="0"/>
                </a:moveTo>
                <a:lnTo>
                  <a:pt x="0" y="2219960"/>
                </a:lnTo>
                <a:lnTo>
                  <a:pt x="3474085" y="2219960"/>
                </a:lnTo>
                <a:lnTo>
                  <a:pt x="3474085" y="0"/>
                </a:lnTo>
                <a:lnTo>
                  <a:pt x="0" y="0"/>
                </a:lnTo>
              </a:path>
            </a:pathLst>
          </a:custGeom>
          <a:ln w="28575">
            <a:solidFill>
              <a:srgbClr val="0000FF"/>
            </a:solidFill>
          </a:ln>
        </p:spPr>
        <p:txBody>
          <a:bodyPr wrap="square" lIns="0" tIns="0" rIns="0" bIns="0" rtlCol="0">
            <a:noAutofit/>
          </a:bodyPr>
          <a:lstStyle/>
          <a:p>
            <a:endParaRPr/>
          </a:p>
        </p:txBody>
      </p:sp>
      <p:sp>
        <p:nvSpPr>
          <p:cNvPr id="37" name="object 37"/>
          <p:cNvSpPr/>
          <p:nvPr/>
        </p:nvSpPr>
        <p:spPr>
          <a:xfrm>
            <a:off x="3123565" y="3176270"/>
            <a:ext cx="226695" cy="0"/>
          </a:xfrm>
          <a:custGeom>
            <a:avLst/>
            <a:gdLst/>
            <a:ahLst/>
            <a:cxnLst/>
            <a:rect l="l" t="t" r="r" b="b"/>
            <a:pathLst>
              <a:path w="226695">
                <a:moveTo>
                  <a:pt x="0" y="0"/>
                </a:moveTo>
                <a:lnTo>
                  <a:pt x="226695" y="0"/>
                </a:lnTo>
              </a:path>
            </a:pathLst>
          </a:custGeom>
          <a:ln w="28575">
            <a:solidFill>
              <a:srgbClr val="FF0000"/>
            </a:solidFill>
          </a:ln>
        </p:spPr>
        <p:txBody>
          <a:bodyPr wrap="square" lIns="0" tIns="0" rIns="0" bIns="0" rtlCol="0">
            <a:noAutofit/>
          </a:bodyPr>
          <a:lstStyle/>
          <a:p>
            <a:endParaRPr/>
          </a:p>
        </p:txBody>
      </p:sp>
      <p:sp>
        <p:nvSpPr>
          <p:cNvPr id="38" name="object 38"/>
          <p:cNvSpPr/>
          <p:nvPr/>
        </p:nvSpPr>
        <p:spPr>
          <a:xfrm>
            <a:off x="3138805" y="4197350"/>
            <a:ext cx="226694" cy="0"/>
          </a:xfrm>
          <a:custGeom>
            <a:avLst/>
            <a:gdLst/>
            <a:ahLst/>
            <a:cxnLst/>
            <a:rect l="l" t="t" r="r" b="b"/>
            <a:pathLst>
              <a:path w="226694">
                <a:moveTo>
                  <a:pt x="0" y="0"/>
                </a:moveTo>
                <a:lnTo>
                  <a:pt x="226694" y="0"/>
                </a:lnTo>
              </a:path>
            </a:pathLst>
          </a:custGeom>
          <a:ln w="28575">
            <a:solidFill>
              <a:srgbClr val="FF0000"/>
            </a:solidFill>
          </a:ln>
        </p:spPr>
        <p:txBody>
          <a:bodyPr wrap="square" lIns="0" tIns="0" rIns="0" bIns="0" rtlCol="0">
            <a:noAutofit/>
          </a:bodyPr>
          <a:lstStyle/>
          <a:p>
            <a:endParaRPr/>
          </a:p>
        </p:txBody>
      </p:sp>
      <p:sp>
        <p:nvSpPr>
          <p:cNvPr id="39" name="object 39"/>
          <p:cNvSpPr/>
          <p:nvPr/>
        </p:nvSpPr>
        <p:spPr>
          <a:xfrm>
            <a:off x="4093210" y="4712335"/>
            <a:ext cx="0" cy="177800"/>
          </a:xfrm>
          <a:custGeom>
            <a:avLst/>
            <a:gdLst/>
            <a:ahLst/>
            <a:cxnLst/>
            <a:rect l="l" t="t" r="r" b="b"/>
            <a:pathLst>
              <a:path h="177800">
                <a:moveTo>
                  <a:pt x="0" y="177800"/>
                </a:moveTo>
                <a:lnTo>
                  <a:pt x="0" y="0"/>
                </a:lnTo>
              </a:path>
            </a:pathLst>
          </a:custGeom>
          <a:ln w="28575">
            <a:solidFill>
              <a:srgbClr val="FF0000"/>
            </a:solidFill>
          </a:ln>
        </p:spPr>
        <p:txBody>
          <a:bodyPr wrap="square" lIns="0" tIns="0" rIns="0" bIns="0" rtlCol="0">
            <a:noAutofit/>
          </a:bodyPr>
          <a:lstStyle/>
          <a:p>
            <a:endParaRPr/>
          </a:p>
        </p:txBody>
      </p:sp>
      <p:sp>
        <p:nvSpPr>
          <p:cNvPr id="40" name="object 40"/>
          <p:cNvSpPr/>
          <p:nvPr/>
        </p:nvSpPr>
        <p:spPr>
          <a:xfrm>
            <a:off x="5923280" y="4715510"/>
            <a:ext cx="0" cy="177800"/>
          </a:xfrm>
          <a:custGeom>
            <a:avLst/>
            <a:gdLst/>
            <a:ahLst/>
            <a:cxnLst/>
            <a:rect l="l" t="t" r="r" b="b"/>
            <a:pathLst>
              <a:path h="177800">
                <a:moveTo>
                  <a:pt x="0" y="177800"/>
                </a:moveTo>
                <a:lnTo>
                  <a:pt x="0" y="0"/>
                </a:lnTo>
              </a:path>
            </a:pathLst>
          </a:custGeom>
          <a:ln w="28575">
            <a:solidFill>
              <a:srgbClr val="FF0000"/>
            </a:solidFill>
          </a:ln>
        </p:spPr>
        <p:txBody>
          <a:bodyPr wrap="square" lIns="0" tIns="0" rIns="0" bIns="0" rtlCol="0">
            <a:noAutofit/>
          </a:bodyPr>
          <a:lstStyle/>
          <a:p>
            <a:endParaRPr/>
          </a:p>
        </p:txBody>
      </p:sp>
      <p:sp>
        <p:nvSpPr>
          <p:cNvPr id="41" name="object 41"/>
          <p:cNvSpPr/>
          <p:nvPr/>
        </p:nvSpPr>
        <p:spPr>
          <a:xfrm>
            <a:off x="3134360" y="3710940"/>
            <a:ext cx="226694" cy="0"/>
          </a:xfrm>
          <a:custGeom>
            <a:avLst/>
            <a:gdLst/>
            <a:ahLst/>
            <a:cxnLst/>
            <a:rect l="l" t="t" r="r" b="b"/>
            <a:pathLst>
              <a:path w="226694">
                <a:moveTo>
                  <a:pt x="0" y="0"/>
                </a:moveTo>
                <a:lnTo>
                  <a:pt x="226694" y="0"/>
                </a:lnTo>
              </a:path>
            </a:pathLst>
          </a:custGeom>
          <a:ln w="28575">
            <a:solidFill>
              <a:srgbClr val="FF0000"/>
            </a:solidFill>
          </a:ln>
        </p:spPr>
        <p:txBody>
          <a:bodyPr wrap="square" lIns="0" tIns="0" rIns="0" bIns="0" rtlCol="0">
            <a:noAutofit/>
          </a:bodyPr>
          <a:lstStyle/>
          <a:p>
            <a:endParaRPr/>
          </a:p>
        </p:txBody>
      </p:sp>
      <p:sp>
        <p:nvSpPr>
          <p:cNvPr id="42" name="object 42"/>
          <p:cNvSpPr/>
          <p:nvPr/>
        </p:nvSpPr>
        <p:spPr>
          <a:xfrm>
            <a:off x="4980305" y="4707890"/>
            <a:ext cx="0" cy="177800"/>
          </a:xfrm>
          <a:custGeom>
            <a:avLst/>
            <a:gdLst/>
            <a:ahLst/>
            <a:cxnLst/>
            <a:rect l="l" t="t" r="r" b="b"/>
            <a:pathLst>
              <a:path h="177800">
                <a:moveTo>
                  <a:pt x="0" y="177800"/>
                </a:moveTo>
                <a:lnTo>
                  <a:pt x="0" y="0"/>
                </a:lnTo>
              </a:path>
            </a:pathLst>
          </a:custGeom>
          <a:ln w="28575">
            <a:solidFill>
              <a:srgbClr val="FF0000"/>
            </a:solidFill>
          </a:ln>
        </p:spPr>
        <p:txBody>
          <a:bodyPr wrap="square" lIns="0" tIns="0" rIns="0" bIns="0" rtlCol="0">
            <a:noAutofit/>
          </a:bodyPr>
          <a:lstStyle/>
          <a:p>
            <a:endParaRPr/>
          </a:p>
        </p:txBody>
      </p:sp>
      <p:sp>
        <p:nvSpPr>
          <p:cNvPr id="43" name="object 43"/>
          <p:cNvSpPr/>
          <p:nvPr/>
        </p:nvSpPr>
        <p:spPr>
          <a:xfrm>
            <a:off x="5918835" y="3176270"/>
            <a:ext cx="0" cy="1020444"/>
          </a:xfrm>
          <a:custGeom>
            <a:avLst/>
            <a:gdLst/>
            <a:ahLst/>
            <a:cxnLst/>
            <a:rect l="l" t="t" r="r" b="b"/>
            <a:pathLst>
              <a:path h="1020444">
                <a:moveTo>
                  <a:pt x="0" y="0"/>
                </a:moveTo>
                <a:lnTo>
                  <a:pt x="0" y="1020444"/>
                </a:lnTo>
              </a:path>
            </a:pathLst>
          </a:custGeom>
          <a:ln w="28575">
            <a:solidFill>
              <a:srgbClr val="003164"/>
            </a:solidFill>
          </a:ln>
        </p:spPr>
        <p:txBody>
          <a:bodyPr wrap="square" lIns="0" tIns="0" rIns="0" bIns="0" rtlCol="0">
            <a:noAutofit/>
          </a:bodyPr>
          <a:lstStyle/>
          <a:p>
            <a:endParaRPr/>
          </a:p>
        </p:txBody>
      </p:sp>
      <p:sp>
        <p:nvSpPr>
          <p:cNvPr id="44" name="object 44"/>
          <p:cNvSpPr/>
          <p:nvPr/>
        </p:nvSpPr>
        <p:spPr>
          <a:xfrm>
            <a:off x="4106545" y="4197350"/>
            <a:ext cx="1811654" cy="0"/>
          </a:xfrm>
          <a:custGeom>
            <a:avLst/>
            <a:gdLst/>
            <a:ahLst/>
            <a:cxnLst/>
            <a:rect l="l" t="t" r="r" b="b"/>
            <a:pathLst>
              <a:path w="1811654">
                <a:moveTo>
                  <a:pt x="0" y="0"/>
                </a:moveTo>
                <a:lnTo>
                  <a:pt x="1811654" y="0"/>
                </a:lnTo>
              </a:path>
            </a:pathLst>
          </a:custGeom>
          <a:ln w="28575">
            <a:solidFill>
              <a:srgbClr val="003164"/>
            </a:solidFill>
          </a:ln>
        </p:spPr>
        <p:txBody>
          <a:bodyPr wrap="square" lIns="0" tIns="0" rIns="0" bIns="0" rtlCol="0">
            <a:noAutofit/>
          </a:bodyPr>
          <a:lstStyle/>
          <a:p>
            <a:endParaRPr/>
          </a:p>
        </p:txBody>
      </p:sp>
      <p:sp>
        <p:nvSpPr>
          <p:cNvPr id="45" name="object 45"/>
          <p:cNvSpPr/>
          <p:nvPr/>
        </p:nvSpPr>
        <p:spPr>
          <a:xfrm>
            <a:off x="4106545" y="3176270"/>
            <a:ext cx="0" cy="1020444"/>
          </a:xfrm>
          <a:custGeom>
            <a:avLst/>
            <a:gdLst/>
            <a:ahLst/>
            <a:cxnLst/>
            <a:rect l="l" t="t" r="r" b="b"/>
            <a:pathLst>
              <a:path h="1020444">
                <a:moveTo>
                  <a:pt x="0" y="0"/>
                </a:moveTo>
                <a:lnTo>
                  <a:pt x="0" y="1020444"/>
                </a:lnTo>
              </a:path>
            </a:pathLst>
          </a:custGeom>
          <a:ln w="28575">
            <a:solidFill>
              <a:srgbClr val="003164"/>
            </a:solidFill>
          </a:ln>
        </p:spPr>
        <p:txBody>
          <a:bodyPr wrap="square" lIns="0" tIns="0" rIns="0" bIns="0" rtlCol="0">
            <a:noAutofit/>
          </a:bodyPr>
          <a:lstStyle/>
          <a:p>
            <a:endParaRPr/>
          </a:p>
        </p:txBody>
      </p:sp>
      <p:sp>
        <p:nvSpPr>
          <p:cNvPr id="46" name="object 46"/>
          <p:cNvSpPr/>
          <p:nvPr/>
        </p:nvSpPr>
        <p:spPr>
          <a:xfrm>
            <a:off x="4108450" y="3188335"/>
            <a:ext cx="1812925" cy="0"/>
          </a:xfrm>
          <a:custGeom>
            <a:avLst/>
            <a:gdLst/>
            <a:ahLst/>
            <a:cxnLst/>
            <a:rect l="l" t="t" r="r" b="b"/>
            <a:pathLst>
              <a:path w="1812925">
                <a:moveTo>
                  <a:pt x="0" y="0"/>
                </a:moveTo>
                <a:lnTo>
                  <a:pt x="1812925" y="0"/>
                </a:lnTo>
              </a:path>
            </a:pathLst>
          </a:custGeom>
          <a:ln w="28575">
            <a:solidFill>
              <a:srgbClr val="003164"/>
            </a:solidFill>
          </a:ln>
        </p:spPr>
        <p:txBody>
          <a:bodyPr wrap="square" lIns="0" tIns="0" rIns="0" bIns="0" rtlCol="0">
            <a:noAutofit/>
          </a:bodyPr>
          <a:lstStyle/>
          <a:p>
            <a:endParaRPr/>
          </a:p>
        </p:txBody>
      </p:sp>
      <p:sp>
        <p:nvSpPr>
          <p:cNvPr id="47" name="object 47"/>
          <p:cNvSpPr/>
          <p:nvPr/>
        </p:nvSpPr>
        <p:spPr>
          <a:xfrm>
            <a:off x="4957445" y="3667760"/>
            <a:ext cx="86994" cy="79375"/>
          </a:xfrm>
          <a:custGeom>
            <a:avLst/>
            <a:gdLst/>
            <a:ahLst/>
            <a:cxnLst/>
            <a:rect l="l" t="t" r="r" b="b"/>
            <a:pathLst>
              <a:path w="86994" h="79375">
                <a:moveTo>
                  <a:pt x="86994" y="39369"/>
                </a:moveTo>
                <a:lnTo>
                  <a:pt x="83819" y="24129"/>
                </a:lnTo>
                <a:lnTo>
                  <a:pt x="74929" y="11429"/>
                </a:lnTo>
                <a:lnTo>
                  <a:pt x="61594" y="3175"/>
                </a:lnTo>
                <a:lnTo>
                  <a:pt x="44450" y="0"/>
                </a:lnTo>
                <a:lnTo>
                  <a:pt x="26669" y="3175"/>
                </a:lnTo>
                <a:lnTo>
                  <a:pt x="12700" y="11429"/>
                </a:lnTo>
                <a:lnTo>
                  <a:pt x="3175" y="24129"/>
                </a:lnTo>
                <a:lnTo>
                  <a:pt x="0" y="39369"/>
                </a:lnTo>
                <a:lnTo>
                  <a:pt x="3175" y="55244"/>
                </a:lnTo>
                <a:lnTo>
                  <a:pt x="12700" y="67944"/>
                </a:lnTo>
                <a:lnTo>
                  <a:pt x="26669" y="76200"/>
                </a:lnTo>
                <a:lnTo>
                  <a:pt x="44450" y="79375"/>
                </a:lnTo>
                <a:lnTo>
                  <a:pt x="61594" y="76200"/>
                </a:lnTo>
                <a:lnTo>
                  <a:pt x="74929" y="67944"/>
                </a:lnTo>
                <a:lnTo>
                  <a:pt x="83819" y="55244"/>
                </a:lnTo>
                <a:lnTo>
                  <a:pt x="86994" y="39369"/>
                </a:lnTo>
                <a:close/>
              </a:path>
            </a:pathLst>
          </a:custGeom>
          <a:solidFill>
            <a:srgbClr val="003164"/>
          </a:solidFill>
        </p:spPr>
        <p:txBody>
          <a:bodyPr wrap="square" lIns="0" tIns="0" rIns="0" bIns="0" rtlCol="0">
            <a:noAutofit/>
          </a:bodyPr>
          <a:lstStyle/>
          <a:p>
            <a:endParaRPr/>
          </a:p>
        </p:txBody>
      </p:sp>
      <p:sp>
        <p:nvSpPr>
          <p:cNvPr id="48" name="object 48"/>
          <p:cNvSpPr/>
          <p:nvPr/>
        </p:nvSpPr>
        <p:spPr>
          <a:xfrm>
            <a:off x="4957445" y="3667760"/>
            <a:ext cx="86994" cy="79375"/>
          </a:xfrm>
          <a:custGeom>
            <a:avLst/>
            <a:gdLst/>
            <a:ahLst/>
            <a:cxnLst/>
            <a:rect l="l" t="t" r="r" b="b"/>
            <a:pathLst>
              <a:path w="86994" h="79375">
                <a:moveTo>
                  <a:pt x="44450" y="0"/>
                </a:moveTo>
                <a:lnTo>
                  <a:pt x="26669" y="3175"/>
                </a:lnTo>
                <a:lnTo>
                  <a:pt x="12700" y="11429"/>
                </a:lnTo>
                <a:lnTo>
                  <a:pt x="3175" y="24129"/>
                </a:lnTo>
                <a:lnTo>
                  <a:pt x="0" y="39369"/>
                </a:lnTo>
                <a:lnTo>
                  <a:pt x="3175" y="55244"/>
                </a:lnTo>
                <a:lnTo>
                  <a:pt x="12700" y="67944"/>
                </a:lnTo>
                <a:lnTo>
                  <a:pt x="26669" y="76200"/>
                </a:lnTo>
                <a:lnTo>
                  <a:pt x="44450" y="79375"/>
                </a:lnTo>
                <a:lnTo>
                  <a:pt x="61594" y="76200"/>
                </a:lnTo>
                <a:lnTo>
                  <a:pt x="74929" y="67944"/>
                </a:lnTo>
                <a:lnTo>
                  <a:pt x="83819" y="55244"/>
                </a:lnTo>
                <a:lnTo>
                  <a:pt x="86994" y="39369"/>
                </a:lnTo>
                <a:lnTo>
                  <a:pt x="83819" y="24129"/>
                </a:lnTo>
                <a:lnTo>
                  <a:pt x="74929" y="11429"/>
                </a:lnTo>
                <a:lnTo>
                  <a:pt x="61594" y="3175"/>
                </a:lnTo>
                <a:lnTo>
                  <a:pt x="44450" y="0"/>
                </a:lnTo>
              </a:path>
            </a:pathLst>
          </a:custGeom>
          <a:ln w="9525">
            <a:solidFill>
              <a:srgbClr val="003164"/>
            </a:solidFill>
          </a:ln>
        </p:spPr>
        <p:txBody>
          <a:bodyPr wrap="square" lIns="0" tIns="0" rIns="0" bIns="0" rtlCol="0">
            <a:noAutofit/>
          </a:bodyPr>
          <a:lstStyle/>
          <a:p>
            <a:endParaRPr/>
          </a:p>
        </p:txBody>
      </p:sp>
      <p:sp>
        <p:nvSpPr>
          <p:cNvPr id="49" name="object 49"/>
          <p:cNvSpPr/>
          <p:nvPr/>
        </p:nvSpPr>
        <p:spPr>
          <a:xfrm>
            <a:off x="5876925" y="3667760"/>
            <a:ext cx="87629" cy="79375"/>
          </a:xfrm>
          <a:custGeom>
            <a:avLst/>
            <a:gdLst/>
            <a:ahLst/>
            <a:cxnLst/>
            <a:rect l="l" t="t" r="r" b="b"/>
            <a:pathLst>
              <a:path w="87629" h="79375">
                <a:moveTo>
                  <a:pt x="87629" y="39369"/>
                </a:moveTo>
                <a:lnTo>
                  <a:pt x="84454" y="24129"/>
                </a:lnTo>
                <a:lnTo>
                  <a:pt x="74929" y="11429"/>
                </a:lnTo>
                <a:lnTo>
                  <a:pt x="60960" y="3175"/>
                </a:lnTo>
                <a:lnTo>
                  <a:pt x="44450" y="0"/>
                </a:lnTo>
                <a:lnTo>
                  <a:pt x="26670" y="3175"/>
                </a:lnTo>
                <a:lnTo>
                  <a:pt x="12700" y="11429"/>
                </a:lnTo>
                <a:lnTo>
                  <a:pt x="3175" y="24129"/>
                </a:lnTo>
                <a:lnTo>
                  <a:pt x="0" y="39369"/>
                </a:lnTo>
                <a:lnTo>
                  <a:pt x="3175" y="55244"/>
                </a:lnTo>
                <a:lnTo>
                  <a:pt x="12700" y="67944"/>
                </a:lnTo>
                <a:lnTo>
                  <a:pt x="26670" y="76200"/>
                </a:lnTo>
                <a:lnTo>
                  <a:pt x="44450" y="79375"/>
                </a:lnTo>
                <a:lnTo>
                  <a:pt x="60960" y="76200"/>
                </a:lnTo>
                <a:lnTo>
                  <a:pt x="74929" y="67944"/>
                </a:lnTo>
                <a:lnTo>
                  <a:pt x="84454" y="55244"/>
                </a:lnTo>
                <a:lnTo>
                  <a:pt x="87629" y="39369"/>
                </a:lnTo>
                <a:close/>
              </a:path>
            </a:pathLst>
          </a:custGeom>
          <a:solidFill>
            <a:srgbClr val="003164"/>
          </a:solidFill>
        </p:spPr>
        <p:txBody>
          <a:bodyPr wrap="square" lIns="0" tIns="0" rIns="0" bIns="0" rtlCol="0">
            <a:noAutofit/>
          </a:bodyPr>
          <a:lstStyle/>
          <a:p>
            <a:endParaRPr/>
          </a:p>
        </p:txBody>
      </p:sp>
      <p:sp>
        <p:nvSpPr>
          <p:cNvPr id="50" name="object 50"/>
          <p:cNvSpPr/>
          <p:nvPr/>
        </p:nvSpPr>
        <p:spPr>
          <a:xfrm>
            <a:off x="5876925" y="3667760"/>
            <a:ext cx="87629" cy="79375"/>
          </a:xfrm>
          <a:custGeom>
            <a:avLst/>
            <a:gdLst/>
            <a:ahLst/>
            <a:cxnLst/>
            <a:rect l="l" t="t" r="r" b="b"/>
            <a:pathLst>
              <a:path w="87629" h="79375">
                <a:moveTo>
                  <a:pt x="44450" y="0"/>
                </a:moveTo>
                <a:lnTo>
                  <a:pt x="26670" y="3175"/>
                </a:lnTo>
                <a:lnTo>
                  <a:pt x="12700" y="11429"/>
                </a:lnTo>
                <a:lnTo>
                  <a:pt x="3175" y="24129"/>
                </a:lnTo>
                <a:lnTo>
                  <a:pt x="0" y="39369"/>
                </a:lnTo>
                <a:lnTo>
                  <a:pt x="3175" y="55244"/>
                </a:lnTo>
                <a:lnTo>
                  <a:pt x="12700" y="67944"/>
                </a:lnTo>
                <a:lnTo>
                  <a:pt x="26670" y="76200"/>
                </a:lnTo>
                <a:lnTo>
                  <a:pt x="44450" y="79375"/>
                </a:lnTo>
                <a:lnTo>
                  <a:pt x="60960" y="76200"/>
                </a:lnTo>
                <a:lnTo>
                  <a:pt x="74929" y="67944"/>
                </a:lnTo>
                <a:lnTo>
                  <a:pt x="84454" y="55244"/>
                </a:lnTo>
                <a:lnTo>
                  <a:pt x="87629" y="39369"/>
                </a:lnTo>
                <a:lnTo>
                  <a:pt x="84454" y="24129"/>
                </a:lnTo>
                <a:lnTo>
                  <a:pt x="74929" y="11429"/>
                </a:lnTo>
                <a:lnTo>
                  <a:pt x="60960" y="3175"/>
                </a:lnTo>
                <a:lnTo>
                  <a:pt x="44450" y="0"/>
                </a:lnTo>
              </a:path>
            </a:pathLst>
          </a:custGeom>
          <a:ln w="9525">
            <a:solidFill>
              <a:srgbClr val="003164"/>
            </a:solidFill>
          </a:ln>
        </p:spPr>
        <p:txBody>
          <a:bodyPr wrap="square" lIns="0" tIns="0" rIns="0" bIns="0" rtlCol="0">
            <a:noAutofit/>
          </a:bodyPr>
          <a:lstStyle/>
          <a:p>
            <a:endParaRPr/>
          </a:p>
        </p:txBody>
      </p:sp>
      <p:sp>
        <p:nvSpPr>
          <p:cNvPr id="51" name="object 51"/>
          <p:cNvSpPr/>
          <p:nvPr/>
        </p:nvSpPr>
        <p:spPr>
          <a:xfrm>
            <a:off x="5666105" y="3667760"/>
            <a:ext cx="86360" cy="79375"/>
          </a:xfrm>
          <a:custGeom>
            <a:avLst/>
            <a:gdLst/>
            <a:ahLst/>
            <a:cxnLst/>
            <a:rect l="l" t="t" r="r" b="b"/>
            <a:pathLst>
              <a:path w="86360" h="79375">
                <a:moveTo>
                  <a:pt x="86360" y="39369"/>
                </a:moveTo>
                <a:lnTo>
                  <a:pt x="83185" y="24129"/>
                </a:lnTo>
                <a:lnTo>
                  <a:pt x="73660" y="11429"/>
                </a:lnTo>
                <a:lnTo>
                  <a:pt x="60325" y="3175"/>
                </a:lnTo>
                <a:lnTo>
                  <a:pt x="42545" y="0"/>
                </a:lnTo>
                <a:lnTo>
                  <a:pt x="26035" y="3175"/>
                </a:lnTo>
                <a:lnTo>
                  <a:pt x="12700" y="11429"/>
                </a:lnTo>
                <a:lnTo>
                  <a:pt x="3175" y="24129"/>
                </a:lnTo>
                <a:lnTo>
                  <a:pt x="0" y="39369"/>
                </a:lnTo>
                <a:lnTo>
                  <a:pt x="3175" y="55244"/>
                </a:lnTo>
                <a:lnTo>
                  <a:pt x="12700" y="67944"/>
                </a:lnTo>
                <a:lnTo>
                  <a:pt x="26035" y="76200"/>
                </a:lnTo>
                <a:lnTo>
                  <a:pt x="42545" y="79375"/>
                </a:lnTo>
                <a:lnTo>
                  <a:pt x="60325" y="76200"/>
                </a:lnTo>
                <a:lnTo>
                  <a:pt x="73660" y="67944"/>
                </a:lnTo>
                <a:lnTo>
                  <a:pt x="83185" y="55244"/>
                </a:lnTo>
                <a:lnTo>
                  <a:pt x="86360" y="39369"/>
                </a:lnTo>
                <a:close/>
              </a:path>
            </a:pathLst>
          </a:custGeom>
          <a:solidFill>
            <a:srgbClr val="003164"/>
          </a:solidFill>
        </p:spPr>
        <p:txBody>
          <a:bodyPr wrap="square" lIns="0" tIns="0" rIns="0" bIns="0" rtlCol="0">
            <a:noAutofit/>
          </a:bodyPr>
          <a:lstStyle/>
          <a:p>
            <a:endParaRPr/>
          </a:p>
        </p:txBody>
      </p:sp>
      <p:sp>
        <p:nvSpPr>
          <p:cNvPr id="52" name="object 52"/>
          <p:cNvSpPr/>
          <p:nvPr/>
        </p:nvSpPr>
        <p:spPr>
          <a:xfrm>
            <a:off x="5666105" y="3667760"/>
            <a:ext cx="86360" cy="79375"/>
          </a:xfrm>
          <a:custGeom>
            <a:avLst/>
            <a:gdLst/>
            <a:ahLst/>
            <a:cxnLst/>
            <a:rect l="l" t="t" r="r" b="b"/>
            <a:pathLst>
              <a:path w="86360" h="79375">
                <a:moveTo>
                  <a:pt x="42545" y="0"/>
                </a:moveTo>
                <a:lnTo>
                  <a:pt x="26035" y="3175"/>
                </a:lnTo>
                <a:lnTo>
                  <a:pt x="12700" y="11429"/>
                </a:lnTo>
                <a:lnTo>
                  <a:pt x="3175" y="24129"/>
                </a:lnTo>
                <a:lnTo>
                  <a:pt x="0" y="39369"/>
                </a:lnTo>
                <a:lnTo>
                  <a:pt x="3175" y="55244"/>
                </a:lnTo>
                <a:lnTo>
                  <a:pt x="12700" y="67944"/>
                </a:lnTo>
                <a:lnTo>
                  <a:pt x="26035" y="76200"/>
                </a:lnTo>
                <a:lnTo>
                  <a:pt x="42545" y="79375"/>
                </a:lnTo>
                <a:lnTo>
                  <a:pt x="60325" y="76200"/>
                </a:lnTo>
                <a:lnTo>
                  <a:pt x="73660" y="67944"/>
                </a:lnTo>
                <a:lnTo>
                  <a:pt x="83185" y="55244"/>
                </a:lnTo>
                <a:lnTo>
                  <a:pt x="86360" y="39369"/>
                </a:lnTo>
                <a:lnTo>
                  <a:pt x="83185" y="24129"/>
                </a:lnTo>
                <a:lnTo>
                  <a:pt x="73660" y="11429"/>
                </a:lnTo>
                <a:lnTo>
                  <a:pt x="60325" y="3175"/>
                </a:lnTo>
                <a:lnTo>
                  <a:pt x="42545" y="0"/>
                </a:lnTo>
              </a:path>
            </a:pathLst>
          </a:custGeom>
          <a:ln w="9525">
            <a:solidFill>
              <a:srgbClr val="003164"/>
            </a:solidFill>
          </a:ln>
        </p:spPr>
        <p:txBody>
          <a:bodyPr wrap="square" lIns="0" tIns="0" rIns="0" bIns="0" rtlCol="0">
            <a:noAutofit/>
          </a:bodyPr>
          <a:lstStyle/>
          <a:p>
            <a:endParaRPr/>
          </a:p>
        </p:txBody>
      </p:sp>
      <p:sp>
        <p:nvSpPr>
          <p:cNvPr id="53" name="object 53"/>
          <p:cNvSpPr/>
          <p:nvPr/>
        </p:nvSpPr>
        <p:spPr>
          <a:xfrm>
            <a:off x="4268470" y="3667760"/>
            <a:ext cx="86994" cy="79375"/>
          </a:xfrm>
          <a:custGeom>
            <a:avLst/>
            <a:gdLst/>
            <a:ahLst/>
            <a:cxnLst/>
            <a:rect l="l" t="t" r="r" b="b"/>
            <a:pathLst>
              <a:path w="86994" h="79375">
                <a:moveTo>
                  <a:pt x="86994" y="39369"/>
                </a:moveTo>
                <a:lnTo>
                  <a:pt x="83819" y="24129"/>
                </a:lnTo>
                <a:lnTo>
                  <a:pt x="74294" y="11429"/>
                </a:lnTo>
                <a:lnTo>
                  <a:pt x="60959" y="3175"/>
                </a:lnTo>
                <a:lnTo>
                  <a:pt x="44450" y="0"/>
                </a:lnTo>
                <a:lnTo>
                  <a:pt x="26669" y="3175"/>
                </a:lnTo>
                <a:lnTo>
                  <a:pt x="12700" y="11429"/>
                </a:lnTo>
                <a:lnTo>
                  <a:pt x="3175" y="24129"/>
                </a:lnTo>
                <a:lnTo>
                  <a:pt x="0" y="39369"/>
                </a:lnTo>
                <a:lnTo>
                  <a:pt x="3175" y="55244"/>
                </a:lnTo>
                <a:lnTo>
                  <a:pt x="12700" y="67944"/>
                </a:lnTo>
                <a:lnTo>
                  <a:pt x="26669" y="76200"/>
                </a:lnTo>
                <a:lnTo>
                  <a:pt x="44450" y="79375"/>
                </a:lnTo>
                <a:lnTo>
                  <a:pt x="60959" y="76200"/>
                </a:lnTo>
                <a:lnTo>
                  <a:pt x="74294" y="67944"/>
                </a:lnTo>
                <a:lnTo>
                  <a:pt x="83819" y="55244"/>
                </a:lnTo>
                <a:lnTo>
                  <a:pt x="86994" y="39369"/>
                </a:lnTo>
                <a:close/>
              </a:path>
            </a:pathLst>
          </a:custGeom>
          <a:solidFill>
            <a:srgbClr val="003164"/>
          </a:solidFill>
        </p:spPr>
        <p:txBody>
          <a:bodyPr wrap="square" lIns="0" tIns="0" rIns="0" bIns="0" rtlCol="0">
            <a:noAutofit/>
          </a:bodyPr>
          <a:lstStyle/>
          <a:p>
            <a:endParaRPr/>
          </a:p>
        </p:txBody>
      </p:sp>
      <p:sp>
        <p:nvSpPr>
          <p:cNvPr id="54" name="object 54"/>
          <p:cNvSpPr/>
          <p:nvPr/>
        </p:nvSpPr>
        <p:spPr>
          <a:xfrm>
            <a:off x="4268470" y="3667760"/>
            <a:ext cx="86994" cy="79375"/>
          </a:xfrm>
          <a:custGeom>
            <a:avLst/>
            <a:gdLst/>
            <a:ahLst/>
            <a:cxnLst/>
            <a:rect l="l" t="t" r="r" b="b"/>
            <a:pathLst>
              <a:path w="86994" h="79375">
                <a:moveTo>
                  <a:pt x="44450" y="0"/>
                </a:moveTo>
                <a:lnTo>
                  <a:pt x="26669" y="3175"/>
                </a:lnTo>
                <a:lnTo>
                  <a:pt x="12700" y="11429"/>
                </a:lnTo>
                <a:lnTo>
                  <a:pt x="3175" y="24129"/>
                </a:lnTo>
                <a:lnTo>
                  <a:pt x="0" y="39369"/>
                </a:lnTo>
                <a:lnTo>
                  <a:pt x="3175" y="55244"/>
                </a:lnTo>
                <a:lnTo>
                  <a:pt x="12700" y="67944"/>
                </a:lnTo>
                <a:lnTo>
                  <a:pt x="26669" y="76200"/>
                </a:lnTo>
                <a:lnTo>
                  <a:pt x="44450" y="79375"/>
                </a:lnTo>
                <a:lnTo>
                  <a:pt x="60959" y="76200"/>
                </a:lnTo>
                <a:lnTo>
                  <a:pt x="74294" y="67944"/>
                </a:lnTo>
                <a:lnTo>
                  <a:pt x="83819" y="55244"/>
                </a:lnTo>
                <a:lnTo>
                  <a:pt x="86994" y="39369"/>
                </a:lnTo>
                <a:lnTo>
                  <a:pt x="83819" y="24129"/>
                </a:lnTo>
                <a:lnTo>
                  <a:pt x="74294" y="11429"/>
                </a:lnTo>
                <a:lnTo>
                  <a:pt x="60959" y="3175"/>
                </a:lnTo>
                <a:lnTo>
                  <a:pt x="44450" y="0"/>
                </a:lnTo>
              </a:path>
            </a:pathLst>
          </a:custGeom>
          <a:ln w="9525">
            <a:solidFill>
              <a:srgbClr val="003164"/>
            </a:solidFill>
          </a:ln>
        </p:spPr>
        <p:txBody>
          <a:bodyPr wrap="square" lIns="0" tIns="0" rIns="0" bIns="0" rtlCol="0">
            <a:noAutofit/>
          </a:bodyPr>
          <a:lstStyle/>
          <a:p>
            <a:endParaRPr/>
          </a:p>
        </p:txBody>
      </p:sp>
      <p:sp>
        <p:nvSpPr>
          <p:cNvPr id="55" name="object 55"/>
          <p:cNvSpPr/>
          <p:nvPr/>
        </p:nvSpPr>
        <p:spPr>
          <a:xfrm>
            <a:off x="4065904" y="3667760"/>
            <a:ext cx="85725" cy="79375"/>
          </a:xfrm>
          <a:custGeom>
            <a:avLst/>
            <a:gdLst/>
            <a:ahLst/>
            <a:cxnLst/>
            <a:rect l="l" t="t" r="r" b="b"/>
            <a:pathLst>
              <a:path w="85725" h="79375">
                <a:moveTo>
                  <a:pt x="85725" y="39369"/>
                </a:moveTo>
                <a:lnTo>
                  <a:pt x="82550" y="24129"/>
                </a:lnTo>
                <a:lnTo>
                  <a:pt x="73025" y="11429"/>
                </a:lnTo>
                <a:lnTo>
                  <a:pt x="59055" y="3175"/>
                </a:lnTo>
                <a:lnTo>
                  <a:pt x="42545" y="0"/>
                </a:lnTo>
                <a:lnTo>
                  <a:pt x="25400" y="3175"/>
                </a:lnTo>
                <a:lnTo>
                  <a:pt x="11430" y="11429"/>
                </a:lnTo>
                <a:lnTo>
                  <a:pt x="3175" y="24129"/>
                </a:lnTo>
                <a:lnTo>
                  <a:pt x="0" y="39369"/>
                </a:lnTo>
                <a:lnTo>
                  <a:pt x="3175" y="55244"/>
                </a:lnTo>
                <a:lnTo>
                  <a:pt x="11430" y="67944"/>
                </a:lnTo>
                <a:lnTo>
                  <a:pt x="25400" y="76200"/>
                </a:lnTo>
                <a:lnTo>
                  <a:pt x="42545" y="79375"/>
                </a:lnTo>
                <a:lnTo>
                  <a:pt x="59055" y="76200"/>
                </a:lnTo>
                <a:lnTo>
                  <a:pt x="73025" y="67944"/>
                </a:lnTo>
                <a:lnTo>
                  <a:pt x="82550" y="55244"/>
                </a:lnTo>
                <a:lnTo>
                  <a:pt x="85725" y="39369"/>
                </a:lnTo>
                <a:close/>
              </a:path>
            </a:pathLst>
          </a:custGeom>
          <a:solidFill>
            <a:srgbClr val="003164"/>
          </a:solidFill>
        </p:spPr>
        <p:txBody>
          <a:bodyPr wrap="square" lIns="0" tIns="0" rIns="0" bIns="0" rtlCol="0">
            <a:noAutofit/>
          </a:bodyPr>
          <a:lstStyle/>
          <a:p>
            <a:endParaRPr/>
          </a:p>
        </p:txBody>
      </p:sp>
      <p:sp>
        <p:nvSpPr>
          <p:cNvPr id="56" name="object 56"/>
          <p:cNvSpPr/>
          <p:nvPr/>
        </p:nvSpPr>
        <p:spPr>
          <a:xfrm>
            <a:off x="4065904" y="3667760"/>
            <a:ext cx="85725" cy="79375"/>
          </a:xfrm>
          <a:custGeom>
            <a:avLst/>
            <a:gdLst/>
            <a:ahLst/>
            <a:cxnLst/>
            <a:rect l="l" t="t" r="r" b="b"/>
            <a:pathLst>
              <a:path w="85725" h="79375">
                <a:moveTo>
                  <a:pt x="42545" y="0"/>
                </a:moveTo>
                <a:lnTo>
                  <a:pt x="25400" y="3175"/>
                </a:lnTo>
                <a:lnTo>
                  <a:pt x="11430" y="11429"/>
                </a:lnTo>
                <a:lnTo>
                  <a:pt x="3175" y="24129"/>
                </a:lnTo>
                <a:lnTo>
                  <a:pt x="0" y="39369"/>
                </a:lnTo>
                <a:lnTo>
                  <a:pt x="3175" y="55244"/>
                </a:lnTo>
                <a:lnTo>
                  <a:pt x="11430" y="67944"/>
                </a:lnTo>
                <a:lnTo>
                  <a:pt x="25400" y="76200"/>
                </a:lnTo>
                <a:lnTo>
                  <a:pt x="42545" y="79375"/>
                </a:lnTo>
                <a:lnTo>
                  <a:pt x="59055" y="76200"/>
                </a:lnTo>
                <a:lnTo>
                  <a:pt x="73025" y="67944"/>
                </a:lnTo>
                <a:lnTo>
                  <a:pt x="82550" y="55244"/>
                </a:lnTo>
                <a:lnTo>
                  <a:pt x="85725" y="39369"/>
                </a:lnTo>
                <a:lnTo>
                  <a:pt x="82550" y="24129"/>
                </a:lnTo>
                <a:lnTo>
                  <a:pt x="73025" y="11429"/>
                </a:lnTo>
                <a:lnTo>
                  <a:pt x="59055" y="3175"/>
                </a:lnTo>
                <a:lnTo>
                  <a:pt x="42545" y="0"/>
                </a:lnTo>
              </a:path>
            </a:pathLst>
          </a:custGeom>
          <a:ln w="9525">
            <a:solidFill>
              <a:srgbClr val="003164"/>
            </a:solidFill>
          </a:ln>
        </p:spPr>
        <p:txBody>
          <a:bodyPr wrap="square" lIns="0" tIns="0" rIns="0" bIns="0" rtlCol="0">
            <a:noAutofit/>
          </a:bodyPr>
          <a:lstStyle/>
          <a:p>
            <a:endParaRPr/>
          </a:p>
        </p:txBody>
      </p:sp>
      <p:sp>
        <p:nvSpPr>
          <p:cNvPr id="57" name="object 57"/>
          <p:cNvSpPr/>
          <p:nvPr/>
        </p:nvSpPr>
        <p:spPr>
          <a:xfrm>
            <a:off x="4957445" y="3148965"/>
            <a:ext cx="86994" cy="79375"/>
          </a:xfrm>
          <a:custGeom>
            <a:avLst/>
            <a:gdLst/>
            <a:ahLst/>
            <a:cxnLst/>
            <a:rect l="l" t="t" r="r" b="b"/>
            <a:pathLst>
              <a:path w="86994" h="79375">
                <a:moveTo>
                  <a:pt x="86994" y="39370"/>
                </a:moveTo>
                <a:lnTo>
                  <a:pt x="83819" y="23495"/>
                </a:lnTo>
                <a:lnTo>
                  <a:pt x="74929" y="10795"/>
                </a:lnTo>
                <a:lnTo>
                  <a:pt x="61594" y="3175"/>
                </a:lnTo>
                <a:lnTo>
                  <a:pt x="44450" y="0"/>
                </a:lnTo>
                <a:lnTo>
                  <a:pt x="26669" y="3175"/>
                </a:lnTo>
                <a:lnTo>
                  <a:pt x="12700" y="10795"/>
                </a:lnTo>
                <a:lnTo>
                  <a:pt x="3175" y="23495"/>
                </a:lnTo>
                <a:lnTo>
                  <a:pt x="0" y="39370"/>
                </a:lnTo>
                <a:lnTo>
                  <a:pt x="3175" y="54610"/>
                </a:lnTo>
                <a:lnTo>
                  <a:pt x="12700" y="67310"/>
                </a:lnTo>
                <a:lnTo>
                  <a:pt x="26669" y="76200"/>
                </a:lnTo>
                <a:lnTo>
                  <a:pt x="44450" y="79375"/>
                </a:lnTo>
                <a:lnTo>
                  <a:pt x="61594" y="76200"/>
                </a:lnTo>
                <a:lnTo>
                  <a:pt x="74929" y="67310"/>
                </a:lnTo>
                <a:lnTo>
                  <a:pt x="83819" y="54610"/>
                </a:lnTo>
                <a:lnTo>
                  <a:pt x="86994" y="39370"/>
                </a:lnTo>
                <a:close/>
              </a:path>
            </a:pathLst>
          </a:custGeom>
          <a:solidFill>
            <a:srgbClr val="003164"/>
          </a:solidFill>
        </p:spPr>
        <p:txBody>
          <a:bodyPr wrap="square" lIns="0" tIns="0" rIns="0" bIns="0" rtlCol="0">
            <a:noAutofit/>
          </a:bodyPr>
          <a:lstStyle/>
          <a:p>
            <a:endParaRPr/>
          </a:p>
        </p:txBody>
      </p:sp>
      <p:sp>
        <p:nvSpPr>
          <p:cNvPr id="58" name="object 58"/>
          <p:cNvSpPr/>
          <p:nvPr/>
        </p:nvSpPr>
        <p:spPr>
          <a:xfrm>
            <a:off x="4957445" y="3148965"/>
            <a:ext cx="86994" cy="79375"/>
          </a:xfrm>
          <a:custGeom>
            <a:avLst/>
            <a:gdLst/>
            <a:ahLst/>
            <a:cxnLst/>
            <a:rect l="l" t="t" r="r" b="b"/>
            <a:pathLst>
              <a:path w="86994" h="79375">
                <a:moveTo>
                  <a:pt x="44450" y="0"/>
                </a:moveTo>
                <a:lnTo>
                  <a:pt x="26669" y="3175"/>
                </a:lnTo>
                <a:lnTo>
                  <a:pt x="12700" y="10795"/>
                </a:lnTo>
                <a:lnTo>
                  <a:pt x="3175" y="23495"/>
                </a:lnTo>
                <a:lnTo>
                  <a:pt x="0" y="39370"/>
                </a:lnTo>
                <a:lnTo>
                  <a:pt x="3175" y="54610"/>
                </a:lnTo>
                <a:lnTo>
                  <a:pt x="12700" y="67310"/>
                </a:lnTo>
                <a:lnTo>
                  <a:pt x="26669" y="76200"/>
                </a:lnTo>
                <a:lnTo>
                  <a:pt x="44450" y="79375"/>
                </a:lnTo>
                <a:lnTo>
                  <a:pt x="61594" y="76200"/>
                </a:lnTo>
                <a:lnTo>
                  <a:pt x="74929" y="67310"/>
                </a:lnTo>
                <a:lnTo>
                  <a:pt x="83819" y="54610"/>
                </a:lnTo>
                <a:lnTo>
                  <a:pt x="86994" y="39370"/>
                </a:lnTo>
                <a:lnTo>
                  <a:pt x="83819" y="23495"/>
                </a:lnTo>
                <a:lnTo>
                  <a:pt x="74929" y="10795"/>
                </a:lnTo>
                <a:lnTo>
                  <a:pt x="61594" y="3175"/>
                </a:lnTo>
                <a:lnTo>
                  <a:pt x="44450" y="0"/>
                </a:lnTo>
              </a:path>
            </a:pathLst>
          </a:custGeom>
          <a:ln w="9525">
            <a:solidFill>
              <a:srgbClr val="003164"/>
            </a:solidFill>
          </a:ln>
        </p:spPr>
        <p:txBody>
          <a:bodyPr wrap="square" lIns="0" tIns="0" rIns="0" bIns="0" rtlCol="0">
            <a:noAutofit/>
          </a:bodyPr>
          <a:lstStyle/>
          <a:p>
            <a:endParaRPr/>
          </a:p>
        </p:txBody>
      </p:sp>
      <p:sp>
        <p:nvSpPr>
          <p:cNvPr id="59" name="object 59"/>
          <p:cNvSpPr/>
          <p:nvPr/>
        </p:nvSpPr>
        <p:spPr>
          <a:xfrm>
            <a:off x="4962525" y="3309620"/>
            <a:ext cx="85725" cy="79375"/>
          </a:xfrm>
          <a:custGeom>
            <a:avLst/>
            <a:gdLst/>
            <a:ahLst/>
            <a:cxnLst/>
            <a:rect l="l" t="t" r="r" b="b"/>
            <a:pathLst>
              <a:path w="85725" h="79375">
                <a:moveTo>
                  <a:pt x="85725" y="39369"/>
                </a:moveTo>
                <a:lnTo>
                  <a:pt x="82550" y="24129"/>
                </a:lnTo>
                <a:lnTo>
                  <a:pt x="73025" y="11429"/>
                </a:lnTo>
                <a:lnTo>
                  <a:pt x="59054" y="3175"/>
                </a:lnTo>
                <a:lnTo>
                  <a:pt x="42545" y="0"/>
                </a:lnTo>
                <a:lnTo>
                  <a:pt x="26035" y="3175"/>
                </a:lnTo>
                <a:lnTo>
                  <a:pt x="12700" y="11429"/>
                </a:lnTo>
                <a:lnTo>
                  <a:pt x="3175" y="24129"/>
                </a:lnTo>
                <a:lnTo>
                  <a:pt x="0" y="39369"/>
                </a:lnTo>
                <a:lnTo>
                  <a:pt x="3175" y="54609"/>
                </a:lnTo>
                <a:lnTo>
                  <a:pt x="12700" y="67309"/>
                </a:lnTo>
                <a:lnTo>
                  <a:pt x="26035" y="76200"/>
                </a:lnTo>
                <a:lnTo>
                  <a:pt x="42545" y="79375"/>
                </a:lnTo>
                <a:lnTo>
                  <a:pt x="59054" y="76200"/>
                </a:lnTo>
                <a:lnTo>
                  <a:pt x="73025" y="67309"/>
                </a:lnTo>
                <a:lnTo>
                  <a:pt x="82550" y="54609"/>
                </a:lnTo>
                <a:lnTo>
                  <a:pt x="85725" y="39369"/>
                </a:lnTo>
                <a:close/>
              </a:path>
            </a:pathLst>
          </a:custGeom>
          <a:solidFill>
            <a:srgbClr val="003164"/>
          </a:solidFill>
        </p:spPr>
        <p:txBody>
          <a:bodyPr wrap="square" lIns="0" tIns="0" rIns="0" bIns="0" rtlCol="0">
            <a:noAutofit/>
          </a:bodyPr>
          <a:lstStyle/>
          <a:p>
            <a:endParaRPr/>
          </a:p>
        </p:txBody>
      </p:sp>
      <p:sp>
        <p:nvSpPr>
          <p:cNvPr id="60" name="object 60"/>
          <p:cNvSpPr/>
          <p:nvPr/>
        </p:nvSpPr>
        <p:spPr>
          <a:xfrm>
            <a:off x="4962525" y="3309620"/>
            <a:ext cx="85725" cy="79375"/>
          </a:xfrm>
          <a:custGeom>
            <a:avLst/>
            <a:gdLst/>
            <a:ahLst/>
            <a:cxnLst/>
            <a:rect l="l" t="t" r="r" b="b"/>
            <a:pathLst>
              <a:path w="85725" h="79375">
                <a:moveTo>
                  <a:pt x="42545" y="0"/>
                </a:moveTo>
                <a:lnTo>
                  <a:pt x="26035" y="3175"/>
                </a:lnTo>
                <a:lnTo>
                  <a:pt x="12700" y="11429"/>
                </a:lnTo>
                <a:lnTo>
                  <a:pt x="3175" y="24129"/>
                </a:lnTo>
                <a:lnTo>
                  <a:pt x="0" y="39369"/>
                </a:lnTo>
                <a:lnTo>
                  <a:pt x="3175" y="54609"/>
                </a:lnTo>
                <a:lnTo>
                  <a:pt x="12700" y="67309"/>
                </a:lnTo>
                <a:lnTo>
                  <a:pt x="26035" y="76200"/>
                </a:lnTo>
                <a:lnTo>
                  <a:pt x="42545" y="79375"/>
                </a:lnTo>
                <a:lnTo>
                  <a:pt x="59054" y="76200"/>
                </a:lnTo>
                <a:lnTo>
                  <a:pt x="73025" y="67309"/>
                </a:lnTo>
                <a:lnTo>
                  <a:pt x="82550" y="54609"/>
                </a:lnTo>
                <a:lnTo>
                  <a:pt x="85725" y="39369"/>
                </a:lnTo>
                <a:lnTo>
                  <a:pt x="82550" y="24129"/>
                </a:lnTo>
                <a:lnTo>
                  <a:pt x="73025" y="11429"/>
                </a:lnTo>
                <a:lnTo>
                  <a:pt x="59054" y="3175"/>
                </a:lnTo>
                <a:lnTo>
                  <a:pt x="42545" y="0"/>
                </a:lnTo>
              </a:path>
            </a:pathLst>
          </a:custGeom>
          <a:ln w="9525">
            <a:solidFill>
              <a:srgbClr val="003164"/>
            </a:solidFill>
          </a:ln>
        </p:spPr>
        <p:txBody>
          <a:bodyPr wrap="square" lIns="0" tIns="0" rIns="0" bIns="0" rtlCol="0">
            <a:noAutofit/>
          </a:bodyPr>
          <a:lstStyle/>
          <a:p>
            <a:endParaRPr/>
          </a:p>
        </p:txBody>
      </p:sp>
      <p:sp>
        <p:nvSpPr>
          <p:cNvPr id="61" name="object 61"/>
          <p:cNvSpPr/>
          <p:nvPr/>
        </p:nvSpPr>
        <p:spPr>
          <a:xfrm>
            <a:off x="4965700" y="3998595"/>
            <a:ext cx="87629" cy="78104"/>
          </a:xfrm>
          <a:custGeom>
            <a:avLst/>
            <a:gdLst/>
            <a:ahLst/>
            <a:cxnLst/>
            <a:rect l="l" t="t" r="r" b="b"/>
            <a:pathLst>
              <a:path w="87629" h="78104">
                <a:moveTo>
                  <a:pt x="87629" y="38734"/>
                </a:moveTo>
                <a:lnTo>
                  <a:pt x="84454" y="23494"/>
                </a:lnTo>
                <a:lnTo>
                  <a:pt x="74929" y="11429"/>
                </a:lnTo>
                <a:lnTo>
                  <a:pt x="60960" y="3175"/>
                </a:lnTo>
                <a:lnTo>
                  <a:pt x="44450" y="0"/>
                </a:lnTo>
                <a:lnTo>
                  <a:pt x="26670" y="3175"/>
                </a:lnTo>
                <a:lnTo>
                  <a:pt x="12700" y="11429"/>
                </a:lnTo>
                <a:lnTo>
                  <a:pt x="3175" y="23494"/>
                </a:lnTo>
                <a:lnTo>
                  <a:pt x="0" y="38734"/>
                </a:lnTo>
                <a:lnTo>
                  <a:pt x="3175" y="53975"/>
                </a:lnTo>
                <a:lnTo>
                  <a:pt x="12700" y="66675"/>
                </a:lnTo>
                <a:lnTo>
                  <a:pt x="26670" y="74929"/>
                </a:lnTo>
                <a:lnTo>
                  <a:pt x="44450" y="78104"/>
                </a:lnTo>
                <a:lnTo>
                  <a:pt x="60960" y="74929"/>
                </a:lnTo>
                <a:lnTo>
                  <a:pt x="74929" y="66675"/>
                </a:lnTo>
                <a:lnTo>
                  <a:pt x="84454" y="53975"/>
                </a:lnTo>
                <a:lnTo>
                  <a:pt x="87629" y="38734"/>
                </a:lnTo>
                <a:close/>
              </a:path>
            </a:pathLst>
          </a:custGeom>
          <a:solidFill>
            <a:srgbClr val="003164"/>
          </a:solidFill>
        </p:spPr>
        <p:txBody>
          <a:bodyPr wrap="square" lIns="0" tIns="0" rIns="0" bIns="0" rtlCol="0">
            <a:noAutofit/>
          </a:bodyPr>
          <a:lstStyle/>
          <a:p>
            <a:endParaRPr/>
          </a:p>
        </p:txBody>
      </p:sp>
      <p:sp>
        <p:nvSpPr>
          <p:cNvPr id="62" name="object 62"/>
          <p:cNvSpPr/>
          <p:nvPr/>
        </p:nvSpPr>
        <p:spPr>
          <a:xfrm>
            <a:off x="4965700" y="3998595"/>
            <a:ext cx="87629" cy="78104"/>
          </a:xfrm>
          <a:custGeom>
            <a:avLst/>
            <a:gdLst/>
            <a:ahLst/>
            <a:cxnLst/>
            <a:rect l="l" t="t" r="r" b="b"/>
            <a:pathLst>
              <a:path w="87629" h="78104">
                <a:moveTo>
                  <a:pt x="44450" y="0"/>
                </a:moveTo>
                <a:lnTo>
                  <a:pt x="26670" y="3175"/>
                </a:lnTo>
                <a:lnTo>
                  <a:pt x="12700" y="11429"/>
                </a:lnTo>
                <a:lnTo>
                  <a:pt x="3175" y="23494"/>
                </a:lnTo>
                <a:lnTo>
                  <a:pt x="0" y="38734"/>
                </a:lnTo>
                <a:lnTo>
                  <a:pt x="3175" y="53975"/>
                </a:lnTo>
                <a:lnTo>
                  <a:pt x="12700" y="66675"/>
                </a:lnTo>
                <a:lnTo>
                  <a:pt x="26670" y="74929"/>
                </a:lnTo>
                <a:lnTo>
                  <a:pt x="44450" y="78104"/>
                </a:lnTo>
                <a:lnTo>
                  <a:pt x="60960" y="74929"/>
                </a:lnTo>
                <a:lnTo>
                  <a:pt x="74929" y="66675"/>
                </a:lnTo>
                <a:lnTo>
                  <a:pt x="84454" y="53975"/>
                </a:lnTo>
                <a:lnTo>
                  <a:pt x="87629" y="38734"/>
                </a:lnTo>
                <a:lnTo>
                  <a:pt x="84454" y="23494"/>
                </a:lnTo>
                <a:lnTo>
                  <a:pt x="74929" y="11429"/>
                </a:lnTo>
                <a:lnTo>
                  <a:pt x="60960" y="3175"/>
                </a:lnTo>
                <a:lnTo>
                  <a:pt x="44450" y="0"/>
                </a:lnTo>
              </a:path>
            </a:pathLst>
          </a:custGeom>
          <a:ln w="9525">
            <a:solidFill>
              <a:srgbClr val="003164"/>
            </a:solidFill>
          </a:ln>
        </p:spPr>
        <p:txBody>
          <a:bodyPr wrap="square" lIns="0" tIns="0" rIns="0" bIns="0" rtlCol="0">
            <a:noAutofit/>
          </a:bodyPr>
          <a:lstStyle/>
          <a:p>
            <a:endParaRPr/>
          </a:p>
        </p:txBody>
      </p:sp>
      <p:sp>
        <p:nvSpPr>
          <p:cNvPr id="63" name="object 63"/>
          <p:cNvSpPr/>
          <p:nvPr/>
        </p:nvSpPr>
        <p:spPr>
          <a:xfrm>
            <a:off x="4968875" y="4156710"/>
            <a:ext cx="87629" cy="80644"/>
          </a:xfrm>
          <a:custGeom>
            <a:avLst/>
            <a:gdLst/>
            <a:ahLst/>
            <a:cxnLst/>
            <a:rect l="l" t="t" r="r" b="b"/>
            <a:pathLst>
              <a:path w="87629" h="80644">
                <a:moveTo>
                  <a:pt x="87629" y="41275"/>
                </a:moveTo>
                <a:lnTo>
                  <a:pt x="84454" y="25400"/>
                </a:lnTo>
                <a:lnTo>
                  <a:pt x="74929" y="11429"/>
                </a:lnTo>
                <a:lnTo>
                  <a:pt x="60960" y="3175"/>
                </a:lnTo>
                <a:lnTo>
                  <a:pt x="43179" y="0"/>
                </a:lnTo>
                <a:lnTo>
                  <a:pt x="26670" y="3175"/>
                </a:lnTo>
                <a:lnTo>
                  <a:pt x="12700" y="11429"/>
                </a:lnTo>
                <a:lnTo>
                  <a:pt x="3175" y="25400"/>
                </a:lnTo>
                <a:lnTo>
                  <a:pt x="0" y="41275"/>
                </a:lnTo>
                <a:lnTo>
                  <a:pt x="3175" y="55879"/>
                </a:lnTo>
                <a:lnTo>
                  <a:pt x="12700" y="68579"/>
                </a:lnTo>
                <a:lnTo>
                  <a:pt x="26670" y="77469"/>
                </a:lnTo>
                <a:lnTo>
                  <a:pt x="43179" y="80644"/>
                </a:lnTo>
                <a:lnTo>
                  <a:pt x="60960" y="77469"/>
                </a:lnTo>
                <a:lnTo>
                  <a:pt x="74929" y="68579"/>
                </a:lnTo>
                <a:lnTo>
                  <a:pt x="84454" y="55879"/>
                </a:lnTo>
                <a:lnTo>
                  <a:pt x="87629" y="41275"/>
                </a:lnTo>
                <a:close/>
              </a:path>
            </a:pathLst>
          </a:custGeom>
          <a:solidFill>
            <a:srgbClr val="003164"/>
          </a:solidFill>
        </p:spPr>
        <p:txBody>
          <a:bodyPr wrap="square" lIns="0" tIns="0" rIns="0" bIns="0" rtlCol="0">
            <a:noAutofit/>
          </a:bodyPr>
          <a:lstStyle/>
          <a:p>
            <a:endParaRPr/>
          </a:p>
        </p:txBody>
      </p:sp>
      <p:sp>
        <p:nvSpPr>
          <p:cNvPr id="64" name="object 64"/>
          <p:cNvSpPr/>
          <p:nvPr/>
        </p:nvSpPr>
        <p:spPr>
          <a:xfrm>
            <a:off x="4968875" y="4156710"/>
            <a:ext cx="87629" cy="80644"/>
          </a:xfrm>
          <a:custGeom>
            <a:avLst/>
            <a:gdLst/>
            <a:ahLst/>
            <a:cxnLst/>
            <a:rect l="l" t="t" r="r" b="b"/>
            <a:pathLst>
              <a:path w="87629" h="80644">
                <a:moveTo>
                  <a:pt x="43179" y="0"/>
                </a:moveTo>
                <a:lnTo>
                  <a:pt x="26670" y="3175"/>
                </a:lnTo>
                <a:lnTo>
                  <a:pt x="12700" y="11429"/>
                </a:lnTo>
                <a:lnTo>
                  <a:pt x="3175" y="25400"/>
                </a:lnTo>
                <a:lnTo>
                  <a:pt x="0" y="41275"/>
                </a:lnTo>
                <a:lnTo>
                  <a:pt x="3175" y="55879"/>
                </a:lnTo>
                <a:lnTo>
                  <a:pt x="12700" y="68579"/>
                </a:lnTo>
                <a:lnTo>
                  <a:pt x="26670" y="77469"/>
                </a:lnTo>
                <a:lnTo>
                  <a:pt x="43179" y="80644"/>
                </a:lnTo>
                <a:lnTo>
                  <a:pt x="60960" y="77469"/>
                </a:lnTo>
                <a:lnTo>
                  <a:pt x="74929" y="68579"/>
                </a:lnTo>
                <a:lnTo>
                  <a:pt x="84454" y="55879"/>
                </a:lnTo>
                <a:lnTo>
                  <a:pt x="87629" y="41275"/>
                </a:lnTo>
                <a:lnTo>
                  <a:pt x="84454" y="25400"/>
                </a:lnTo>
                <a:lnTo>
                  <a:pt x="74929" y="11429"/>
                </a:lnTo>
                <a:lnTo>
                  <a:pt x="60960" y="3175"/>
                </a:lnTo>
                <a:lnTo>
                  <a:pt x="43179" y="0"/>
                </a:lnTo>
              </a:path>
            </a:pathLst>
          </a:custGeom>
          <a:ln w="9525">
            <a:solidFill>
              <a:srgbClr val="003164"/>
            </a:solidFill>
          </a:ln>
        </p:spPr>
        <p:txBody>
          <a:bodyPr wrap="square" lIns="0" tIns="0" rIns="0" bIns="0" rtlCol="0">
            <a:noAutofit/>
          </a:bodyPr>
          <a:lstStyle/>
          <a:p>
            <a:endParaRPr/>
          </a:p>
        </p:txBody>
      </p:sp>
      <p:sp>
        <p:nvSpPr>
          <p:cNvPr id="65" name="object 65"/>
          <p:cNvSpPr/>
          <p:nvPr/>
        </p:nvSpPr>
        <p:spPr>
          <a:xfrm>
            <a:off x="6067425" y="3667760"/>
            <a:ext cx="87629" cy="79375"/>
          </a:xfrm>
          <a:custGeom>
            <a:avLst/>
            <a:gdLst/>
            <a:ahLst/>
            <a:cxnLst/>
            <a:rect l="l" t="t" r="r" b="b"/>
            <a:pathLst>
              <a:path w="87629" h="79375">
                <a:moveTo>
                  <a:pt x="87629" y="39369"/>
                </a:moveTo>
                <a:lnTo>
                  <a:pt x="84454" y="24129"/>
                </a:lnTo>
                <a:lnTo>
                  <a:pt x="74929" y="11429"/>
                </a:lnTo>
                <a:lnTo>
                  <a:pt x="60960" y="3175"/>
                </a:lnTo>
                <a:lnTo>
                  <a:pt x="44450" y="0"/>
                </a:lnTo>
                <a:lnTo>
                  <a:pt x="26670" y="3175"/>
                </a:lnTo>
                <a:lnTo>
                  <a:pt x="12700" y="11429"/>
                </a:lnTo>
                <a:lnTo>
                  <a:pt x="3175" y="24129"/>
                </a:lnTo>
                <a:lnTo>
                  <a:pt x="0" y="39369"/>
                </a:lnTo>
                <a:lnTo>
                  <a:pt x="3175" y="55244"/>
                </a:lnTo>
                <a:lnTo>
                  <a:pt x="12700" y="67944"/>
                </a:lnTo>
                <a:lnTo>
                  <a:pt x="26670" y="76200"/>
                </a:lnTo>
                <a:lnTo>
                  <a:pt x="44450" y="79375"/>
                </a:lnTo>
                <a:lnTo>
                  <a:pt x="60960" y="76200"/>
                </a:lnTo>
                <a:lnTo>
                  <a:pt x="74929" y="67944"/>
                </a:lnTo>
                <a:lnTo>
                  <a:pt x="84454" y="55244"/>
                </a:lnTo>
                <a:lnTo>
                  <a:pt x="87629" y="39369"/>
                </a:lnTo>
                <a:close/>
              </a:path>
            </a:pathLst>
          </a:custGeom>
          <a:solidFill>
            <a:srgbClr val="003164"/>
          </a:solidFill>
        </p:spPr>
        <p:txBody>
          <a:bodyPr wrap="square" lIns="0" tIns="0" rIns="0" bIns="0" rtlCol="0">
            <a:noAutofit/>
          </a:bodyPr>
          <a:lstStyle/>
          <a:p>
            <a:endParaRPr/>
          </a:p>
        </p:txBody>
      </p:sp>
      <p:sp>
        <p:nvSpPr>
          <p:cNvPr id="66" name="object 66"/>
          <p:cNvSpPr/>
          <p:nvPr/>
        </p:nvSpPr>
        <p:spPr>
          <a:xfrm>
            <a:off x="6067425" y="3667760"/>
            <a:ext cx="87629" cy="79375"/>
          </a:xfrm>
          <a:custGeom>
            <a:avLst/>
            <a:gdLst/>
            <a:ahLst/>
            <a:cxnLst/>
            <a:rect l="l" t="t" r="r" b="b"/>
            <a:pathLst>
              <a:path w="87629" h="79375">
                <a:moveTo>
                  <a:pt x="44450" y="0"/>
                </a:moveTo>
                <a:lnTo>
                  <a:pt x="26670" y="3175"/>
                </a:lnTo>
                <a:lnTo>
                  <a:pt x="12700" y="11429"/>
                </a:lnTo>
                <a:lnTo>
                  <a:pt x="3175" y="24129"/>
                </a:lnTo>
                <a:lnTo>
                  <a:pt x="0" y="39369"/>
                </a:lnTo>
                <a:lnTo>
                  <a:pt x="3175" y="55244"/>
                </a:lnTo>
                <a:lnTo>
                  <a:pt x="12700" y="67944"/>
                </a:lnTo>
                <a:lnTo>
                  <a:pt x="26670" y="76200"/>
                </a:lnTo>
                <a:lnTo>
                  <a:pt x="44450" y="79375"/>
                </a:lnTo>
                <a:lnTo>
                  <a:pt x="60960" y="76200"/>
                </a:lnTo>
                <a:lnTo>
                  <a:pt x="74929" y="67944"/>
                </a:lnTo>
                <a:lnTo>
                  <a:pt x="84454" y="55244"/>
                </a:lnTo>
                <a:lnTo>
                  <a:pt x="87629" y="39369"/>
                </a:lnTo>
                <a:lnTo>
                  <a:pt x="84454" y="24129"/>
                </a:lnTo>
                <a:lnTo>
                  <a:pt x="74929" y="11429"/>
                </a:lnTo>
                <a:lnTo>
                  <a:pt x="60960" y="3175"/>
                </a:lnTo>
                <a:lnTo>
                  <a:pt x="44450" y="0"/>
                </a:lnTo>
              </a:path>
            </a:pathLst>
          </a:custGeom>
          <a:ln w="9525">
            <a:solidFill>
              <a:srgbClr val="003164"/>
            </a:solidFill>
          </a:ln>
        </p:spPr>
        <p:txBody>
          <a:bodyPr wrap="square" lIns="0" tIns="0" rIns="0" bIns="0" rtlCol="0">
            <a:noAutofit/>
          </a:bodyPr>
          <a:lstStyle/>
          <a:p>
            <a:endParaRPr/>
          </a:p>
        </p:txBody>
      </p:sp>
      <p:sp>
        <p:nvSpPr>
          <p:cNvPr id="67" name="object 67"/>
          <p:cNvSpPr/>
          <p:nvPr/>
        </p:nvSpPr>
        <p:spPr>
          <a:xfrm>
            <a:off x="4956175" y="2975610"/>
            <a:ext cx="86995" cy="79375"/>
          </a:xfrm>
          <a:custGeom>
            <a:avLst/>
            <a:gdLst/>
            <a:ahLst/>
            <a:cxnLst/>
            <a:rect l="l" t="t" r="r" b="b"/>
            <a:pathLst>
              <a:path w="86995" h="79375">
                <a:moveTo>
                  <a:pt x="86995" y="39369"/>
                </a:moveTo>
                <a:lnTo>
                  <a:pt x="83820" y="24129"/>
                </a:lnTo>
                <a:lnTo>
                  <a:pt x="74929" y="11429"/>
                </a:lnTo>
                <a:lnTo>
                  <a:pt x="61595" y="3175"/>
                </a:lnTo>
                <a:lnTo>
                  <a:pt x="44450" y="0"/>
                </a:lnTo>
                <a:lnTo>
                  <a:pt x="26670" y="3175"/>
                </a:lnTo>
                <a:lnTo>
                  <a:pt x="12700" y="11429"/>
                </a:lnTo>
                <a:lnTo>
                  <a:pt x="3175" y="24129"/>
                </a:lnTo>
                <a:lnTo>
                  <a:pt x="0" y="39369"/>
                </a:lnTo>
                <a:lnTo>
                  <a:pt x="3175" y="55244"/>
                </a:lnTo>
                <a:lnTo>
                  <a:pt x="12700" y="67944"/>
                </a:lnTo>
                <a:lnTo>
                  <a:pt x="26670" y="76200"/>
                </a:lnTo>
                <a:lnTo>
                  <a:pt x="44450" y="79375"/>
                </a:lnTo>
                <a:lnTo>
                  <a:pt x="61595" y="76200"/>
                </a:lnTo>
                <a:lnTo>
                  <a:pt x="74929" y="67944"/>
                </a:lnTo>
                <a:lnTo>
                  <a:pt x="83820" y="55244"/>
                </a:lnTo>
                <a:lnTo>
                  <a:pt x="86995" y="39369"/>
                </a:lnTo>
                <a:close/>
              </a:path>
            </a:pathLst>
          </a:custGeom>
          <a:solidFill>
            <a:srgbClr val="003164"/>
          </a:solidFill>
        </p:spPr>
        <p:txBody>
          <a:bodyPr wrap="square" lIns="0" tIns="0" rIns="0" bIns="0" rtlCol="0">
            <a:noAutofit/>
          </a:bodyPr>
          <a:lstStyle/>
          <a:p>
            <a:endParaRPr/>
          </a:p>
        </p:txBody>
      </p:sp>
      <p:sp>
        <p:nvSpPr>
          <p:cNvPr id="68" name="object 68"/>
          <p:cNvSpPr/>
          <p:nvPr/>
        </p:nvSpPr>
        <p:spPr>
          <a:xfrm>
            <a:off x="4956175" y="2975610"/>
            <a:ext cx="86995" cy="79375"/>
          </a:xfrm>
          <a:custGeom>
            <a:avLst/>
            <a:gdLst/>
            <a:ahLst/>
            <a:cxnLst/>
            <a:rect l="l" t="t" r="r" b="b"/>
            <a:pathLst>
              <a:path w="86995" h="79375">
                <a:moveTo>
                  <a:pt x="44450" y="0"/>
                </a:moveTo>
                <a:lnTo>
                  <a:pt x="26670" y="3175"/>
                </a:lnTo>
                <a:lnTo>
                  <a:pt x="12700" y="11429"/>
                </a:lnTo>
                <a:lnTo>
                  <a:pt x="3175" y="24129"/>
                </a:lnTo>
                <a:lnTo>
                  <a:pt x="0" y="39369"/>
                </a:lnTo>
                <a:lnTo>
                  <a:pt x="3175" y="55244"/>
                </a:lnTo>
                <a:lnTo>
                  <a:pt x="12700" y="67944"/>
                </a:lnTo>
                <a:lnTo>
                  <a:pt x="26670" y="76200"/>
                </a:lnTo>
                <a:lnTo>
                  <a:pt x="44450" y="79375"/>
                </a:lnTo>
                <a:lnTo>
                  <a:pt x="61595" y="76200"/>
                </a:lnTo>
                <a:lnTo>
                  <a:pt x="74929" y="67944"/>
                </a:lnTo>
                <a:lnTo>
                  <a:pt x="83820" y="55244"/>
                </a:lnTo>
                <a:lnTo>
                  <a:pt x="86995" y="39369"/>
                </a:lnTo>
                <a:lnTo>
                  <a:pt x="83820" y="24129"/>
                </a:lnTo>
                <a:lnTo>
                  <a:pt x="74929" y="11429"/>
                </a:lnTo>
                <a:lnTo>
                  <a:pt x="61595" y="3175"/>
                </a:lnTo>
                <a:lnTo>
                  <a:pt x="44450" y="0"/>
                </a:lnTo>
              </a:path>
            </a:pathLst>
          </a:custGeom>
          <a:ln w="9525">
            <a:solidFill>
              <a:srgbClr val="003164"/>
            </a:solidFill>
          </a:ln>
        </p:spPr>
        <p:txBody>
          <a:bodyPr wrap="square" lIns="0" tIns="0" rIns="0" bIns="0" rtlCol="0">
            <a:noAutofit/>
          </a:bodyPr>
          <a:lstStyle/>
          <a:p>
            <a:endParaRPr/>
          </a:p>
        </p:txBody>
      </p:sp>
      <p:sp>
        <p:nvSpPr>
          <p:cNvPr id="69" name="object 69"/>
          <p:cNvSpPr/>
          <p:nvPr/>
        </p:nvSpPr>
        <p:spPr>
          <a:xfrm>
            <a:off x="4970145" y="4304030"/>
            <a:ext cx="87629" cy="79375"/>
          </a:xfrm>
          <a:custGeom>
            <a:avLst/>
            <a:gdLst/>
            <a:ahLst/>
            <a:cxnLst/>
            <a:rect l="l" t="t" r="r" b="b"/>
            <a:pathLst>
              <a:path w="87629" h="79375">
                <a:moveTo>
                  <a:pt x="87629" y="39370"/>
                </a:moveTo>
                <a:lnTo>
                  <a:pt x="84454" y="24130"/>
                </a:lnTo>
                <a:lnTo>
                  <a:pt x="74929" y="11430"/>
                </a:lnTo>
                <a:lnTo>
                  <a:pt x="60959" y="3175"/>
                </a:lnTo>
                <a:lnTo>
                  <a:pt x="43179" y="0"/>
                </a:lnTo>
                <a:lnTo>
                  <a:pt x="26669" y="3175"/>
                </a:lnTo>
                <a:lnTo>
                  <a:pt x="12700" y="11430"/>
                </a:lnTo>
                <a:lnTo>
                  <a:pt x="3175" y="24130"/>
                </a:lnTo>
                <a:lnTo>
                  <a:pt x="0" y="39370"/>
                </a:lnTo>
                <a:lnTo>
                  <a:pt x="3175" y="54610"/>
                </a:lnTo>
                <a:lnTo>
                  <a:pt x="12700" y="67310"/>
                </a:lnTo>
                <a:lnTo>
                  <a:pt x="26669" y="76200"/>
                </a:lnTo>
                <a:lnTo>
                  <a:pt x="43179" y="79375"/>
                </a:lnTo>
                <a:lnTo>
                  <a:pt x="60959" y="76200"/>
                </a:lnTo>
                <a:lnTo>
                  <a:pt x="74929" y="67310"/>
                </a:lnTo>
                <a:lnTo>
                  <a:pt x="84454" y="54610"/>
                </a:lnTo>
                <a:lnTo>
                  <a:pt x="87629" y="39370"/>
                </a:lnTo>
                <a:close/>
              </a:path>
            </a:pathLst>
          </a:custGeom>
          <a:solidFill>
            <a:srgbClr val="003164"/>
          </a:solidFill>
        </p:spPr>
        <p:txBody>
          <a:bodyPr wrap="square" lIns="0" tIns="0" rIns="0" bIns="0" rtlCol="0">
            <a:noAutofit/>
          </a:bodyPr>
          <a:lstStyle/>
          <a:p>
            <a:endParaRPr/>
          </a:p>
        </p:txBody>
      </p:sp>
      <p:sp>
        <p:nvSpPr>
          <p:cNvPr id="70" name="object 70"/>
          <p:cNvSpPr/>
          <p:nvPr/>
        </p:nvSpPr>
        <p:spPr>
          <a:xfrm>
            <a:off x="4970145" y="4304030"/>
            <a:ext cx="87629" cy="79375"/>
          </a:xfrm>
          <a:custGeom>
            <a:avLst/>
            <a:gdLst/>
            <a:ahLst/>
            <a:cxnLst/>
            <a:rect l="l" t="t" r="r" b="b"/>
            <a:pathLst>
              <a:path w="87629" h="79375">
                <a:moveTo>
                  <a:pt x="43179" y="0"/>
                </a:moveTo>
                <a:lnTo>
                  <a:pt x="26669" y="3175"/>
                </a:lnTo>
                <a:lnTo>
                  <a:pt x="12700" y="11430"/>
                </a:lnTo>
                <a:lnTo>
                  <a:pt x="3175" y="24130"/>
                </a:lnTo>
                <a:lnTo>
                  <a:pt x="0" y="39370"/>
                </a:lnTo>
                <a:lnTo>
                  <a:pt x="3175" y="54610"/>
                </a:lnTo>
                <a:lnTo>
                  <a:pt x="12700" y="67310"/>
                </a:lnTo>
                <a:lnTo>
                  <a:pt x="26669" y="76200"/>
                </a:lnTo>
                <a:lnTo>
                  <a:pt x="43179" y="79375"/>
                </a:lnTo>
                <a:lnTo>
                  <a:pt x="60959" y="76200"/>
                </a:lnTo>
                <a:lnTo>
                  <a:pt x="74929" y="67310"/>
                </a:lnTo>
                <a:lnTo>
                  <a:pt x="84454" y="54610"/>
                </a:lnTo>
                <a:lnTo>
                  <a:pt x="87629" y="39370"/>
                </a:lnTo>
                <a:lnTo>
                  <a:pt x="84454" y="24130"/>
                </a:lnTo>
                <a:lnTo>
                  <a:pt x="74929" y="11430"/>
                </a:lnTo>
                <a:lnTo>
                  <a:pt x="60959" y="3175"/>
                </a:lnTo>
                <a:lnTo>
                  <a:pt x="43179" y="0"/>
                </a:lnTo>
              </a:path>
            </a:pathLst>
          </a:custGeom>
          <a:ln w="9525">
            <a:solidFill>
              <a:srgbClr val="003164"/>
            </a:solidFill>
          </a:ln>
        </p:spPr>
        <p:txBody>
          <a:bodyPr wrap="square" lIns="0" tIns="0" rIns="0" bIns="0" rtlCol="0">
            <a:noAutofit/>
          </a:bodyPr>
          <a:lstStyle/>
          <a:p>
            <a:endParaRPr/>
          </a:p>
        </p:txBody>
      </p:sp>
      <p:sp>
        <p:nvSpPr>
          <p:cNvPr id="71" name="object 71"/>
          <p:cNvSpPr/>
          <p:nvPr/>
        </p:nvSpPr>
        <p:spPr>
          <a:xfrm>
            <a:off x="3881754" y="3670935"/>
            <a:ext cx="86360" cy="80644"/>
          </a:xfrm>
          <a:custGeom>
            <a:avLst/>
            <a:gdLst/>
            <a:ahLst/>
            <a:cxnLst/>
            <a:rect l="l" t="t" r="r" b="b"/>
            <a:pathLst>
              <a:path w="86360" h="80644">
                <a:moveTo>
                  <a:pt x="86360" y="41275"/>
                </a:moveTo>
                <a:lnTo>
                  <a:pt x="83185" y="25400"/>
                </a:lnTo>
                <a:lnTo>
                  <a:pt x="73660" y="11429"/>
                </a:lnTo>
                <a:lnTo>
                  <a:pt x="59055" y="3175"/>
                </a:lnTo>
                <a:lnTo>
                  <a:pt x="41910" y="0"/>
                </a:lnTo>
                <a:lnTo>
                  <a:pt x="26035" y="3175"/>
                </a:lnTo>
                <a:lnTo>
                  <a:pt x="12700" y="11429"/>
                </a:lnTo>
                <a:lnTo>
                  <a:pt x="3175" y="25400"/>
                </a:lnTo>
                <a:lnTo>
                  <a:pt x="0" y="41275"/>
                </a:lnTo>
                <a:lnTo>
                  <a:pt x="3175" y="57150"/>
                </a:lnTo>
                <a:lnTo>
                  <a:pt x="12700" y="69850"/>
                </a:lnTo>
                <a:lnTo>
                  <a:pt x="26035" y="77469"/>
                </a:lnTo>
                <a:lnTo>
                  <a:pt x="41910" y="80644"/>
                </a:lnTo>
                <a:lnTo>
                  <a:pt x="59055" y="77469"/>
                </a:lnTo>
                <a:lnTo>
                  <a:pt x="73660" y="69850"/>
                </a:lnTo>
                <a:lnTo>
                  <a:pt x="83185" y="57150"/>
                </a:lnTo>
                <a:lnTo>
                  <a:pt x="86360" y="41275"/>
                </a:lnTo>
                <a:close/>
              </a:path>
            </a:pathLst>
          </a:custGeom>
          <a:solidFill>
            <a:srgbClr val="003164"/>
          </a:solidFill>
        </p:spPr>
        <p:txBody>
          <a:bodyPr wrap="square" lIns="0" tIns="0" rIns="0" bIns="0" rtlCol="0">
            <a:noAutofit/>
          </a:bodyPr>
          <a:lstStyle/>
          <a:p>
            <a:endParaRPr/>
          </a:p>
        </p:txBody>
      </p:sp>
      <p:sp>
        <p:nvSpPr>
          <p:cNvPr id="72" name="object 72"/>
          <p:cNvSpPr/>
          <p:nvPr/>
        </p:nvSpPr>
        <p:spPr>
          <a:xfrm>
            <a:off x="3881754" y="3670935"/>
            <a:ext cx="86360" cy="80644"/>
          </a:xfrm>
          <a:custGeom>
            <a:avLst/>
            <a:gdLst/>
            <a:ahLst/>
            <a:cxnLst/>
            <a:rect l="l" t="t" r="r" b="b"/>
            <a:pathLst>
              <a:path w="86360" h="80644">
                <a:moveTo>
                  <a:pt x="41910" y="0"/>
                </a:moveTo>
                <a:lnTo>
                  <a:pt x="26035" y="3175"/>
                </a:lnTo>
                <a:lnTo>
                  <a:pt x="12700" y="11429"/>
                </a:lnTo>
                <a:lnTo>
                  <a:pt x="3175" y="25400"/>
                </a:lnTo>
                <a:lnTo>
                  <a:pt x="0" y="41275"/>
                </a:lnTo>
                <a:lnTo>
                  <a:pt x="3175" y="57150"/>
                </a:lnTo>
                <a:lnTo>
                  <a:pt x="12700" y="69850"/>
                </a:lnTo>
                <a:lnTo>
                  <a:pt x="26035" y="77469"/>
                </a:lnTo>
                <a:lnTo>
                  <a:pt x="41910" y="80644"/>
                </a:lnTo>
                <a:lnTo>
                  <a:pt x="59055" y="77469"/>
                </a:lnTo>
                <a:lnTo>
                  <a:pt x="73660" y="69850"/>
                </a:lnTo>
                <a:lnTo>
                  <a:pt x="83185" y="57150"/>
                </a:lnTo>
                <a:lnTo>
                  <a:pt x="86360" y="41275"/>
                </a:lnTo>
                <a:lnTo>
                  <a:pt x="83185" y="25400"/>
                </a:lnTo>
                <a:lnTo>
                  <a:pt x="73660" y="11429"/>
                </a:lnTo>
                <a:lnTo>
                  <a:pt x="59055" y="3175"/>
                </a:lnTo>
                <a:lnTo>
                  <a:pt x="41910" y="0"/>
                </a:lnTo>
              </a:path>
            </a:pathLst>
          </a:custGeom>
          <a:ln w="9525">
            <a:solidFill>
              <a:srgbClr val="003164"/>
            </a:solidFill>
          </a:ln>
        </p:spPr>
        <p:txBody>
          <a:bodyPr wrap="square" lIns="0" tIns="0" rIns="0" bIns="0" rtlCol="0">
            <a:noAutofit/>
          </a:bodyPr>
          <a:lstStyle/>
          <a:p>
            <a:endParaRPr/>
          </a:p>
        </p:txBody>
      </p:sp>
      <p:sp>
        <p:nvSpPr>
          <p:cNvPr id="35" name="object 35"/>
          <p:cNvSpPr/>
          <p:nvPr/>
        </p:nvSpPr>
        <p:spPr>
          <a:xfrm>
            <a:off x="2285365" y="3872865"/>
            <a:ext cx="0" cy="478155"/>
          </a:xfrm>
          <a:custGeom>
            <a:avLst/>
            <a:gdLst/>
            <a:ahLst/>
            <a:cxnLst/>
            <a:rect l="l" t="t" r="r" b="b"/>
            <a:pathLst>
              <a:path h="478155">
                <a:moveTo>
                  <a:pt x="0" y="0"/>
                </a:moveTo>
                <a:lnTo>
                  <a:pt x="0" y="478155"/>
                </a:lnTo>
              </a:path>
            </a:pathLst>
          </a:custGeom>
          <a:ln w="28575">
            <a:solidFill>
              <a:srgbClr val="7E0000"/>
            </a:solidFill>
          </a:ln>
        </p:spPr>
        <p:txBody>
          <a:bodyPr wrap="square" lIns="0" tIns="0" rIns="0" bIns="0" rtlCol="0">
            <a:noAutofit/>
          </a:bodyPr>
          <a:lstStyle/>
          <a:p>
            <a:endParaRPr/>
          </a:p>
        </p:txBody>
      </p:sp>
      <p:sp>
        <p:nvSpPr>
          <p:cNvPr id="34" name="object 34"/>
          <p:cNvSpPr/>
          <p:nvPr/>
        </p:nvSpPr>
        <p:spPr>
          <a:xfrm>
            <a:off x="4121785" y="5319395"/>
            <a:ext cx="604519" cy="0"/>
          </a:xfrm>
          <a:custGeom>
            <a:avLst/>
            <a:gdLst/>
            <a:ahLst/>
            <a:cxnLst/>
            <a:rect l="l" t="t" r="r" b="b"/>
            <a:pathLst>
              <a:path w="604519">
                <a:moveTo>
                  <a:pt x="604519" y="0"/>
                </a:moveTo>
                <a:lnTo>
                  <a:pt x="0" y="0"/>
                </a:lnTo>
              </a:path>
            </a:pathLst>
          </a:custGeom>
          <a:ln w="28575">
            <a:solidFill>
              <a:srgbClr val="7E0000"/>
            </a:solidFill>
          </a:ln>
        </p:spPr>
        <p:txBody>
          <a:bodyPr wrap="square" lIns="0" tIns="0" rIns="0" bIns="0" rtlCol="0">
            <a:noAutofit/>
          </a:bodyPr>
          <a:lstStyle/>
          <a:p>
            <a:endParaRPr/>
          </a:p>
        </p:txBody>
      </p:sp>
      <p:sp>
        <p:nvSpPr>
          <p:cNvPr id="33" name="object 33"/>
          <p:cNvSpPr/>
          <p:nvPr/>
        </p:nvSpPr>
        <p:spPr>
          <a:xfrm>
            <a:off x="5190490" y="5247640"/>
            <a:ext cx="604520" cy="142875"/>
          </a:xfrm>
          <a:custGeom>
            <a:avLst/>
            <a:gdLst/>
            <a:ahLst/>
            <a:cxnLst/>
            <a:rect l="l" t="t" r="r" b="b"/>
            <a:pathLst>
              <a:path w="604520" h="142875">
                <a:moveTo>
                  <a:pt x="519430" y="55880"/>
                </a:moveTo>
                <a:lnTo>
                  <a:pt x="519430" y="85090"/>
                </a:lnTo>
                <a:lnTo>
                  <a:pt x="508000" y="85090"/>
                </a:lnTo>
                <a:lnTo>
                  <a:pt x="461645" y="142875"/>
                </a:lnTo>
                <a:lnTo>
                  <a:pt x="604520" y="71120"/>
                </a:lnTo>
                <a:lnTo>
                  <a:pt x="461645" y="0"/>
                </a:lnTo>
                <a:lnTo>
                  <a:pt x="506730" y="55880"/>
                </a:lnTo>
                <a:lnTo>
                  <a:pt x="519430" y="55880"/>
                </a:lnTo>
                <a:close/>
              </a:path>
              <a:path w="604520" h="142875">
                <a:moveTo>
                  <a:pt x="508000" y="85090"/>
                </a:moveTo>
                <a:lnTo>
                  <a:pt x="519430" y="71120"/>
                </a:lnTo>
                <a:lnTo>
                  <a:pt x="506730" y="55880"/>
                </a:lnTo>
                <a:lnTo>
                  <a:pt x="0" y="55880"/>
                </a:lnTo>
                <a:lnTo>
                  <a:pt x="0" y="85090"/>
                </a:lnTo>
                <a:lnTo>
                  <a:pt x="508000" y="85090"/>
                </a:lnTo>
                <a:close/>
              </a:path>
            </a:pathLst>
          </a:custGeom>
          <a:solidFill>
            <a:srgbClr val="7E0000"/>
          </a:solidFill>
        </p:spPr>
        <p:txBody>
          <a:bodyPr wrap="square" lIns="0" tIns="0" rIns="0" bIns="0" rtlCol="0">
            <a:noAutofit/>
          </a:bodyPr>
          <a:lstStyle/>
          <a:p>
            <a:endParaRPr/>
          </a:p>
        </p:txBody>
      </p:sp>
      <p:sp>
        <p:nvSpPr>
          <p:cNvPr id="32" name="object 32"/>
          <p:cNvSpPr txBox="1"/>
          <p:nvPr/>
        </p:nvSpPr>
        <p:spPr>
          <a:xfrm>
            <a:off x="3107182" y="826005"/>
            <a:ext cx="2245847"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endParaRPr sz="4000" dirty="0">
              <a:latin typeface="Arial"/>
              <a:cs typeface="Arial"/>
            </a:endParaRPr>
          </a:p>
        </p:txBody>
      </p:sp>
      <p:sp>
        <p:nvSpPr>
          <p:cNvPr id="31" name="object 31"/>
          <p:cNvSpPr txBox="1"/>
          <p:nvPr/>
        </p:nvSpPr>
        <p:spPr>
          <a:xfrm>
            <a:off x="5364860" y="826005"/>
            <a:ext cx="2026539" cy="532891"/>
          </a:xfrm>
          <a:prstGeom prst="rect">
            <a:avLst/>
          </a:prstGeom>
        </p:spPr>
        <p:txBody>
          <a:bodyPr wrap="square" lIns="0" tIns="0" rIns="0" bIns="0" rtlCol="0">
            <a:noAutofit/>
          </a:bodyPr>
          <a:lstStyle/>
          <a:p>
            <a:pPr marL="12700">
              <a:lnSpc>
                <a:spcPts val="4185"/>
              </a:lnSpc>
              <a:spcBef>
                <a:spcPts val="209"/>
              </a:spcBef>
            </a:pP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30" name="object 30"/>
          <p:cNvSpPr txBox="1"/>
          <p:nvPr/>
        </p:nvSpPr>
        <p:spPr>
          <a:xfrm>
            <a:off x="2555494" y="2493490"/>
            <a:ext cx="528319" cy="1854454"/>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400</a:t>
            </a:r>
            <a:endParaRPr sz="2400">
              <a:latin typeface="Times New Roman"/>
              <a:cs typeface="Times New Roman"/>
            </a:endParaRPr>
          </a:p>
          <a:p>
            <a:pPr marL="12700">
              <a:lnSpc>
                <a:spcPct val="95825"/>
              </a:lnSpc>
              <a:spcBef>
                <a:spcPts val="1084"/>
              </a:spcBef>
            </a:pPr>
            <a:r>
              <a:rPr sz="2400" b="1" spc="0" dirty="0">
                <a:solidFill>
                  <a:srgbClr val="003164"/>
                </a:solidFill>
                <a:latin typeface="Times New Roman"/>
                <a:cs typeface="Times New Roman"/>
              </a:rPr>
              <a:t>300</a:t>
            </a:r>
            <a:endParaRPr sz="2400">
              <a:latin typeface="Times New Roman"/>
              <a:cs typeface="Times New Roman"/>
            </a:endParaRPr>
          </a:p>
          <a:p>
            <a:pPr marL="12700">
              <a:lnSpc>
                <a:spcPct val="95825"/>
              </a:lnSpc>
              <a:spcBef>
                <a:spcPts val="1404"/>
              </a:spcBef>
            </a:pPr>
            <a:r>
              <a:rPr sz="2400" b="1" spc="0" dirty="0">
                <a:solidFill>
                  <a:srgbClr val="003164"/>
                </a:solidFill>
                <a:latin typeface="Times New Roman"/>
                <a:cs typeface="Times New Roman"/>
              </a:rPr>
              <a:t>200</a:t>
            </a:r>
            <a:endParaRPr sz="2400">
              <a:latin typeface="Times New Roman"/>
              <a:cs typeface="Times New Roman"/>
            </a:endParaRPr>
          </a:p>
          <a:p>
            <a:pPr marL="12700">
              <a:lnSpc>
                <a:spcPct val="95825"/>
              </a:lnSpc>
              <a:spcBef>
                <a:spcPts val="1106"/>
              </a:spcBef>
            </a:pPr>
            <a:r>
              <a:rPr sz="2400" b="1" spc="0" dirty="0">
                <a:solidFill>
                  <a:srgbClr val="003164"/>
                </a:solidFill>
                <a:latin typeface="Times New Roman"/>
                <a:cs typeface="Times New Roman"/>
              </a:rPr>
              <a:t>100</a:t>
            </a:r>
            <a:endParaRPr sz="2400">
              <a:latin typeface="Times New Roman"/>
              <a:cs typeface="Times New Roman"/>
            </a:endParaRPr>
          </a:p>
        </p:txBody>
      </p:sp>
      <p:sp>
        <p:nvSpPr>
          <p:cNvPr id="29" name="object 29"/>
          <p:cNvSpPr txBox="1"/>
          <p:nvPr/>
        </p:nvSpPr>
        <p:spPr>
          <a:xfrm>
            <a:off x="2197354" y="3500854"/>
            <a:ext cx="223519"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9999"/>
                </a:solidFill>
                <a:latin typeface="Times New Roman"/>
                <a:cs typeface="Times New Roman"/>
              </a:rPr>
              <a:t>y</a:t>
            </a:r>
            <a:endParaRPr sz="2400">
              <a:latin typeface="Times New Roman"/>
              <a:cs typeface="Times New Roman"/>
            </a:endParaRPr>
          </a:p>
        </p:txBody>
      </p:sp>
      <p:sp>
        <p:nvSpPr>
          <p:cNvPr id="28" name="object 28"/>
          <p:cNvSpPr txBox="1"/>
          <p:nvPr/>
        </p:nvSpPr>
        <p:spPr>
          <a:xfrm>
            <a:off x="6565773" y="4855944"/>
            <a:ext cx="528320"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400</a:t>
            </a:r>
            <a:endParaRPr sz="2400">
              <a:latin typeface="Times New Roman"/>
              <a:cs typeface="Times New Roman"/>
            </a:endParaRPr>
          </a:p>
        </p:txBody>
      </p:sp>
      <p:sp>
        <p:nvSpPr>
          <p:cNvPr id="27" name="object 27"/>
          <p:cNvSpPr txBox="1"/>
          <p:nvPr/>
        </p:nvSpPr>
        <p:spPr>
          <a:xfrm>
            <a:off x="3169666" y="4862040"/>
            <a:ext cx="223520"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0</a:t>
            </a:r>
            <a:endParaRPr sz="2400">
              <a:latin typeface="Times New Roman"/>
              <a:cs typeface="Times New Roman"/>
            </a:endParaRPr>
          </a:p>
        </p:txBody>
      </p:sp>
      <p:sp>
        <p:nvSpPr>
          <p:cNvPr id="26" name="object 26"/>
          <p:cNvSpPr txBox="1"/>
          <p:nvPr/>
        </p:nvSpPr>
        <p:spPr>
          <a:xfrm>
            <a:off x="3826891" y="4868136"/>
            <a:ext cx="528320"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100</a:t>
            </a:r>
            <a:endParaRPr sz="2400">
              <a:latin typeface="Times New Roman"/>
              <a:cs typeface="Times New Roman"/>
            </a:endParaRPr>
          </a:p>
        </p:txBody>
      </p:sp>
      <p:sp>
        <p:nvSpPr>
          <p:cNvPr id="25" name="object 25"/>
          <p:cNvSpPr txBox="1"/>
          <p:nvPr/>
        </p:nvSpPr>
        <p:spPr>
          <a:xfrm>
            <a:off x="4750435" y="4881852"/>
            <a:ext cx="522473" cy="583183"/>
          </a:xfrm>
          <a:prstGeom prst="rect">
            <a:avLst/>
          </a:prstGeom>
        </p:spPr>
        <p:txBody>
          <a:bodyPr wrap="square" lIns="0" tIns="0" rIns="0" bIns="0" rtlCol="0">
            <a:noAutofit/>
          </a:bodyPr>
          <a:lstStyle/>
          <a:p>
            <a:pPr marL="136143" indent="-123443">
              <a:lnSpc>
                <a:spcPts val="2759"/>
              </a:lnSpc>
              <a:spcBef>
                <a:spcPts val="409"/>
              </a:spcBef>
            </a:pPr>
            <a:r>
              <a:rPr sz="2400" b="1" spc="0" dirty="0">
                <a:solidFill>
                  <a:srgbClr val="003164"/>
                </a:solidFill>
                <a:latin typeface="Times New Roman"/>
                <a:cs typeface="Times New Roman"/>
              </a:rPr>
              <a:t>200 </a:t>
            </a:r>
            <a:endParaRPr sz="2400">
              <a:latin typeface="Times New Roman"/>
              <a:cs typeface="Times New Roman"/>
            </a:endParaRPr>
          </a:p>
          <a:p>
            <a:pPr marL="136143">
              <a:lnSpc>
                <a:spcPts val="2759"/>
              </a:lnSpc>
            </a:pPr>
            <a:r>
              <a:rPr sz="2400" b="1" spc="0" dirty="0">
                <a:solidFill>
                  <a:srgbClr val="009999"/>
                </a:solidFill>
                <a:latin typeface="Times New Roman"/>
                <a:cs typeface="Times New Roman"/>
              </a:rPr>
              <a:t>x</a:t>
            </a:r>
            <a:endParaRPr sz="2400">
              <a:latin typeface="Times New Roman"/>
              <a:cs typeface="Times New Roman"/>
            </a:endParaRPr>
          </a:p>
        </p:txBody>
      </p:sp>
      <p:sp>
        <p:nvSpPr>
          <p:cNvPr id="24" name="object 24"/>
          <p:cNvSpPr txBox="1"/>
          <p:nvPr/>
        </p:nvSpPr>
        <p:spPr>
          <a:xfrm>
            <a:off x="5694045" y="4881852"/>
            <a:ext cx="528320" cy="330200"/>
          </a:xfrm>
          <a:prstGeom prst="rect">
            <a:avLst/>
          </a:prstGeom>
        </p:spPr>
        <p:txBody>
          <a:bodyPr wrap="square" lIns="0" tIns="0" rIns="0" bIns="0" rtlCol="0">
            <a:noAutofit/>
          </a:bodyPr>
          <a:lstStyle/>
          <a:p>
            <a:pPr marL="12700">
              <a:lnSpc>
                <a:spcPts val="2550"/>
              </a:lnSpc>
              <a:spcBef>
                <a:spcPts val="127"/>
              </a:spcBef>
            </a:pPr>
            <a:r>
              <a:rPr sz="2400" b="1" spc="0" dirty="0">
                <a:solidFill>
                  <a:srgbClr val="003164"/>
                </a:solidFill>
                <a:latin typeface="Times New Roman"/>
                <a:cs typeface="Times New Roman"/>
              </a:rPr>
              <a:t>300</a:t>
            </a:r>
            <a:endParaRPr sz="2400">
              <a:latin typeface="Times New Roman"/>
              <a:cs typeface="Times New Roman"/>
            </a:endParaRPr>
          </a:p>
        </p:txBody>
      </p:sp>
      <p:sp>
        <p:nvSpPr>
          <p:cNvPr id="23" name="object 23"/>
          <p:cNvSpPr txBox="1"/>
          <p:nvPr/>
        </p:nvSpPr>
        <p:spPr>
          <a:xfrm>
            <a:off x="2634742" y="6121836"/>
            <a:ext cx="404037" cy="254000"/>
          </a:xfrm>
          <a:prstGeom prst="rect">
            <a:avLst/>
          </a:prstGeom>
        </p:spPr>
        <p:txBody>
          <a:bodyPr wrap="square" lIns="0" tIns="0" rIns="0" bIns="0" rtlCol="0">
            <a:noAutofit/>
          </a:bodyPr>
          <a:lstStyle/>
          <a:p>
            <a:pPr marL="12700">
              <a:lnSpc>
                <a:spcPts val="1939"/>
              </a:lnSpc>
              <a:spcBef>
                <a:spcPts val="97"/>
              </a:spcBef>
            </a:pPr>
            <a:r>
              <a:rPr sz="1800" b="1" spc="4" dirty="0">
                <a:latin typeface="Arial"/>
                <a:cs typeface="Arial"/>
              </a:rPr>
              <a:t>Fig</a:t>
            </a:r>
            <a:endParaRPr sz="1800">
              <a:latin typeface="Arial"/>
              <a:cs typeface="Arial"/>
            </a:endParaRPr>
          </a:p>
        </p:txBody>
      </p:sp>
      <p:sp>
        <p:nvSpPr>
          <p:cNvPr id="22" name="object 22"/>
          <p:cNvSpPr txBox="1"/>
          <p:nvPr/>
        </p:nvSpPr>
        <p:spPr>
          <a:xfrm>
            <a:off x="3107182" y="6121836"/>
            <a:ext cx="4542790" cy="528269"/>
          </a:xfrm>
          <a:prstGeom prst="rect">
            <a:avLst/>
          </a:prstGeom>
        </p:spPr>
        <p:txBody>
          <a:bodyPr wrap="square" lIns="0" tIns="0" rIns="0" bIns="0" rtlCol="0">
            <a:noAutofit/>
          </a:bodyPr>
          <a:lstStyle/>
          <a:p>
            <a:pPr marL="12700">
              <a:lnSpc>
                <a:spcPts val="1939"/>
              </a:lnSpc>
              <a:spcBef>
                <a:spcPts val="97"/>
              </a:spcBef>
            </a:pPr>
            <a:r>
              <a:rPr lang="en-US" sz="1800" b="1" spc="-4" dirty="0">
                <a:latin typeface="Arial"/>
                <a:cs typeface="Arial"/>
              </a:rPr>
              <a:t>5</a:t>
            </a:r>
            <a:r>
              <a:rPr sz="1800" b="1" spc="0" dirty="0">
                <a:latin typeface="Arial"/>
                <a:cs typeface="Arial"/>
              </a:rPr>
              <a:t>:</a:t>
            </a:r>
            <a:r>
              <a:rPr sz="1800" b="1" spc="4" dirty="0">
                <a:latin typeface="Arial"/>
                <a:cs typeface="Arial"/>
              </a:rPr>
              <a:t> </a:t>
            </a:r>
            <a:r>
              <a:rPr sz="1800" spc="-4" dirty="0">
                <a:solidFill>
                  <a:srgbClr val="643100"/>
                </a:solidFill>
                <a:latin typeface="Arial"/>
                <a:cs typeface="Arial"/>
              </a:rPr>
              <a:t>Robu</a:t>
            </a:r>
            <a:r>
              <a:rPr sz="1800" spc="0" dirty="0">
                <a:solidFill>
                  <a:srgbClr val="643100"/>
                </a:solidFill>
                <a:latin typeface="Arial"/>
                <a:cs typeface="Arial"/>
              </a:rPr>
              <a:t>s</a:t>
            </a:r>
            <a:r>
              <a:rPr sz="1800" spc="4" dirty="0">
                <a:solidFill>
                  <a:srgbClr val="643100"/>
                </a:solidFill>
                <a:latin typeface="Arial"/>
                <a:cs typeface="Arial"/>
              </a:rPr>
              <a:t>t</a:t>
            </a:r>
            <a:r>
              <a:rPr sz="1800" spc="-4" dirty="0">
                <a:solidFill>
                  <a:srgbClr val="643100"/>
                </a:solidFill>
                <a:latin typeface="Arial"/>
                <a:cs typeface="Arial"/>
              </a:rPr>
              <a:t>ne</a:t>
            </a:r>
            <a:r>
              <a:rPr sz="1800" spc="0" dirty="0">
                <a:solidFill>
                  <a:srgbClr val="643100"/>
                </a:solidFill>
                <a:latin typeface="Arial"/>
                <a:cs typeface="Arial"/>
              </a:rPr>
              <a:t>ss</a:t>
            </a:r>
            <a:r>
              <a:rPr sz="1800" spc="4" dirty="0">
                <a:solidFill>
                  <a:srgbClr val="643100"/>
                </a:solidFill>
                <a:latin typeface="Arial"/>
                <a:cs typeface="Arial"/>
              </a:rPr>
              <a:t> t</a:t>
            </a:r>
            <a:r>
              <a:rPr sz="1800" spc="0" dirty="0">
                <a:solidFill>
                  <a:srgbClr val="643100"/>
                </a:solidFill>
                <a:latin typeface="Arial"/>
                <a:cs typeface="Arial"/>
              </a:rPr>
              <a:t>est ca</a:t>
            </a:r>
            <a:r>
              <a:rPr sz="1800" spc="9" dirty="0">
                <a:solidFill>
                  <a:srgbClr val="643100"/>
                </a:solidFill>
                <a:latin typeface="Arial"/>
                <a:cs typeface="Arial"/>
              </a:rPr>
              <a:t>s</a:t>
            </a:r>
            <a:r>
              <a:rPr sz="1800" spc="-4" dirty="0">
                <a:solidFill>
                  <a:srgbClr val="643100"/>
                </a:solidFill>
                <a:latin typeface="Arial"/>
                <a:cs typeface="Arial"/>
              </a:rPr>
              <a:t>e</a:t>
            </a:r>
            <a:r>
              <a:rPr sz="1800" spc="0" dirty="0">
                <a:solidFill>
                  <a:srgbClr val="643100"/>
                </a:solidFill>
                <a:latin typeface="Arial"/>
                <a:cs typeface="Arial"/>
              </a:rPr>
              <a:t>s</a:t>
            </a:r>
            <a:r>
              <a:rPr sz="1800" spc="4" dirty="0">
                <a:solidFill>
                  <a:srgbClr val="643100"/>
                </a:solidFill>
                <a:latin typeface="Arial"/>
                <a:cs typeface="Arial"/>
              </a:rPr>
              <a:t> f</a:t>
            </a:r>
            <a:r>
              <a:rPr sz="1800" spc="0" dirty="0">
                <a:solidFill>
                  <a:srgbClr val="643100"/>
                </a:solidFill>
                <a:latin typeface="Arial"/>
                <a:cs typeface="Arial"/>
              </a:rPr>
              <a:t>or </a:t>
            </a:r>
            <a:r>
              <a:rPr sz="1800" spc="29" dirty="0">
                <a:solidFill>
                  <a:srgbClr val="643100"/>
                </a:solidFill>
                <a:latin typeface="Arial"/>
                <a:cs typeface="Arial"/>
              </a:rPr>
              <a:t>t</a:t>
            </a:r>
            <a:r>
              <a:rPr sz="1800" spc="-50" dirty="0">
                <a:solidFill>
                  <a:srgbClr val="643100"/>
                </a:solidFill>
                <a:latin typeface="Arial"/>
                <a:cs typeface="Arial"/>
              </a:rPr>
              <a:t>w</a:t>
            </a:r>
            <a:r>
              <a:rPr sz="1800" spc="0" dirty="0">
                <a:solidFill>
                  <a:srgbClr val="643100"/>
                </a:solidFill>
                <a:latin typeface="Arial"/>
                <a:cs typeface="Arial"/>
              </a:rPr>
              <a:t>o v</a:t>
            </a:r>
            <a:r>
              <a:rPr sz="1800" spc="-4" dirty="0">
                <a:solidFill>
                  <a:srgbClr val="643100"/>
                </a:solidFill>
                <a:latin typeface="Arial"/>
                <a:cs typeface="Arial"/>
              </a:rPr>
              <a:t>a</a:t>
            </a:r>
            <a:r>
              <a:rPr sz="1800" spc="14" dirty="0">
                <a:solidFill>
                  <a:srgbClr val="643100"/>
                </a:solidFill>
                <a:latin typeface="Arial"/>
                <a:cs typeface="Arial"/>
              </a:rPr>
              <a:t>r</a:t>
            </a:r>
            <a:r>
              <a:rPr sz="1800" spc="9" dirty="0">
                <a:solidFill>
                  <a:srgbClr val="643100"/>
                </a:solidFill>
                <a:latin typeface="Arial"/>
                <a:cs typeface="Arial"/>
              </a:rPr>
              <a:t>i</a:t>
            </a:r>
            <a:r>
              <a:rPr sz="1800" spc="4" dirty="0">
                <a:solidFill>
                  <a:srgbClr val="643100"/>
                </a:solidFill>
                <a:latin typeface="Arial"/>
                <a:cs typeface="Arial"/>
              </a:rPr>
              <a:t>a</a:t>
            </a:r>
            <a:r>
              <a:rPr sz="1800" spc="-4" dirty="0">
                <a:solidFill>
                  <a:srgbClr val="643100"/>
                </a:solidFill>
                <a:latin typeface="Arial"/>
                <a:cs typeface="Arial"/>
              </a:rPr>
              <a:t>bl</a:t>
            </a:r>
            <a:r>
              <a:rPr sz="1800" spc="0" dirty="0">
                <a:solidFill>
                  <a:srgbClr val="643100"/>
                </a:solidFill>
                <a:latin typeface="Arial"/>
                <a:cs typeface="Arial"/>
              </a:rPr>
              <a:t>es</a:t>
            </a:r>
            <a:endParaRPr sz="1800" dirty="0">
              <a:latin typeface="Arial"/>
              <a:cs typeface="Arial"/>
            </a:endParaRPr>
          </a:p>
          <a:p>
            <a:pPr marL="480948" marR="34290">
              <a:lnSpc>
                <a:spcPct val="95825"/>
              </a:lnSpc>
            </a:pPr>
            <a:r>
              <a:rPr sz="1800" spc="-4" dirty="0">
                <a:solidFill>
                  <a:srgbClr val="643100"/>
                </a:solidFill>
                <a:latin typeface="Arial"/>
                <a:cs typeface="Arial"/>
              </a:rPr>
              <a:t>an</a:t>
            </a:r>
            <a:r>
              <a:rPr sz="1800" spc="0" dirty="0">
                <a:solidFill>
                  <a:srgbClr val="643100"/>
                </a:solidFill>
                <a:latin typeface="Arial"/>
                <a:cs typeface="Arial"/>
              </a:rPr>
              <a:t>d</a:t>
            </a:r>
            <a:r>
              <a:rPr sz="1800" spc="25" dirty="0">
                <a:solidFill>
                  <a:srgbClr val="643100"/>
                </a:solidFill>
                <a:latin typeface="Arial"/>
                <a:cs typeface="Arial"/>
              </a:rPr>
              <a:t> </a:t>
            </a:r>
            <a:r>
              <a:rPr sz="1800" spc="0" dirty="0">
                <a:solidFill>
                  <a:srgbClr val="643100"/>
                </a:solidFill>
                <a:latin typeface="Arial"/>
                <a:cs typeface="Arial"/>
              </a:rPr>
              <a:t>y</a:t>
            </a:r>
            <a:r>
              <a:rPr sz="1800" spc="4" dirty="0">
                <a:solidFill>
                  <a:srgbClr val="643100"/>
                </a:solidFill>
                <a:latin typeface="Arial"/>
                <a:cs typeface="Arial"/>
              </a:rPr>
              <a:t> </a:t>
            </a:r>
            <a:r>
              <a:rPr sz="1800" spc="-50" dirty="0">
                <a:solidFill>
                  <a:srgbClr val="643100"/>
                </a:solidFill>
                <a:latin typeface="Arial"/>
                <a:cs typeface="Arial"/>
              </a:rPr>
              <a:t>w</a:t>
            </a:r>
            <a:r>
              <a:rPr sz="1800" spc="9" dirty="0">
                <a:solidFill>
                  <a:srgbClr val="643100"/>
                </a:solidFill>
                <a:latin typeface="Arial"/>
                <a:cs typeface="Arial"/>
              </a:rPr>
              <a:t>i</a:t>
            </a:r>
            <a:r>
              <a:rPr sz="1800" spc="4" dirty="0">
                <a:solidFill>
                  <a:srgbClr val="643100"/>
                </a:solidFill>
                <a:latin typeface="Arial"/>
                <a:cs typeface="Arial"/>
              </a:rPr>
              <a:t>t</a:t>
            </a:r>
            <a:r>
              <a:rPr sz="1800" spc="0" dirty="0">
                <a:solidFill>
                  <a:srgbClr val="643100"/>
                </a:solidFill>
                <a:latin typeface="Arial"/>
                <a:cs typeface="Arial"/>
              </a:rPr>
              <a:t>h r</a:t>
            </a:r>
            <a:r>
              <a:rPr sz="1800" spc="4" dirty="0">
                <a:solidFill>
                  <a:srgbClr val="643100"/>
                </a:solidFill>
                <a:latin typeface="Arial"/>
                <a:cs typeface="Arial"/>
              </a:rPr>
              <a:t>a</a:t>
            </a:r>
            <a:r>
              <a:rPr sz="1800" spc="-4" dirty="0">
                <a:solidFill>
                  <a:srgbClr val="643100"/>
                </a:solidFill>
                <a:latin typeface="Arial"/>
                <a:cs typeface="Arial"/>
              </a:rPr>
              <a:t>n</a:t>
            </a:r>
            <a:r>
              <a:rPr sz="1800" spc="19" dirty="0">
                <a:solidFill>
                  <a:srgbClr val="643100"/>
                </a:solidFill>
                <a:latin typeface="Arial"/>
                <a:cs typeface="Arial"/>
              </a:rPr>
              <a:t>g</a:t>
            </a:r>
            <a:r>
              <a:rPr sz="1800" spc="0" dirty="0">
                <a:solidFill>
                  <a:srgbClr val="643100"/>
                </a:solidFill>
                <a:latin typeface="Arial"/>
                <a:cs typeface="Arial"/>
              </a:rPr>
              <a:t>e [1</a:t>
            </a:r>
            <a:r>
              <a:rPr sz="1800" spc="-4" dirty="0">
                <a:solidFill>
                  <a:srgbClr val="643100"/>
                </a:solidFill>
                <a:latin typeface="Arial"/>
                <a:cs typeface="Arial"/>
              </a:rPr>
              <a:t>00</a:t>
            </a:r>
            <a:r>
              <a:rPr sz="1800" spc="4" dirty="0">
                <a:solidFill>
                  <a:srgbClr val="643100"/>
                </a:solidFill>
                <a:latin typeface="Arial"/>
                <a:cs typeface="Arial"/>
              </a:rPr>
              <a:t>,</a:t>
            </a:r>
            <a:r>
              <a:rPr sz="1800" spc="-4" dirty="0">
                <a:solidFill>
                  <a:srgbClr val="643100"/>
                </a:solidFill>
                <a:latin typeface="Arial"/>
                <a:cs typeface="Arial"/>
              </a:rPr>
              <a:t>300</a:t>
            </a:r>
            <a:r>
              <a:rPr sz="1800" spc="0" dirty="0">
                <a:solidFill>
                  <a:srgbClr val="643100"/>
                </a:solidFill>
                <a:latin typeface="Arial"/>
                <a:cs typeface="Arial"/>
              </a:rPr>
              <a:t>]</a:t>
            </a:r>
            <a:r>
              <a:rPr sz="1800" spc="9" dirty="0">
                <a:solidFill>
                  <a:srgbClr val="643100"/>
                </a:solidFill>
                <a:latin typeface="Arial"/>
                <a:cs typeface="Arial"/>
              </a:rPr>
              <a:t> </a:t>
            </a:r>
            <a:r>
              <a:rPr sz="1800" spc="0" dirty="0">
                <a:solidFill>
                  <a:srgbClr val="643100"/>
                </a:solidFill>
                <a:latin typeface="Arial"/>
                <a:cs typeface="Arial"/>
              </a:rPr>
              <a:t>each</a:t>
            </a:r>
            <a:endParaRPr sz="1800" dirty="0">
              <a:latin typeface="Arial"/>
              <a:cs typeface="Arial"/>
            </a:endParaRPr>
          </a:p>
        </p:txBody>
      </p:sp>
      <p:sp>
        <p:nvSpPr>
          <p:cNvPr id="21" name="object 21"/>
          <p:cNvSpPr txBox="1"/>
          <p:nvPr/>
        </p:nvSpPr>
        <p:spPr>
          <a:xfrm>
            <a:off x="7655814" y="6121836"/>
            <a:ext cx="173990" cy="254000"/>
          </a:xfrm>
          <a:prstGeom prst="rect">
            <a:avLst/>
          </a:prstGeom>
        </p:spPr>
        <p:txBody>
          <a:bodyPr wrap="square" lIns="0" tIns="0" rIns="0" bIns="0" rtlCol="0">
            <a:noAutofit/>
          </a:bodyPr>
          <a:lstStyle/>
          <a:p>
            <a:pPr marL="12700">
              <a:lnSpc>
                <a:spcPts val="1939"/>
              </a:lnSpc>
              <a:spcBef>
                <a:spcPts val="97"/>
              </a:spcBef>
            </a:pPr>
            <a:r>
              <a:rPr sz="1800" spc="0" dirty="0">
                <a:solidFill>
                  <a:srgbClr val="643100"/>
                </a:solidFill>
                <a:latin typeface="Arial"/>
                <a:cs typeface="Arial"/>
              </a:rPr>
              <a:t>x</a:t>
            </a:r>
            <a:endParaRPr sz="1800">
              <a:latin typeface="Arial"/>
              <a:cs typeface="Arial"/>
            </a:endParaRPr>
          </a:p>
        </p:txBody>
      </p:sp>
      <p:sp>
        <p:nvSpPr>
          <p:cNvPr id="19" name="object 19"/>
          <p:cNvSpPr txBox="1"/>
          <p:nvPr/>
        </p:nvSpPr>
        <p:spPr>
          <a:xfrm>
            <a:off x="4106545" y="3188335"/>
            <a:ext cx="1812289" cy="1009014"/>
          </a:xfrm>
          <a:prstGeom prst="rect">
            <a:avLst/>
          </a:prstGeom>
        </p:spPr>
        <p:txBody>
          <a:bodyPr wrap="square" lIns="0" tIns="0" rIns="0" bIns="0" rtlCol="0">
            <a:noAutofit/>
          </a:bodyPr>
          <a:lstStyle/>
          <a:p>
            <a:pPr marL="25400">
              <a:lnSpc>
                <a:spcPts val="1000"/>
              </a:lnSpc>
            </a:pPr>
            <a:endParaRPr sz="1000"/>
          </a:p>
        </p:txBody>
      </p:sp>
      <p:sp>
        <p:nvSpPr>
          <p:cNvPr id="18" name="object 18"/>
          <p:cNvSpPr txBox="1"/>
          <p:nvPr/>
        </p:nvSpPr>
        <p:spPr>
          <a:xfrm>
            <a:off x="3123565" y="2589529"/>
            <a:ext cx="123825" cy="586740"/>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3247390" y="2589529"/>
            <a:ext cx="102870" cy="586740"/>
          </a:xfrm>
          <a:prstGeom prst="rect">
            <a:avLst/>
          </a:prstGeom>
        </p:spPr>
        <p:txBody>
          <a:bodyPr wrap="square" lIns="0" tIns="0" rIns="0" bIns="0" rtlCol="0">
            <a:noAutofit/>
          </a:bodyPr>
          <a:lstStyle/>
          <a:p>
            <a:pPr marL="25400">
              <a:lnSpc>
                <a:spcPts val="1000"/>
              </a:lnSpc>
            </a:pPr>
            <a:endParaRPr sz="1000"/>
          </a:p>
        </p:txBody>
      </p:sp>
      <p:sp>
        <p:nvSpPr>
          <p:cNvPr id="16" name="object 16"/>
          <p:cNvSpPr txBox="1"/>
          <p:nvPr/>
        </p:nvSpPr>
        <p:spPr>
          <a:xfrm>
            <a:off x="3350260" y="2589529"/>
            <a:ext cx="3371215" cy="2122805"/>
          </a:xfrm>
          <a:prstGeom prst="rect">
            <a:avLst/>
          </a:prstGeom>
        </p:spPr>
        <p:txBody>
          <a:bodyPr wrap="square" lIns="0" tIns="0" rIns="0" bIns="0" rtlCol="0">
            <a:noAutofit/>
          </a:bodyPr>
          <a:lstStyle/>
          <a:p>
            <a:pPr marL="25400">
              <a:lnSpc>
                <a:spcPts val="1000"/>
              </a:lnSpc>
            </a:pPr>
            <a:endParaRPr sz="1000"/>
          </a:p>
        </p:txBody>
      </p:sp>
      <p:sp>
        <p:nvSpPr>
          <p:cNvPr id="15" name="object 15"/>
          <p:cNvSpPr txBox="1"/>
          <p:nvPr/>
        </p:nvSpPr>
        <p:spPr>
          <a:xfrm>
            <a:off x="3123565" y="3176270"/>
            <a:ext cx="123825" cy="534669"/>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3247390" y="3176270"/>
            <a:ext cx="102870" cy="534669"/>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3123565" y="3710940"/>
            <a:ext cx="123825" cy="486410"/>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3247390" y="3710940"/>
            <a:ext cx="102870" cy="486410"/>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3123565" y="4197350"/>
            <a:ext cx="123825" cy="612139"/>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3247390" y="4197350"/>
            <a:ext cx="102870" cy="612139"/>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3350260" y="4712335"/>
            <a:ext cx="742950" cy="97154"/>
          </a:xfrm>
          <a:prstGeom prst="rect">
            <a:avLst/>
          </a:prstGeom>
        </p:spPr>
        <p:txBody>
          <a:bodyPr wrap="square" lIns="0" tIns="0" rIns="0" bIns="0" rtlCol="0">
            <a:noAutofit/>
          </a:bodyPr>
          <a:lstStyle/>
          <a:p>
            <a:pPr marL="25400">
              <a:lnSpc>
                <a:spcPts val="750"/>
              </a:lnSpc>
              <a:spcBef>
                <a:spcPts val="14"/>
              </a:spcBef>
            </a:pPr>
            <a:endParaRPr sz="750"/>
          </a:p>
        </p:txBody>
      </p:sp>
      <p:sp>
        <p:nvSpPr>
          <p:cNvPr id="8" name="object 8"/>
          <p:cNvSpPr txBox="1"/>
          <p:nvPr/>
        </p:nvSpPr>
        <p:spPr>
          <a:xfrm>
            <a:off x="4093210" y="4712335"/>
            <a:ext cx="887094" cy="97154"/>
          </a:xfrm>
          <a:prstGeom prst="rect">
            <a:avLst/>
          </a:prstGeom>
        </p:spPr>
        <p:txBody>
          <a:bodyPr wrap="square" lIns="0" tIns="0" rIns="0" bIns="0" rtlCol="0">
            <a:noAutofit/>
          </a:bodyPr>
          <a:lstStyle/>
          <a:p>
            <a:pPr marL="25400">
              <a:lnSpc>
                <a:spcPts val="750"/>
              </a:lnSpc>
              <a:spcBef>
                <a:spcPts val="14"/>
              </a:spcBef>
            </a:pPr>
            <a:endParaRPr sz="750"/>
          </a:p>
        </p:txBody>
      </p:sp>
      <p:sp>
        <p:nvSpPr>
          <p:cNvPr id="7" name="object 7"/>
          <p:cNvSpPr txBox="1"/>
          <p:nvPr/>
        </p:nvSpPr>
        <p:spPr>
          <a:xfrm>
            <a:off x="4980305" y="4712335"/>
            <a:ext cx="942975" cy="97154"/>
          </a:xfrm>
          <a:prstGeom prst="rect">
            <a:avLst/>
          </a:prstGeom>
        </p:spPr>
        <p:txBody>
          <a:bodyPr wrap="square" lIns="0" tIns="0" rIns="0" bIns="0" rtlCol="0">
            <a:noAutofit/>
          </a:bodyPr>
          <a:lstStyle/>
          <a:p>
            <a:pPr marL="25400">
              <a:lnSpc>
                <a:spcPts val="750"/>
              </a:lnSpc>
              <a:spcBef>
                <a:spcPts val="14"/>
              </a:spcBef>
            </a:pPr>
            <a:endParaRPr sz="750"/>
          </a:p>
        </p:txBody>
      </p:sp>
      <p:sp>
        <p:nvSpPr>
          <p:cNvPr id="6" name="object 6"/>
          <p:cNvSpPr txBox="1"/>
          <p:nvPr/>
        </p:nvSpPr>
        <p:spPr>
          <a:xfrm>
            <a:off x="5923280" y="4712335"/>
            <a:ext cx="798195" cy="97154"/>
          </a:xfrm>
          <a:prstGeom prst="rect">
            <a:avLst/>
          </a:prstGeom>
        </p:spPr>
        <p:txBody>
          <a:bodyPr wrap="square" lIns="0" tIns="0" rIns="0" bIns="0" rtlCol="0">
            <a:noAutofit/>
          </a:bodyPr>
          <a:lstStyle/>
          <a:p>
            <a:pPr marL="25400">
              <a:lnSpc>
                <a:spcPts val="750"/>
              </a:lnSpc>
              <a:spcBef>
                <a:spcPts val="14"/>
              </a:spcBef>
            </a:pPr>
            <a:endParaRPr sz="750"/>
          </a:p>
        </p:txBody>
      </p:sp>
      <p:sp>
        <p:nvSpPr>
          <p:cNvPr id="5" name="object 5"/>
          <p:cNvSpPr txBox="1"/>
          <p:nvPr/>
        </p:nvSpPr>
        <p:spPr>
          <a:xfrm>
            <a:off x="3123565" y="4809490"/>
            <a:ext cx="969645" cy="83820"/>
          </a:xfrm>
          <a:prstGeom prst="rect">
            <a:avLst/>
          </a:prstGeom>
        </p:spPr>
        <p:txBody>
          <a:bodyPr wrap="square" lIns="0" tIns="0" rIns="0" bIns="0" rtlCol="0">
            <a:noAutofit/>
          </a:bodyPr>
          <a:lstStyle/>
          <a:p>
            <a:pPr marL="25400">
              <a:lnSpc>
                <a:spcPts val="650"/>
              </a:lnSpc>
              <a:spcBef>
                <a:spcPts val="10"/>
              </a:spcBef>
            </a:pPr>
            <a:endParaRPr sz="650"/>
          </a:p>
        </p:txBody>
      </p:sp>
      <p:sp>
        <p:nvSpPr>
          <p:cNvPr id="4" name="object 4"/>
          <p:cNvSpPr txBox="1"/>
          <p:nvPr/>
        </p:nvSpPr>
        <p:spPr>
          <a:xfrm>
            <a:off x="4093210" y="4809490"/>
            <a:ext cx="887094" cy="80645"/>
          </a:xfrm>
          <a:prstGeom prst="rect">
            <a:avLst/>
          </a:prstGeom>
        </p:spPr>
        <p:txBody>
          <a:bodyPr wrap="square" lIns="0" tIns="0" rIns="0" bIns="0" rtlCol="0">
            <a:noAutofit/>
          </a:bodyPr>
          <a:lstStyle/>
          <a:p>
            <a:pPr marL="25400">
              <a:lnSpc>
                <a:spcPts val="600"/>
              </a:lnSpc>
              <a:spcBef>
                <a:spcPts val="35"/>
              </a:spcBef>
            </a:pPr>
            <a:endParaRPr sz="600"/>
          </a:p>
        </p:txBody>
      </p:sp>
      <p:sp>
        <p:nvSpPr>
          <p:cNvPr id="3" name="object 3"/>
          <p:cNvSpPr txBox="1"/>
          <p:nvPr/>
        </p:nvSpPr>
        <p:spPr>
          <a:xfrm>
            <a:off x="4980305" y="4809490"/>
            <a:ext cx="942975" cy="76200"/>
          </a:xfrm>
          <a:prstGeom prst="rect">
            <a:avLst/>
          </a:prstGeom>
        </p:spPr>
        <p:txBody>
          <a:bodyPr wrap="square" lIns="0" tIns="0" rIns="0" bIns="0" rtlCol="0">
            <a:noAutofit/>
          </a:bodyPr>
          <a:lstStyle/>
          <a:p>
            <a:pPr marL="25400">
              <a:lnSpc>
                <a:spcPts val="600"/>
              </a:lnSpc>
            </a:pPr>
            <a:endParaRPr sz="600"/>
          </a:p>
        </p:txBody>
      </p:sp>
      <p:sp>
        <p:nvSpPr>
          <p:cNvPr id="2" name="object 2"/>
          <p:cNvSpPr txBox="1"/>
          <p:nvPr/>
        </p:nvSpPr>
        <p:spPr>
          <a:xfrm>
            <a:off x="5923280" y="4809490"/>
            <a:ext cx="798195" cy="83820"/>
          </a:xfrm>
          <a:prstGeom prst="rect">
            <a:avLst/>
          </a:prstGeom>
        </p:spPr>
        <p:txBody>
          <a:bodyPr wrap="square" lIns="0" tIns="0" rIns="0" bIns="0" rtlCol="0">
            <a:noAutofit/>
          </a:bodyPr>
          <a:lstStyle/>
          <a:p>
            <a:pPr marL="25400">
              <a:lnSpc>
                <a:spcPts val="650"/>
              </a:lnSpc>
              <a:spcBef>
                <a:spcPts val="10"/>
              </a:spcBef>
            </a:pPr>
            <a:endParaRPr sz="650"/>
          </a:p>
        </p:txBody>
      </p:sp>
      <p:sp>
        <p:nvSpPr>
          <p:cNvPr id="75" name="Footer Placeholder 4">
            <a:extLst>
              <a:ext uri="{FF2B5EF4-FFF2-40B4-BE49-F238E27FC236}">
                <a16:creationId xmlns:a16="http://schemas.microsoft.com/office/drawing/2014/main" id="{C6444CAC-977A-FE4B-9E75-CA1235FC8135}"/>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76" name="Object 4">
            <a:extLst>
              <a:ext uri="{FF2B5EF4-FFF2-40B4-BE49-F238E27FC236}">
                <a16:creationId xmlns:a16="http://schemas.microsoft.com/office/drawing/2014/main" id="{6B472EEA-C2E8-9D47-A314-66373C0E5AD2}"/>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761365" y="1605914"/>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25" name="object 25"/>
          <p:cNvSpPr txBox="1"/>
          <p:nvPr/>
        </p:nvSpPr>
        <p:spPr>
          <a:xfrm>
            <a:off x="3477894" y="826005"/>
            <a:ext cx="4446905"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24" name="object 24"/>
          <p:cNvSpPr txBox="1"/>
          <p:nvPr/>
        </p:nvSpPr>
        <p:spPr>
          <a:xfrm>
            <a:off x="781304" y="1840642"/>
            <a:ext cx="2801543" cy="330200"/>
          </a:xfrm>
          <a:prstGeom prst="rect">
            <a:avLst/>
          </a:prstGeom>
        </p:spPr>
        <p:txBody>
          <a:bodyPr wrap="square" lIns="0" tIns="0" rIns="0" bIns="0" rtlCol="0">
            <a:noAutofit/>
          </a:bodyPr>
          <a:lstStyle/>
          <a:p>
            <a:pPr marL="12700">
              <a:lnSpc>
                <a:spcPts val="2555"/>
              </a:lnSpc>
              <a:spcBef>
                <a:spcPts val="127"/>
              </a:spcBef>
            </a:pPr>
            <a:r>
              <a:rPr sz="2400" b="1" spc="0" dirty="0">
                <a:solidFill>
                  <a:srgbClr val="FF3100"/>
                </a:solidFill>
                <a:latin typeface="Arial"/>
                <a:cs typeface="Arial"/>
              </a:rPr>
              <a:t>Wors</a:t>
            </a:r>
            <a:r>
              <a:rPr sz="2400" b="1" spc="4" dirty="0">
                <a:solidFill>
                  <a:srgbClr val="FF3100"/>
                </a:solidFill>
                <a:latin typeface="Arial"/>
                <a:cs typeface="Arial"/>
              </a:rPr>
              <a:t>t-</a:t>
            </a:r>
            <a:r>
              <a:rPr sz="2400" b="1" spc="0" dirty="0">
                <a:solidFill>
                  <a:srgbClr val="FF3100"/>
                </a:solidFill>
                <a:latin typeface="Arial"/>
                <a:cs typeface="Arial"/>
              </a:rPr>
              <a:t>ca</a:t>
            </a:r>
            <a:r>
              <a:rPr sz="2400" b="1" spc="9" dirty="0">
                <a:solidFill>
                  <a:srgbClr val="FF3100"/>
                </a:solidFill>
                <a:latin typeface="Arial"/>
                <a:cs typeface="Arial"/>
              </a:rPr>
              <a:t>s</a:t>
            </a:r>
            <a:r>
              <a:rPr sz="2400" b="1" spc="0" dirty="0">
                <a:solidFill>
                  <a:srgbClr val="FF3100"/>
                </a:solidFill>
                <a:latin typeface="Arial"/>
                <a:cs typeface="Arial"/>
              </a:rPr>
              <a:t>e </a:t>
            </a:r>
            <a:r>
              <a:rPr sz="2400" b="1" spc="4" dirty="0">
                <a:solidFill>
                  <a:srgbClr val="FF3100"/>
                </a:solidFill>
                <a:latin typeface="Arial"/>
                <a:cs typeface="Arial"/>
              </a:rPr>
              <a:t>t</a:t>
            </a:r>
            <a:r>
              <a:rPr sz="2400" b="1" spc="0" dirty="0">
                <a:solidFill>
                  <a:srgbClr val="FF3100"/>
                </a:solidFill>
                <a:latin typeface="Arial"/>
                <a:cs typeface="Arial"/>
              </a:rPr>
              <a:t>es</a:t>
            </a:r>
            <a:r>
              <a:rPr sz="2400" b="1" spc="4" dirty="0">
                <a:solidFill>
                  <a:srgbClr val="FF3100"/>
                </a:solidFill>
                <a:latin typeface="Arial"/>
                <a:cs typeface="Arial"/>
              </a:rPr>
              <a:t>ti</a:t>
            </a:r>
            <a:r>
              <a:rPr sz="2400" b="1" spc="0" dirty="0">
                <a:solidFill>
                  <a:srgbClr val="FF3100"/>
                </a:solidFill>
                <a:latin typeface="Arial"/>
                <a:cs typeface="Arial"/>
              </a:rPr>
              <a:t>ng</a:t>
            </a:r>
            <a:endParaRPr sz="2400">
              <a:latin typeface="Arial"/>
              <a:cs typeface="Arial"/>
            </a:endParaRPr>
          </a:p>
        </p:txBody>
      </p:sp>
      <p:sp>
        <p:nvSpPr>
          <p:cNvPr id="23" name="object 23"/>
          <p:cNvSpPr txBox="1"/>
          <p:nvPr/>
        </p:nvSpPr>
        <p:spPr>
          <a:xfrm>
            <a:off x="764540" y="2495947"/>
            <a:ext cx="8570064"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I</a:t>
            </a:r>
            <a:r>
              <a:rPr sz="2000" spc="0" dirty="0">
                <a:solidFill>
                  <a:srgbClr val="003164"/>
                </a:solidFill>
                <a:latin typeface="Arial"/>
                <a:cs typeface="Arial"/>
              </a:rPr>
              <a:t>f</a:t>
            </a:r>
            <a:r>
              <a:rPr sz="2000" spc="29" dirty="0">
                <a:solidFill>
                  <a:srgbClr val="003164"/>
                </a:solidFill>
                <a:latin typeface="Arial"/>
                <a:cs typeface="Arial"/>
              </a:rPr>
              <a:t> </a:t>
            </a:r>
            <a:r>
              <a:rPr sz="2000" spc="9" dirty="0">
                <a:solidFill>
                  <a:srgbClr val="003164"/>
                </a:solidFill>
                <a:latin typeface="Arial"/>
                <a:cs typeface="Arial"/>
              </a:rPr>
              <a:t>w</a:t>
            </a:r>
            <a:r>
              <a:rPr sz="2000" spc="0" dirty="0">
                <a:solidFill>
                  <a:srgbClr val="003164"/>
                </a:solidFill>
                <a:latin typeface="Arial"/>
                <a:cs typeface="Arial"/>
              </a:rPr>
              <a:t>e</a:t>
            </a:r>
            <a:r>
              <a:rPr sz="2000" spc="34" dirty="0">
                <a:solidFill>
                  <a:srgbClr val="003164"/>
                </a:solidFill>
                <a:latin typeface="Arial"/>
                <a:cs typeface="Arial"/>
              </a:rPr>
              <a:t> </a:t>
            </a:r>
            <a:r>
              <a:rPr sz="2000" spc="4" dirty="0">
                <a:solidFill>
                  <a:srgbClr val="003164"/>
                </a:solidFill>
                <a:latin typeface="Arial"/>
                <a:cs typeface="Arial"/>
              </a:rPr>
              <a:t>r</a:t>
            </a:r>
            <a:r>
              <a:rPr sz="2000" spc="0" dirty="0">
                <a:solidFill>
                  <a:srgbClr val="003164"/>
                </a:solidFill>
                <a:latin typeface="Arial"/>
                <a:cs typeface="Arial"/>
              </a:rPr>
              <a:t>eje</a:t>
            </a:r>
            <a:r>
              <a:rPr sz="2000" spc="4" dirty="0">
                <a:solidFill>
                  <a:srgbClr val="003164"/>
                </a:solidFill>
                <a:latin typeface="Arial"/>
                <a:cs typeface="Arial"/>
              </a:rPr>
              <a:t>c</a:t>
            </a:r>
            <a:r>
              <a:rPr sz="2000" spc="0" dirty="0">
                <a:solidFill>
                  <a:srgbClr val="003164"/>
                </a:solidFill>
                <a:latin typeface="Arial"/>
                <a:cs typeface="Arial"/>
              </a:rPr>
              <a:t>t</a:t>
            </a:r>
            <a:r>
              <a:rPr sz="2000" spc="29" dirty="0">
                <a:solidFill>
                  <a:srgbClr val="003164"/>
                </a:solidFill>
                <a:latin typeface="Arial"/>
                <a:cs typeface="Arial"/>
              </a:rPr>
              <a:t> </a:t>
            </a:r>
            <a:r>
              <a:rPr sz="2000" spc="-4" dirty="0">
                <a:solidFill>
                  <a:srgbClr val="003164"/>
                </a:solidFill>
                <a:latin typeface="Arial"/>
                <a:cs typeface="Arial"/>
              </a:rPr>
              <a:t>“s</a:t>
            </a:r>
            <a:r>
              <a:rPr sz="2000" spc="0" dirty="0">
                <a:solidFill>
                  <a:srgbClr val="003164"/>
                </a:solidFill>
                <a:latin typeface="Arial"/>
                <a:cs typeface="Arial"/>
              </a:rPr>
              <a:t>ingle</a:t>
            </a:r>
            <a:r>
              <a:rPr sz="2000" spc="49" dirty="0">
                <a:solidFill>
                  <a:srgbClr val="003164"/>
                </a:solidFill>
                <a:latin typeface="Arial"/>
                <a:cs typeface="Arial"/>
              </a:rPr>
              <a:t> </a:t>
            </a:r>
            <a:r>
              <a:rPr sz="2000" spc="-4" dirty="0">
                <a:solidFill>
                  <a:srgbClr val="003164"/>
                </a:solidFill>
                <a:latin typeface="Arial"/>
                <a:cs typeface="Arial"/>
              </a:rPr>
              <a:t>f</a:t>
            </a:r>
            <a:r>
              <a:rPr sz="2000" spc="0" dirty="0">
                <a:solidFill>
                  <a:srgbClr val="003164"/>
                </a:solidFill>
                <a:latin typeface="Arial"/>
                <a:cs typeface="Arial"/>
              </a:rPr>
              <a:t>a</a:t>
            </a:r>
            <a:r>
              <a:rPr sz="2000" spc="4" dirty="0">
                <a:solidFill>
                  <a:srgbClr val="003164"/>
                </a:solidFill>
                <a:latin typeface="Arial"/>
                <a:cs typeface="Arial"/>
              </a:rPr>
              <a:t>u</a:t>
            </a:r>
            <a:r>
              <a:rPr sz="2000" spc="0" dirty="0">
                <a:solidFill>
                  <a:srgbClr val="003164"/>
                </a:solidFill>
                <a:latin typeface="Arial"/>
                <a:cs typeface="Arial"/>
              </a:rPr>
              <a:t>l</a:t>
            </a:r>
            <a:r>
              <a:rPr sz="2000" spc="-4" dirty="0">
                <a:solidFill>
                  <a:srgbClr val="003164"/>
                </a:solidFill>
                <a:latin typeface="Arial"/>
                <a:cs typeface="Arial"/>
              </a:rPr>
              <a:t>t</a:t>
            </a:r>
            <a:r>
              <a:rPr sz="2000" spc="0" dirty="0">
                <a:solidFill>
                  <a:srgbClr val="003164"/>
                </a:solidFill>
                <a:latin typeface="Arial"/>
                <a:cs typeface="Arial"/>
              </a:rPr>
              <a:t>”</a:t>
            </a:r>
            <a:r>
              <a:rPr sz="2000" spc="49" dirty="0">
                <a:solidFill>
                  <a:srgbClr val="003164"/>
                </a:solidFill>
                <a:latin typeface="Arial"/>
                <a:cs typeface="Arial"/>
              </a:rPr>
              <a:t> </a:t>
            </a:r>
            <a:r>
              <a:rPr sz="2000" spc="-9" dirty="0">
                <a:solidFill>
                  <a:srgbClr val="003164"/>
                </a:solidFill>
                <a:latin typeface="Arial"/>
                <a:cs typeface="Arial"/>
              </a:rPr>
              <a:t>a</a:t>
            </a:r>
            <a:r>
              <a:rPr sz="2000" spc="-4" dirty="0">
                <a:solidFill>
                  <a:srgbClr val="003164"/>
                </a:solidFill>
                <a:latin typeface="Arial"/>
                <a:cs typeface="Arial"/>
              </a:rPr>
              <a:t>s</a:t>
            </a:r>
            <a:r>
              <a:rPr sz="2000" spc="4" dirty="0">
                <a:solidFill>
                  <a:srgbClr val="003164"/>
                </a:solidFill>
                <a:latin typeface="Arial"/>
                <a:cs typeface="Arial"/>
              </a:rPr>
              <a:t>s</a:t>
            </a:r>
            <a:r>
              <a:rPr sz="2000" spc="0" dirty="0">
                <a:solidFill>
                  <a:srgbClr val="003164"/>
                </a:solidFill>
                <a:latin typeface="Arial"/>
                <a:cs typeface="Arial"/>
              </a:rPr>
              <a:t>umpti</a:t>
            </a:r>
            <a:r>
              <a:rPr sz="2000" spc="-14" dirty="0">
                <a:solidFill>
                  <a:srgbClr val="003164"/>
                </a:solidFill>
                <a:latin typeface="Arial"/>
                <a:cs typeface="Arial"/>
              </a:rPr>
              <a:t>o</a:t>
            </a:r>
            <a:r>
              <a:rPr sz="2000" spc="0" dirty="0">
                <a:solidFill>
                  <a:srgbClr val="003164"/>
                </a:solidFill>
                <a:latin typeface="Arial"/>
                <a:cs typeface="Arial"/>
              </a:rPr>
              <a:t>n</a:t>
            </a:r>
            <a:r>
              <a:rPr sz="2000" spc="44"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he</a:t>
            </a:r>
            <a:r>
              <a:rPr sz="2000" spc="4" dirty="0">
                <a:solidFill>
                  <a:srgbClr val="003164"/>
                </a:solidFill>
                <a:latin typeface="Arial"/>
                <a:cs typeface="Arial"/>
              </a:rPr>
              <a:t>or</a:t>
            </a:r>
            <a:r>
              <a:rPr sz="2000" spc="0" dirty="0">
                <a:solidFill>
                  <a:srgbClr val="003164"/>
                </a:solidFill>
                <a:latin typeface="Arial"/>
                <a:cs typeface="Arial"/>
              </a:rPr>
              <a:t>y</a:t>
            </a:r>
            <a:r>
              <a:rPr sz="2000" spc="29" dirty="0">
                <a:solidFill>
                  <a:srgbClr val="003164"/>
                </a:solidFill>
                <a:latin typeface="Arial"/>
                <a:cs typeface="Arial"/>
              </a:rPr>
              <a:t> </a:t>
            </a:r>
            <a:r>
              <a:rPr sz="2000" spc="0" dirty="0">
                <a:solidFill>
                  <a:srgbClr val="003164"/>
                </a:solidFill>
                <a:latin typeface="Arial"/>
                <a:cs typeface="Arial"/>
              </a:rPr>
              <a:t>of</a:t>
            </a:r>
            <a:r>
              <a:rPr sz="2000" spc="14" dirty="0">
                <a:solidFill>
                  <a:srgbClr val="003164"/>
                </a:solidFill>
                <a:latin typeface="Arial"/>
                <a:cs typeface="Arial"/>
              </a:rPr>
              <a:t> </a:t>
            </a:r>
            <a:r>
              <a:rPr sz="2000" spc="4" dirty="0">
                <a:solidFill>
                  <a:srgbClr val="003164"/>
                </a:solidFill>
                <a:latin typeface="Arial"/>
                <a:cs typeface="Arial"/>
              </a:rPr>
              <a:t>r</a:t>
            </a:r>
            <a:r>
              <a:rPr sz="2000" spc="0" dirty="0">
                <a:solidFill>
                  <a:srgbClr val="003164"/>
                </a:solidFill>
                <a:latin typeface="Arial"/>
                <a:cs typeface="Arial"/>
              </a:rPr>
              <a:t>eliabil</a:t>
            </a:r>
            <a:r>
              <a:rPr sz="2000" spc="25" dirty="0">
                <a:solidFill>
                  <a:srgbClr val="003164"/>
                </a:solidFill>
                <a:latin typeface="Arial"/>
                <a:cs typeface="Arial"/>
              </a:rPr>
              <a:t>i</a:t>
            </a:r>
            <a:r>
              <a:rPr sz="2000" spc="-4" dirty="0">
                <a:solidFill>
                  <a:srgbClr val="003164"/>
                </a:solidFill>
                <a:latin typeface="Arial"/>
                <a:cs typeface="Arial"/>
              </a:rPr>
              <a:t>t</a:t>
            </a:r>
            <a:r>
              <a:rPr sz="2000" spc="0" dirty="0">
                <a:solidFill>
                  <a:srgbClr val="003164"/>
                </a:solidFill>
                <a:latin typeface="Arial"/>
                <a:cs typeface="Arial"/>
              </a:rPr>
              <a:t>y</a:t>
            </a:r>
            <a:r>
              <a:rPr sz="2000" spc="29" dirty="0">
                <a:solidFill>
                  <a:srgbClr val="003164"/>
                </a:solidFill>
                <a:latin typeface="Arial"/>
                <a:cs typeface="Arial"/>
              </a:rPr>
              <a:t> </a:t>
            </a:r>
            <a:r>
              <a:rPr sz="2000" spc="0" dirty="0">
                <a:solidFill>
                  <a:srgbClr val="003164"/>
                </a:solidFill>
                <a:latin typeface="Arial"/>
                <a:cs typeface="Arial"/>
              </a:rPr>
              <a:t>and</a:t>
            </a:r>
            <a:r>
              <a:rPr sz="2000" spc="64" dirty="0">
                <a:solidFill>
                  <a:srgbClr val="003164"/>
                </a:solidFill>
                <a:latin typeface="Arial"/>
                <a:cs typeface="Arial"/>
              </a:rPr>
              <a:t> </a:t>
            </a:r>
            <a:r>
              <a:rPr sz="2000" spc="0" dirty="0">
                <a:solidFill>
                  <a:srgbClr val="003164"/>
                </a:solidFill>
                <a:latin typeface="Arial"/>
                <a:cs typeface="Arial"/>
              </a:rPr>
              <a:t>may</a:t>
            </a:r>
            <a:r>
              <a:rPr sz="2000" spc="39" dirty="0">
                <a:solidFill>
                  <a:srgbClr val="003164"/>
                </a:solidFill>
                <a:latin typeface="Arial"/>
                <a:cs typeface="Arial"/>
              </a:rPr>
              <a:t> </a:t>
            </a:r>
            <a:r>
              <a:rPr sz="2000" spc="0" dirty="0">
                <a:solidFill>
                  <a:srgbClr val="003164"/>
                </a:solidFill>
                <a:latin typeface="Arial"/>
                <a:cs typeface="Arial"/>
              </a:rPr>
              <a:t>l</a:t>
            </a:r>
            <a:r>
              <a:rPr sz="2000" spc="9" dirty="0">
                <a:solidFill>
                  <a:srgbClr val="003164"/>
                </a:solidFill>
                <a:latin typeface="Arial"/>
                <a:cs typeface="Arial"/>
              </a:rPr>
              <a:t>i</a:t>
            </a:r>
            <a:r>
              <a:rPr sz="2000" spc="19" dirty="0">
                <a:solidFill>
                  <a:srgbClr val="003164"/>
                </a:solidFill>
                <a:latin typeface="Arial"/>
                <a:cs typeface="Arial"/>
              </a:rPr>
              <a:t>k</a:t>
            </a:r>
            <a:r>
              <a:rPr sz="2000" spc="0" dirty="0">
                <a:solidFill>
                  <a:srgbClr val="003164"/>
                </a:solidFill>
                <a:latin typeface="Arial"/>
                <a:cs typeface="Arial"/>
              </a:rPr>
              <a:t>e</a:t>
            </a:r>
            <a:r>
              <a:rPr sz="2000" spc="59"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o</a:t>
            </a:r>
            <a:r>
              <a:rPr sz="2000" spc="34" dirty="0">
                <a:solidFill>
                  <a:srgbClr val="003164"/>
                </a:solidFill>
                <a:latin typeface="Arial"/>
                <a:cs typeface="Arial"/>
              </a:rPr>
              <a:t> </a:t>
            </a:r>
            <a:r>
              <a:rPr sz="2000" spc="4" dirty="0">
                <a:solidFill>
                  <a:srgbClr val="003164"/>
                </a:solidFill>
                <a:latin typeface="Arial"/>
                <a:cs typeface="Arial"/>
              </a:rPr>
              <a:t>s</a:t>
            </a:r>
            <a:r>
              <a:rPr sz="2000" spc="0" dirty="0">
                <a:solidFill>
                  <a:srgbClr val="003164"/>
                </a:solidFill>
                <a:latin typeface="Arial"/>
                <a:cs typeface="Arial"/>
              </a:rPr>
              <a:t>ee</a:t>
            </a:r>
            <a:endParaRPr sz="2000" dirty="0">
              <a:latin typeface="Arial"/>
              <a:cs typeface="Arial"/>
            </a:endParaRPr>
          </a:p>
        </p:txBody>
      </p:sp>
      <p:sp>
        <p:nvSpPr>
          <p:cNvPr id="22" name="object 22"/>
          <p:cNvSpPr txBox="1"/>
          <p:nvPr/>
        </p:nvSpPr>
        <p:spPr>
          <a:xfrm>
            <a:off x="764540" y="2799223"/>
            <a:ext cx="8149440"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w</a:t>
            </a:r>
            <a:r>
              <a:rPr sz="2000" spc="4" dirty="0">
                <a:solidFill>
                  <a:srgbClr val="003164"/>
                </a:solidFill>
                <a:latin typeface="Arial"/>
                <a:cs typeface="Arial"/>
              </a:rPr>
              <a:t>ha</a:t>
            </a:r>
            <a:r>
              <a:rPr sz="2000" spc="0" dirty="0">
                <a:solidFill>
                  <a:srgbClr val="003164"/>
                </a:solidFill>
                <a:latin typeface="Arial"/>
                <a:cs typeface="Arial"/>
              </a:rPr>
              <a:t>t</a:t>
            </a:r>
            <a:r>
              <a:rPr sz="2000" spc="493" dirty="0">
                <a:solidFill>
                  <a:srgbClr val="003164"/>
                </a:solidFill>
                <a:latin typeface="Arial"/>
                <a:cs typeface="Arial"/>
              </a:rPr>
              <a:t> </a:t>
            </a:r>
            <a:r>
              <a:rPr sz="2000" spc="0" dirty="0">
                <a:solidFill>
                  <a:srgbClr val="003164"/>
                </a:solidFill>
                <a:latin typeface="Arial"/>
                <a:cs typeface="Arial"/>
              </a:rPr>
              <a:t>happe</a:t>
            </a:r>
            <a:r>
              <a:rPr sz="2000" spc="-9" dirty="0">
                <a:solidFill>
                  <a:srgbClr val="003164"/>
                </a:solidFill>
                <a:latin typeface="Arial"/>
                <a:cs typeface="Arial"/>
              </a:rPr>
              <a:t>n</a:t>
            </a:r>
            <a:r>
              <a:rPr sz="2000" spc="0" dirty="0">
                <a:solidFill>
                  <a:srgbClr val="003164"/>
                </a:solidFill>
                <a:latin typeface="Arial"/>
                <a:cs typeface="Arial"/>
              </a:rPr>
              <a:t>s</a:t>
            </a:r>
            <a:r>
              <a:rPr sz="2000" spc="533" dirty="0">
                <a:solidFill>
                  <a:srgbClr val="003164"/>
                </a:solidFill>
                <a:latin typeface="Arial"/>
                <a:cs typeface="Arial"/>
              </a:rPr>
              <a:t> </a:t>
            </a:r>
            <a:r>
              <a:rPr sz="2000" spc="0" dirty="0">
                <a:solidFill>
                  <a:srgbClr val="003164"/>
                </a:solidFill>
                <a:latin typeface="Arial"/>
                <a:cs typeface="Arial"/>
              </a:rPr>
              <a:t>w</a:t>
            </a:r>
            <a:r>
              <a:rPr sz="2000" spc="4" dirty="0">
                <a:solidFill>
                  <a:srgbClr val="003164"/>
                </a:solidFill>
                <a:latin typeface="Arial"/>
                <a:cs typeface="Arial"/>
              </a:rPr>
              <a:t>he</a:t>
            </a:r>
            <a:r>
              <a:rPr sz="2000" spc="0" dirty="0">
                <a:solidFill>
                  <a:srgbClr val="003164"/>
                </a:solidFill>
                <a:latin typeface="Arial"/>
                <a:cs typeface="Arial"/>
              </a:rPr>
              <a:t>n</a:t>
            </a:r>
            <a:r>
              <a:rPr sz="2000" spc="508" dirty="0">
                <a:solidFill>
                  <a:srgbClr val="003164"/>
                </a:solidFill>
                <a:latin typeface="Arial"/>
                <a:cs typeface="Arial"/>
              </a:rPr>
              <a:t> </a:t>
            </a:r>
            <a:r>
              <a:rPr sz="2000" spc="0" dirty="0">
                <a:solidFill>
                  <a:srgbClr val="003164"/>
                </a:solidFill>
                <a:latin typeface="Arial"/>
                <a:cs typeface="Arial"/>
              </a:rPr>
              <a:t>mo</a:t>
            </a:r>
            <a:r>
              <a:rPr sz="2000" spc="-19" dirty="0">
                <a:solidFill>
                  <a:srgbClr val="003164"/>
                </a:solidFill>
                <a:latin typeface="Arial"/>
                <a:cs typeface="Arial"/>
              </a:rPr>
              <a:t>r</a:t>
            </a:r>
            <a:r>
              <a:rPr sz="2000" spc="0" dirty="0">
                <a:solidFill>
                  <a:srgbClr val="003164"/>
                </a:solidFill>
                <a:latin typeface="Arial"/>
                <a:cs typeface="Arial"/>
              </a:rPr>
              <a:t>e</a:t>
            </a:r>
            <a:r>
              <a:rPr sz="2000" spc="528"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h</a:t>
            </a:r>
            <a:r>
              <a:rPr sz="2000" spc="0" dirty="0">
                <a:solidFill>
                  <a:srgbClr val="003164"/>
                </a:solidFill>
                <a:latin typeface="Arial"/>
                <a:cs typeface="Arial"/>
              </a:rPr>
              <a:t>an</a:t>
            </a:r>
            <a:r>
              <a:rPr sz="2000" spc="513" dirty="0">
                <a:solidFill>
                  <a:srgbClr val="003164"/>
                </a:solidFill>
                <a:latin typeface="Arial"/>
                <a:cs typeface="Arial"/>
              </a:rPr>
              <a:t> </a:t>
            </a:r>
            <a:r>
              <a:rPr sz="2000" spc="0" dirty="0">
                <a:solidFill>
                  <a:srgbClr val="003164"/>
                </a:solidFill>
                <a:latin typeface="Arial"/>
                <a:cs typeface="Arial"/>
              </a:rPr>
              <a:t>one</a:t>
            </a:r>
            <a:r>
              <a:rPr sz="2000" spc="493" dirty="0">
                <a:solidFill>
                  <a:srgbClr val="003164"/>
                </a:solidFill>
                <a:latin typeface="Arial"/>
                <a:cs typeface="Arial"/>
              </a:rPr>
              <a:t> </a:t>
            </a:r>
            <a:r>
              <a:rPr sz="2000" spc="-4" dirty="0">
                <a:solidFill>
                  <a:srgbClr val="003164"/>
                </a:solidFill>
                <a:latin typeface="Arial"/>
                <a:cs typeface="Arial"/>
              </a:rPr>
              <a:t>v</a:t>
            </a:r>
            <a:r>
              <a:rPr sz="2000" spc="4" dirty="0">
                <a:solidFill>
                  <a:srgbClr val="003164"/>
                </a:solidFill>
                <a:latin typeface="Arial"/>
                <a:cs typeface="Arial"/>
              </a:rPr>
              <a:t>ar</a:t>
            </a:r>
            <a:r>
              <a:rPr sz="2000" spc="0" dirty="0">
                <a:solidFill>
                  <a:srgbClr val="003164"/>
                </a:solidFill>
                <a:latin typeface="Arial"/>
                <a:cs typeface="Arial"/>
              </a:rPr>
              <a:t>iable</a:t>
            </a:r>
            <a:r>
              <a:rPr sz="2000" spc="528" dirty="0">
                <a:solidFill>
                  <a:srgbClr val="003164"/>
                </a:solidFill>
                <a:latin typeface="Arial"/>
                <a:cs typeface="Arial"/>
              </a:rPr>
              <a:t> </a:t>
            </a:r>
            <a:r>
              <a:rPr sz="2000" spc="0" dirty="0">
                <a:solidFill>
                  <a:srgbClr val="003164"/>
                </a:solidFill>
                <a:latin typeface="Arial"/>
                <a:cs typeface="Arial"/>
              </a:rPr>
              <a:t>h</a:t>
            </a:r>
            <a:r>
              <a:rPr sz="2000" spc="-9" dirty="0">
                <a:solidFill>
                  <a:srgbClr val="003164"/>
                </a:solidFill>
                <a:latin typeface="Arial"/>
                <a:cs typeface="Arial"/>
              </a:rPr>
              <a:t>a</a:t>
            </a:r>
            <a:r>
              <a:rPr sz="2000" spc="0" dirty="0">
                <a:solidFill>
                  <a:srgbClr val="003164"/>
                </a:solidFill>
                <a:latin typeface="Arial"/>
                <a:cs typeface="Arial"/>
              </a:rPr>
              <a:t>s</a:t>
            </a:r>
            <a:r>
              <a:rPr sz="2000" spc="508" dirty="0">
                <a:solidFill>
                  <a:srgbClr val="003164"/>
                </a:solidFill>
                <a:latin typeface="Arial"/>
                <a:cs typeface="Arial"/>
              </a:rPr>
              <a:t> </a:t>
            </a:r>
            <a:r>
              <a:rPr sz="2000" spc="0" dirty="0">
                <a:solidFill>
                  <a:srgbClr val="003164"/>
                </a:solidFill>
                <a:latin typeface="Arial"/>
                <a:cs typeface="Arial"/>
              </a:rPr>
              <a:t>an</a:t>
            </a:r>
            <a:r>
              <a:rPr sz="2000" spc="513" dirty="0">
                <a:solidFill>
                  <a:srgbClr val="003164"/>
                </a:solidFill>
                <a:latin typeface="Arial"/>
                <a:cs typeface="Arial"/>
              </a:rPr>
              <a:t> </a:t>
            </a:r>
            <a:r>
              <a:rPr sz="2000" spc="0" dirty="0">
                <a:solidFill>
                  <a:srgbClr val="003164"/>
                </a:solidFill>
                <a:latin typeface="Arial"/>
                <a:cs typeface="Arial"/>
              </a:rPr>
              <a:t>e</a:t>
            </a:r>
            <a:r>
              <a:rPr sz="2000" spc="-4" dirty="0">
                <a:solidFill>
                  <a:srgbClr val="003164"/>
                </a:solidFill>
                <a:latin typeface="Arial"/>
                <a:cs typeface="Arial"/>
              </a:rPr>
              <a:t>xt</a:t>
            </a:r>
            <a:r>
              <a:rPr sz="2000" spc="9" dirty="0">
                <a:solidFill>
                  <a:srgbClr val="003164"/>
                </a:solidFill>
                <a:latin typeface="Arial"/>
                <a:cs typeface="Arial"/>
              </a:rPr>
              <a:t>r</a:t>
            </a:r>
            <a:r>
              <a:rPr sz="2000" spc="0" dirty="0">
                <a:solidFill>
                  <a:srgbClr val="003164"/>
                </a:solidFill>
                <a:latin typeface="Arial"/>
                <a:cs typeface="Arial"/>
              </a:rPr>
              <a:t>eme</a:t>
            </a:r>
            <a:r>
              <a:rPr sz="2000" spc="503" dirty="0">
                <a:solidFill>
                  <a:srgbClr val="003164"/>
                </a:solidFill>
                <a:latin typeface="Arial"/>
                <a:cs typeface="Arial"/>
              </a:rPr>
              <a:t> </a:t>
            </a:r>
            <a:r>
              <a:rPr sz="2000" spc="0" dirty="0">
                <a:solidFill>
                  <a:srgbClr val="003164"/>
                </a:solidFill>
                <a:latin typeface="Arial"/>
                <a:cs typeface="Arial"/>
              </a:rPr>
              <a:t>val</a:t>
            </a:r>
            <a:r>
              <a:rPr sz="2000" spc="-4" dirty="0">
                <a:solidFill>
                  <a:srgbClr val="003164"/>
                </a:solidFill>
                <a:latin typeface="Arial"/>
                <a:cs typeface="Arial"/>
              </a:rPr>
              <a:t>u</a:t>
            </a:r>
            <a:r>
              <a:rPr sz="2000" spc="0" dirty="0">
                <a:solidFill>
                  <a:srgbClr val="003164"/>
                </a:solidFill>
                <a:latin typeface="Arial"/>
                <a:cs typeface="Arial"/>
              </a:rPr>
              <a:t>e</a:t>
            </a:r>
            <a:endParaRPr sz="2000" dirty="0">
              <a:latin typeface="Arial"/>
              <a:cs typeface="Arial"/>
            </a:endParaRPr>
          </a:p>
        </p:txBody>
      </p:sp>
      <p:sp>
        <p:nvSpPr>
          <p:cNvPr id="21" name="object 21"/>
          <p:cNvSpPr txBox="1"/>
          <p:nvPr/>
        </p:nvSpPr>
        <p:spPr>
          <a:xfrm>
            <a:off x="9059418" y="2799223"/>
            <a:ext cx="273662" cy="279907"/>
          </a:xfrm>
          <a:prstGeom prst="rect">
            <a:avLst/>
          </a:prstGeom>
        </p:spPr>
        <p:txBody>
          <a:bodyPr wrap="square" lIns="0" tIns="0" rIns="0" bIns="0" rtlCol="0">
            <a:noAutofit/>
          </a:bodyPr>
          <a:lstStyle/>
          <a:p>
            <a:pPr marL="12700">
              <a:lnSpc>
                <a:spcPts val="2150"/>
              </a:lnSpc>
              <a:spcBef>
                <a:spcPts val="107"/>
              </a:spcBef>
            </a:pPr>
            <a:r>
              <a:rPr sz="2000" spc="-14" dirty="0">
                <a:solidFill>
                  <a:srgbClr val="003164"/>
                </a:solidFill>
                <a:latin typeface="Arial"/>
                <a:cs typeface="Arial"/>
              </a:rPr>
              <a:t>I</a:t>
            </a:r>
            <a:r>
              <a:rPr sz="2000" spc="0" dirty="0">
                <a:solidFill>
                  <a:srgbClr val="003164"/>
                </a:solidFill>
                <a:latin typeface="Arial"/>
                <a:cs typeface="Arial"/>
              </a:rPr>
              <a:t>n</a:t>
            </a:r>
            <a:endParaRPr sz="2000">
              <a:latin typeface="Arial"/>
              <a:cs typeface="Arial"/>
            </a:endParaRPr>
          </a:p>
        </p:txBody>
      </p:sp>
      <p:sp>
        <p:nvSpPr>
          <p:cNvPr id="20" name="object 20"/>
          <p:cNvSpPr txBox="1"/>
          <p:nvPr/>
        </p:nvSpPr>
        <p:spPr>
          <a:xfrm>
            <a:off x="764540" y="3104023"/>
            <a:ext cx="7271249"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el</a:t>
            </a:r>
            <a:r>
              <a:rPr sz="2000" spc="4" dirty="0">
                <a:solidFill>
                  <a:srgbClr val="003164"/>
                </a:solidFill>
                <a:latin typeface="Arial"/>
                <a:cs typeface="Arial"/>
              </a:rPr>
              <a:t>e</a:t>
            </a:r>
            <a:r>
              <a:rPr sz="2000" spc="19" dirty="0">
                <a:solidFill>
                  <a:srgbClr val="003164"/>
                </a:solidFill>
                <a:latin typeface="Arial"/>
                <a:cs typeface="Arial"/>
              </a:rPr>
              <a:t>c</a:t>
            </a:r>
            <a:r>
              <a:rPr sz="2000" spc="-19" dirty="0">
                <a:solidFill>
                  <a:srgbClr val="003164"/>
                </a:solidFill>
                <a:latin typeface="Arial"/>
                <a:cs typeface="Arial"/>
              </a:rPr>
              <a:t>t</a:t>
            </a:r>
            <a:r>
              <a:rPr sz="2000" spc="4" dirty="0">
                <a:solidFill>
                  <a:srgbClr val="003164"/>
                </a:solidFill>
                <a:latin typeface="Arial"/>
                <a:cs typeface="Arial"/>
              </a:rPr>
              <a:t>r</a:t>
            </a:r>
            <a:r>
              <a:rPr sz="2000" spc="0" dirty="0">
                <a:solidFill>
                  <a:srgbClr val="003164"/>
                </a:solidFill>
                <a:latin typeface="Arial"/>
                <a:cs typeface="Arial"/>
              </a:rPr>
              <a:t>on</a:t>
            </a:r>
            <a:r>
              <a:rPr sz="2000" spc="-14" dirty="0">
                <a:solidFill>
                  <a:srgbClr val="003164"/>
                </a:solidFill>
                <a:latin typeface="Arial"/>
                <a:cs typeface="Arial"/>
              </a:rPr>
              <a:t>i</a:t>
            </a:r>
            <a:r>
              <a:rPr sz="2000" spc="0" dirty="0">
                <a:solidFill>
                  <a:srgbClr val="003164"/>
                </a:solidFill>
                <a:latin typeface="Arial"/>
                <a:cs typeface="Arial"/>
              </a:rPr>
              <a:t>c</a:t>
            </a:r>
            <a:r>
              <a:rPr sz="2000" spc="293" dirty="0">
                <a:solidFill>
                  <a:srgbClr val="003164"/>
                </a:solidFill>
                <a:latin typeface="Arial"/>
                <a:cs typeface="Arial"/>
              </a:rPr>
              <a:t> </a:t>
            </a:r>
            <a:r>
              <a:rPr sz="2000" spc="19" dirty="0">
                <a:solidFill>
                  <a:srgbClr val="003164"/>
                </a:solidFill>
                <a:latin typeface="Arial"/>
                <a:cs typeface="Arial"/>
              </a:rPr>
              <a:t>c</a:t>
            </a:r>
            <a:r>
              <a:rPr sz="2000" spc="-25" dirty="0">
                <a:solidFill>
                  <a:srgbClr val="003164"/>
                </a:solidFill>
                <a:latin typeface="Arial"/>
                <a:cs typeface="Arial"/>
              </a:rPr>
              <a:t>i</a:t>
            </a:r>
            <a:r>
              <a:rPr sz="2000" spc="-4" dirty="0">
                <a:solidFill>
                  <a:srgbClr val="003164"/>
                </a:solidFill>
                <a:latin typeface="Arial"/>
                <a:cs typeface="Arial"/>
              </a:rPr>
              <a:t>r</a:t>
            </a:r>
            <a:r>
              <a:rPr sz="2000" spc="4" dirty="0">
                <a:solidFill>
                  <a:srgbClr val="003164"/>
                </a:solidFill>
                <a:latin typeface="Arial"/>
                <a:cs typeface="Arial"/>
              </a:rPr>
              <a:t>c</a:t>
            </a:r>
            <a:r>
              <a:rPr sz="2000" spc="0" dirty="0">
                <a:solidFill>
                  <a:srgbClr val="003164"/>
                </a:solidFill>
                <a:latin typeface="Arial"/>
                <a:cs typeface="Arial"/>
              </a:rPr>
              <a:t>ui</a:t>
            </a:r>
            <a:r>
              <a:rPr sz="2000" spc="-4" dirty="0">
                <a:solidFill>
                  <a:srgbClr val="003164"/>
                </a:solidFill>
                <a:latin typeface="Arial"/>
                <a:cs typeface="Arial"/>
              </a:rPr>
              <a:t>t</a:t>
            </a:r>
            <a:r>
              <a:rPr sz="2000" spc="0" dirty="0">
                <a:solidFill>
                  <a:srgbClr val="003164"/>
                </a:solidFill>
                <a:latin typeface="Arial"/>
                <a:cs typeface="Arial"/>
              </a:rPr>
              <a:t>s</a:t>
            </a:r>
            <a:r>
              <a:rPr sz="2000" spc="293" dirty="0">
                <a:solidFill>
                  <a:srgbClr val="003164"/>
                </a:solidFill>
                <a:latin typeface="Arial"/>
                <a:cs typeface="Arial"/>
              </a:rPr>
              <a:t> </a:t>
            </a:r>
            <a:r>
              <a:rPr sz="2000" spc="0" dirty="0">
                <a:solidFill>
                  <a:srgbClr val="003164"/>
                </a:solidFill>
                <a:latin typeface="Arial"/>
                <a:cs typeface="Arial"/>
              </a:rPr>
              <a:t>an</a:t>
            </a:r>
            <a:r>
              <a:rPr sz="2000" spc="4" dirty="0">
                <a:solidFill>
                  <a:srgbClr val="003164"/>
                </a:solidFill>
                <a:latin typeface="Arial"/>
                <a:cs typeface="Arial"/>
              </a:rPr>
              <a:t>a</a:t>
            </a:r>
            <a:r>
              <a:rPr sz="2000" spc="0" dirty="0">
                <a:solidFill>
                  <a:srgbClr val="003164"/>
                </a:solidFill>
                <a:latin typeface="Arial"/>
                <a:cs typeface="Arial"/>
              </a:rPr>
              <a:t>l</a:t>
            </a:r>
            <a:r>
              <a:rPr sz="2000" spc="-4" dirty="0">
                <a:solidFill>
                  <a:srgbClr val="003164"/>
                </a:solidFill>
                <a:latin typeface="Arial"/>
                <a:cs typeface="Arial"/>
              </a:rPr>
              <a:t>y</a:t>
            </a:r>
            <a:r>
              <a:rPr sz="2000" spc="4" dirty="0">
                <a:solidFill>
                  <a:srgbClr val="003164"/>
                </a:solidFill>
                <a:latin typeface="Arial"/>
                <a:cs typeface="Arial"/>
              </a:rPr>
              <a:t>s</a:t>
            </a:r>
            <a:r>
              <a:rPr sz="2000" spc="0" dirty="0">
                <a:solidFill>
                  <a:srgbClr val="003164"/>
                </a:solidFill>
                <a:latin typeface="Arial"/>
                <a:cs typeface="Arial"/>
              </a:rPr>
              <a:t>i</a:t>
            </a:r>
            <a:r>
              <a:rPr sz="2000" spc="-4" dirty="0">
                <a:solidFill>
                  <a:srgbClr val="003164"/>
                </a:solidFill>
                <a:latin typeface="Arial"/>
                <a:cs typeface="Arial"/>
              </a:rPr>
              <a:t>s</a:t>
            </a:r>
            <a:r>
              <a:rPr sz="2000" spc="0" dirty="0">
                <a:solidFill>
                  <a:srgbClr val="003164"/>
                </a:solidFill>
                <a:latin typeface="Arial"/>
                <a:cs typeface="Arial"/>
              </a:rPr>
              <a:t>,</a:t>
            </a:r>
            <a:r>
              <a:rPr sz="2000" spc="278" dirty="0">
                <a:solidFill>
                  <a:srgbClr val="003164"/>
                </a:solidFill>
                <a:latin typeface="Arial"/>
                <a:cs typeface="Arial"/>
              </a:rPr>
              <a:t> </a:t>
            </a:r>
            <a:r>
              <a:rPr sz="2000" spc="0" dirty="0">
                <a:solidFill>
                  <a:srgbClr val="003164"/>
                </a:solidFill>
                <a:latin typeface="Arial"/>
                <a:cs typeface="Arial"/>
              </a:rPr>
              <a:t>this</a:t>
            </a:r>
            <a:r>
              <a:rPr sz="2000" spc="298" dirty="0">
                <a:solidFill>
                  <a:srgbClr val="003164"/>
                </a:solidFill>
                <a:latin typeface="Arial"/>
                <a:cs typeface="Arial"/>
              </a:rPr>
              <a:t> </a:t>
            </a:r>
            <a:r>
              <a:rPr sz="2000" spc="0" dirty="0">
                <a:solidFill>
                  <a:srgbClr val="003164"/>
                </a:solidFill>
                <a:latin typeface="Arial"/>
                <a:cs typeface="Arial"/>
              </a:rPr>
              <a:t>is</a:t>
            </a:r>
            <a:r>
              <a:rPr sz="2000" spc="293" dirty="0">
                <a:solidFill>
                  <a:srgbClr val="003164"/>
                </a:solidFill>
                <a:latin typeface="Arial"/>
                <a:cs typeface="Arial"/>
              </a:rPr>
              <a:t> </a:t>
            </a:r>
            <a:r>
              <a:rPr sz="2000" spc="0" dirty="0">
                <a:solidFill>
                  <a:srgbClr val="003164"/>
                </a:solidFill>
                <a:latin typeface="Arial"/>
                <a:cs typeface="Arial"/>
              </a:rPr>
              <a:t>c</a:t>
            </a:r>
            <a:r>
              <a:rPr sz="2000" spc="4" dirty="0">
                <a:solidFill>
                  <a:srgbClr val="003164"/>
                </a:solidFill>
                <a:latin typeface="Arial"/>
                <a:cs typeface="Arial"/>
              </a:rPr>
              <a:t>a</a:t>
            </a:r>
            <a:r>
              <a:rPr sz="2000" spc="0" dirty="0">
                <a:solidFill>
                  <a:srgbClr val="003164"/>
                </a:solidFill>
                <a:latin typeface="Arial"/>
                <a:cs typeface="Arial"/>
              </a:rPr>
              <a:t>ll</a:t>
            </a:r>
            <a:r>
              <a:rPr sz="2000" spc="-9" dirty="0">
                <a:solidFill>
                  <a:srgbClr val="003164"/>
                </a:solidFill>
                <a:latin typeface="Arial"/>
                <a:cs typeface="Arial"/>
              </a:rPr>
              <a:t>e</a:t>
            </a:r>
            <a:r>
              <a:rPr sz="2000" spc="0" dirty="0">
                <a:solidFill>
                  <a:srgbClr val="003164"/>
                </a:solidFill>
                <a:latin typeface="Arial"/>
                <a:cs typeface="Arial"/>
              </a:rPr>
              <a:t>d</a:t>
            </a:r>
            <a:r>
              <a:rPr sz="2000" spc="303" dirty="0">
                <a:solidFill>
                  <a:srgbClr val="003164"/>
                </a:solidFill>
                <a:latin typeface="Arial"/>
                <a:cs typeface="Arial"/>
              </a:rPr>
              <a:t> </a:t>
            </a:r>
            <a:r>
              <a:rPr sz="2000" spc="4" dirty="0">
                <a:solidFill>
                  <a:srgbClr val="003164"/>
                </a:solidFill>
                <a:latin typeface="Arial"/>
                <a:cs typeface="Arial"/>
              </a:rPr>
              <a:t>“w</a:t>
            </a:r>
            <a:r>
              <a:rPr sz="2000" spc="-9" dirty="0">
                <a:solidFill>
                  <a:srgbClr val="003164"/>
                </a:solidFill>
                <a:latin typeface="Arial"/>
                <a:cs typeface="Arial"/>
              </a:rPr>
              <a:t>o</a:t>
            </a:r>
            <a:r>
              <a:rPr sz="2000" spc="-4" dirty="0">
                <a:solidFill>
                  <a:srgbClr val="003164"/>
                </a:solidFill>
                <a:latin typeface="Arial"/>
                <a:cs typeface="Arial"/>
              </a:rPr>
              <a:t>r</a:t>
            </a:r>
            <a:r>
              <a:rPr sz="2000" spc="19" dirty="0">
                <a:solidFill>
                  <a:srgbClr val="003164"/>
                </a:solidFill>
                <a:latin typeface="Arial"/>
                <a:cs typeface="Arial"/>
              </a:rPr>
              <a:t>s</a:t>
            </a:r>
            <a:r>
              <a:rPr sz="2000" spc="0" dirty="0">
                <a:solidFill>
                  <a:srgbClr val="003164"/>
                </a:solidFill>
                <a:latin typeface="Arial"/>
                <a:cs typeface="Arial"/>
              </a:rPr>
              <a:t>t</a:t>
            </a:r>
            <a:r>
              <a:rPr sz="2000" spc="269" dirty="0">
                <a:solidFill>
                  <a:srgbClr val="003164"/>
                </a:solidFill>
                <a:latin typeface="Arial"/>
                <a:cs typeface="Arial"/>
              </a:rPr>
              <a:t> </a:t>
            </a:r>
            <a:r>
              <a:rPr sz="2000" spc="0" dirty="0">
                <a:solidFill>
                  <a:srgbClr val="003164"/>
                </a:solidFill>
                <a:latin typeface="Arial"/>
                <a:cs typeface="Arial"/>
              </a:rPr>
              <a:t>ca</a:t>
            </a:r>
            <a:r>
              <a:rPr sz="2000" spc="-9" dirty="0">
                <a:solidFill>
                  <a:srgbClr val="003164"/>
                </a:solidFill>
                <a:latin typeface="Arial"/>
                <a:cs typeface="Arial"/>
              </a:rPr>
              <a:t>s</a:t>
            </a:r>
            <a:r>
              <a:rPr sz="2000" spc="0" dirty="0">
                <a:solidFill>
                  <a:srgbClr val="003164"/>
                </a:solidFill>
                <a:latin typeface="Arial"/>
                <a:cs typeface="Arial"/>
              </a:rPr>
              <a:t>e</a:t>
            </a:r>
            <a:r>
              <a:rPr sz="2000" spc="298" dirty="0">
                <a:solidFill>
                  <a:srgbClr val="003164"/>
                </a:solidFill>
                <a:latin typeface="Arial"/>
                <a:cs typeface="Arial"/>
              </a:rPr>
              <a:t> </a:t>
            </a:r>
            <a:r>
              <a:rPr sz="2000" spc="0" dirty="0">
                <a:solidFill>
                  <a:srgbClr val="003164"/>
                </a:solidFill>
                <a:latin typeface="Arial"/>
                <a:cs typeface="Arial"/>
              </a:rPr>
              <a:t>anal</a:t>
            </a:r>
            <a:r>
              <a:rPr sz="2000" spc="-4" dirty="0">
                <a:solidFill>
                  <a:srgbClr val="003164"/>
                </a:solidFill>
                <a:latin typeface="Arial"/>
                <a:cs typeface="Arial"/>
              </a:rPr>
              <a:t>y</a:t>
            </a:r>
            <a:r>
              <a:rPr sz="2000" spc="0" dirty="0">
                <a:solidFill>
                  <a:srgbClr val="003164"/>
                </a:solidFill>
                <a:latin typeface="Arial"/>
                <a:cs typeface="Arial"/>
              </a:rPr>
              <a:t>si</a:t>
            </a:r>
            <a:r>
              <a:rPr sz="2000" spc="14" dirty="0">
                <a:solidFill>
                  <a:srgbClr val="003164"/>
                </a:solidFill>
                <a:latin typeface="Arial"/>
                <a:cs typeface="Arial"/>
              </a:rPr>
              <a:t>s</a:t>
            </a:r>
            <a:r>
              <a:rPr sz="2000" spc="0" dirty="0">
                <a:solidFill>
                  <a:srgbClr val="003164"/>
                </a:solidFill>
                <a:latin typeface="Arial"/>
                <a:cs typeface="Arial"/>
              </a:rPr>
              <a:t>”</a:t>
            </a:r>
            <a:endParaRPr sz="2000">
              <a:latin typeface="Arial"/>
              <a:cs typeface="Arial"/>
            </a:endParaRPr>
          </a:p>
        </p:txBody>
      </p:sp>
      <p:sp>
        <p:nvSpPr>
          <p:cNvPr id="19" name="object 19"/>
          <p:cNvSpPr txBox="1"/>
          <p:nvPr/>
        </p:nvSpPr>
        <p:spPr>
          <a:xfrm>
            <a:off x="8149590" y="3104023"/>
            <a:ext cx="1185014" cy="279907"/>
          </a:xfrm>
          <a:prstGeom prst="rect">
            <a:avLst/>
          </a:prstGeom>
        </p:spPr>
        <p:txBody>
          <a:bodyPr wrap="square" lIns="0" tIns="0" rIns="0" bIns="0" rtlCol="0">
            <a:noAutofit/>
          </a:bodyPr>
          <a:lstStyle/>
          <a:p>
            <a:pPr marL="12700">
              <a:lnSpc>
                <a:spcPts val="2150"/>
              </a:lnSpc>
              <a:spcBef>
                <a:spcPts val="107"/>
              </a:spcBef>
            </a:pPr>
            <a:r>
              <a:rPr sz="2000" spc="-14" dirty="0">
                <a:solidFill>
                  <a:srgbClr val="003164"/>
                </a:solidFill>
                <a:latin typeface="Arial"/>
                <a:cs typeface="Arial"/>
              </a:rPr>
              <a:t>I</a:t>
            </a:r>
            <a:r>
              <a:rPr sz="2000" spc="0" dirty="0">
                <a:solidFill>
                  <a:srgbClr val="003164"/>
                </a:solidFill>
                <a:latin typeface="Arial"/>
                <a:cs typeface="Arial"/>
              </a:rPr>
              <a:t>t</a:t>
            </a:r>
            <a:r>
              <a:rPr sz="2000" spc="293" dirty="0">
                <a:solidFill>
                  <a:srgbClr val="003164"/>
                </a:solidFill>
                <a:latin typeface="Arial"/>
                <a:cs typeface="Arial"/>
              </a:rPr>
              <a:t> </a:t>
            </a:r>
            <a:r>
              <a:rPr sz="2000" spc="0" dirty="0">
                <a:solidFill>
                  <a:srgbClr val="003164"/>
                </a:solidFill>
                <a:latin typeface="Arial"/>
                <a:cs typeface="Arial"/>
              </a:rPr>
              <a:t>is</a:t>
            </a:r>
            <a:r>
              <a:rPr sz="2000" spc="328" dirty="0">
                <a:solidFill>
                  <a:srgbClr val="003164"/>
                </a:solidFill>
                <a:latin typeface="Arial"/>
                <a:cs typeface="Arial"/>
              </a:rPr>
              <a:t> </a:t>
            </a:r>
            <a:r>
              <a:rPr sz="2000" spc="0" dirty="0">
                <a:solidFill>
                  <a:srgbClr val="003164"/>
                </a:solidFill>
                <a:latin typeface="Arial"/>
                <a:cs typeface="Arial"/>
              </a:rPr>
              <a:t>m</a:t>
            </a:r>
            <a:r>
              <a:rPr sz="2000" spc="-9" dirty="0">
                <a:solidFill>
                  <a:srgbClr val="003164"/>
                </a:solidFill>
                <a:latin typeface="Arial"/>
                <a:cs typeface="Arial"/>
              </a:rPr>
              <a:t>o</a:t>
            </a:r>
            <a:r>
              <a:rPr sz="2000" spc="4" dirty="0">
                <a:solidFill>
                  <a:srgbClr val="003164"/>
                </a:solidFill>
                <a:latin typeface="Arial"/>
                <a:cs typeface="Arial"/>
              </a:rPr>
              <a:t>r</a:t>
            </a:r>
            <a:r>
              <a:rPr sz="2000" spc="0" dirty="0">
                <a:solidFill>
                  <a:srgbClr val="003164"/>
                </a:solidFill>
                <a:latin typeface="Arial"/>
                <a:cs typeface="Arial"/>
              </a:rPr>
              <a:t>e</a:t>
            </a:r>
            <a:endParaRPr sz="2000">
              <a:latin typeface="Arial"/>
              <a:cs typeface="Arial"/>
            </a:endParaRPr>
          </a:p>
        </p:txBody>
      </p:sp>
      <p:sp>
        <p:nvSpPr>
          <p:cNvPr id="18" name="object 18"/>
          <p:cNvSpPr txBox="1"/>
          <p:nvPr/>
        </p:nvSpPr>
        <p:spPr>
          <a:xfrm>
            <a:off x="764540" y="3408823"/>
            <a:ext cx="8570939"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t</a:t>
            </a:r>
            <a:r>
              <a:rPr sz="2000" spc="0" dirty="0">
                <a:solidFill>
                  <a:srgbClr val="003164"/>
                </a:solidFill>
                <a:latin typeface="Arial"/>
                <a:cs typeface="Arial"/>
              </a:rPr>
              <a:t>h</a:t>
            </a:r>
            <a:r>
              <a:rPr sz="2000" spc="4" dirty="0">
                <a:solidFill>
                  <a:srgbClr val="003164"/>
                </a:solidFill>
                <a:latin typeface="Arial"/>
                <a:cs typeface="Arial"/>
              </a:rPr>
              <a:t>or</a:t>
            </a:r>
            <a:r>
              <a:rPr sz="2000" spc="0" dirty="0">
                <a:solidFill>
                  <a:srgbClr val="003164"/>
                </a:solidFill>
                <a:latin typeface="Arial"/>
                <a:cs typeface="Arial"/>
              </a:rPr>
              <a:t>o</a:t>
            </a:r>
            <a:r>
              <a:rPr sz="2000" spc="-9" dirty="0">
                <a:solidFill>
                  <a:srgbClr val="003164"/>
                </a:solidFill>
                <a:latin typeface="Arial"/>
                <a:cs typeface="Arial"/>
              </a:rPr>
              <a:t>u</a:t>
            </a:r>
            <a:r>
              <a:rPr sz="2000" spc="0" dirty="0">
                <a:solidFill>
                  <a:srgbClr val="003164"/>
                </a:solidFill>
                <a:latin typeface="Arial"/>
                <a:cs typeface="Arial"/>
              </a:rPr>
              <a:t>gh</a:t>
            </a:r>
            <a:r>
              <a:rPr sz="2000" spc="189" dirty="0">
                <a:solidFill>
                  <a:srgbClr val="003164"/>
                </a:solidFill>
                <a:latin typeface="Arial"/>
                <a:cs typeface="Arial"/>
              </a:rPr>
              <a:t> </a:t>
            </a:r>
            <a:r>
              <a:rPr sz="2000" spc="-14" dirty="0">
                <a:solidFill>
                  <a:srgbClr val="003164"/>
                </a:solidFill>
                <a:latin typeface="Arial"/>
                <a:cs typeface="Arial"/>
              </a:rPr>
              <a:t>i</a:t>
            </a:r>
            <a:r>
              <a:rPr sz="2000" spc="0" dirty="0">
                <a:solidFill>
                  <a:srgbClr val="003164"/>
                </a:solidFill>
                <a:latin typeface="Arial"/>
                <a:cs typeface="Arial"/>
              </a:rPr>
              <a:t>n</a:t>
            </a:r>
            <a:r>
              <a:rPr sz="2000" spc="179" dirty="0">
                <a:solidFill>
                  <a:srgbClr val="003164"/>
                </a:solidFill>
                <a:latin typeface="Arial"/>
                <a:cs typeface="Arial"/>
              </a:rPr>
              <a:t> </a:t>
            </a:r>
            <a:r>
              <a:rPr sz="2000" spc="-14" dirty="0">
                <a:solidFill>
                  <a:srgbClr val="003164"/>
                </a:solidFill>
                <a:latin typeface="Arial"/>
                <a:cs typeface="Arial"/>
              </a:rPr>
              <a:t>t</a:t>
            </a:r>
            <a:r>
              <a:rPr sz="2000" spc="0" dirty="0">
                <a:solidFill>
                  <a:srgbClr val="003164"/>
                </a:solidFill>
                <a:latin typeface="Arial"/>
                <a:cs typeface="Arial"/>
              </a:rPr>
              <a:t>he</a:t>
            </a:r>
            <a:r>
              <a:rPr sz="2000" spc="179" dirty="0">
                <a:solidFill>
                  <a:srgbClr val="003164"/>
                </a:solidFill>
                <a:latin typeface="Arial"/>
                <a:cs typeface="Arial"/>
              </a:rPr>
              <a:t> </a:t>
            </a:r>
            <a:r>
              <a:rPr sz="2000" spc="4" dirty="0">
                <a:solidFill>
                  <a:srgbClr val="003164"/>
                </a:solidFill>
                <a:latin typeface="Arial"/>
                <a:cs typeface="Arial"/>
              </a:rPr>
              <a:t>s</a:t>
            </a:r>
            <a:r>
              <a:rPr sz="2000" spc="0" dirty="0">
                <a:solidFill>
                  <a:srgbClr val="003164"/>
                </a:solidFill>
                <a:latin typeface="Arial"/>
                <a:cs typeface="Arial"/>
              </a:rPr>
              <a:t>en</a:t>
            </a:r>
            <a:r>
              <a:rPr sz="2000" spc="-4" dirty="0">
                <a:solidFill>
                  <a:srgbClr val="003164"/>
                </a:solidFill>
                <a:latin typeface="Arial"/>
                <a:cs typeface="Arial"/>
              </a:rPr>
              <a:t>s</a:t>
            </a:r>
            <a:r>
              <a:rPr sz="2000" spc="0" dirty="0">
                <a:solidFill>
                  <a:srgbClr val="003164"/>
                </a:solidFill>
                <a:latin typeface="Arial"/>
                <a:cs typeface="Arial"/>
              </a:rPr>
              <a:t>e</a:t>
            </a:r>
            <a:r>
              <a:rPr sz="2000" spc="184"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ha</a:t>
            </a:r>
            <a:r>
              <a:rPr sz="2000" spc="0" dirty="0">
                <a:solidFill>
                  <a:srgbClr val="003164"/>
                </a:solidFill>
                <a:latin typeface="Arial"/>
                <a:cs typeface="Arial"/>
              </a:rPr>
              <a:t>t</a:t>
            </a:r>
            <a:r>
              <a:rPr sz="2000" spc="174" dirty="0">
                <a:solidFill>
                  <a:srgbClr val="003164"/>
                </a:solidFill>
                <a:latin typeface="Arial"/>
                <a:cs typeface="Arial"/>
              </a:rPr>
              <a:t> </a:t>
            </a:r>
            <a:r>
              <a:rPr sz="2000" spc="0" dirty="0">
                <a:solidFill>
                  <a:srgbClr val="003164"/>
                </a:solidFill>
                <a:latin typeface="Arial"/>
                <a:cs typeface="Arial"/>
              </a:rPr>
              <a:t>bounda</a:t>
            </a:r>
            <a:r>
              <a:rPr sz="2000" spc="4" dirty="0">
                <a:solidFill>
                  <a:srgbClr val="003164"/>
                </a:solidFill>
                <a:latin typeface="Arial"/>
                <a:cs typeface="Arial"/>
              </a:rPr>
              <a:t>r</a:t>
            </a:r>
            <a:r>
              <a:rPr sz="2000" spc="0" dirty="0">
                <a:solidFill>
                  <a:srgbClr val="003164"/>
                </a:solidFill>
                <a:latin typeface="Arial"/>
                <a:cs typeface="Arial"/>
              </a:rPr>
              <a:t>y</a:t>
            </a:r>
            <a:r>
              <a:rPr sz="2000" spc="159" dirty="0">
                <a:solidFill>
                  <a:srgbClr val="003164"/>
                </a:solidFill>
                <a:latin typeface="Arial"/>
                <a:cs typeface="Arial"/>
              </a:rPr>
              <a:t> </a:t>
            </a:r>
            <a:r>
              <a:rPr sz="2000" spc="0" dirty="0">
                <a:solidFill>
                  <a:srgbClr val="003164"/>
                </a:solidFill>
                <a:latin typeface="Arial"/>
                <a:cs typeface="Arial"/>
              </a:rPr>
              <a:t>value</a:t>
            </a:r>
            <a:r>
              <a:rPr sz="2000" spc="189"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a:t>
            </a:r>
            <a:r>
              <a:rPr sz="2000" spc="150" dirty="0">
                <a:solidFill>
                  <a:srgbClr val="003164"/>
                </a:solidFill>
                <a:latin typeface="Arial"/>
                <a:cs typeface="Arial"/>
              </a:rPr>
              <a:t> </a:t>
            </a:r>
            <a:r>
              <a:rPr sz="2000" spc="19" dirty="0">
                <a:solidFill>
                  <a:srgbClr val="003164"/>
                </a:solidFill>
                <a:latin typeface="Arial"/>
                <a:cs typeface="Arial"/>
              </a:rPr>
              <a:t>c</a:t>
            </a:r>
            <a:r>
              <a:rPr sz="2000" spc="0" dirty="0">
                <a:solidFill>
                  <a:srgbClr val="003164"/>
                </a:solidFill>
                <a:latin typeface="Arial"/>
                <a:cs typeface="Arial"/>
              </a:rPr>
              <a:t>ases</a:t>
            </a:r>
            <a:r>
              <a:rPr sz="2000" spc="179" dirty="0">
                <a:solidFill>
                  <a:srgbClr val="003164"/>
                </a:solidFill>
                <a:latin typeface="Arial"/>
                <a:cs typeface="Arial"/>
              </a:rPr>
              <a:t> </a:t>
            </a:r>
            <a:r>
              <a:rPr sz="2000" spc="-9" dirty="0">
                <a:solidFill>
                  <a:srgbClr val="003164"/>
                </a:solidFill>
                <a:latin typeface="Arial"/>
                <a:cs typeface="Arial"/>
              </a:rPr>
              <a:t>a</a:t>
            </a:r>
            <a:r>
              <a:rPr sz="2000" spc="0" dirty="0">
                <a:solidFill>
                  <a:srgbClr val="003164"/>
                </a:solidFill>
                <a:latin typeface="Arial"/>
                <a:cs typeface="Arial"/>
              </a:rPr>
              <a:t>re</a:t>
            </a:r>
            <a:r>
              <a:rPr sz="2000" spc="184" dirty="0">
                <a:solidFill>
                  <a:srgbClr val="003164"/>
                </a:solidFill>
                <a:latin typeface="Arial"/>
                <a:cs typeface="Arial"/>
              </a:rPr>
              <a:t> </a:t>
            </a:r>
            <a:r>
              <a:rPr sz="2000" spc="0" dirty="0">
                <a:solidFill>
                  <a:srgbClr val="003164"/>
                </a:solidFill>
                <a:latin typeface="Arial"/>
                <a:cs typeface="Arial"/>
              </a:rPr>
              <a:t>a</a:t>
            </a:r>
            <a:r>
              <a:rPr sz="2000" spc="184" dirty="0">
                <a:solidFill>
                  <a:srgbClr val="003164"/>
                </a:solidFill>
                <a:latin typeface="Arial"/>
                <a:cs typeface="Arial"/>
              </a:rPr>
              <a:t> </a:t>
            </a:r>
            <a:r>
              <a:rPr sz="2000" spc="-9" dirty="0">
                <a:solidFill>
                  <a:srgbClr val="003164"/>
                </a:solidFill>
                <a:latin typeface="Arial"/>
                <a:cs typeface="Arial"/>
              </a:rPr>
              <a:t>p</a:t>
            </a:r>
            <a:r>
              <a:rPr sz="2000" spc="-4" dirty="0">
                <a:solidFill>
                  <a:srgbClr val="003164"/>
                </a:solidFill>
                <a:latin typeface="Arial"/>
                <a:cs typeface="Arial"/>
              </a:rPr>
              <a:t>r</a:t>
            </a:r>
            <a:r>
              <a:rPr sz="2000" spc="-9" dirty="0">
                <a:solidFill>
                  <a:srgbClr val="003164"/>
                </a:solidFill>
                <a:latin typeface="Arial"/>
                <a:cs typeface="Arial"/>
              </a:rPr>
              <a:t>o</a:t>
            </a:r>
            <a:r>
              <a:rPr sz="2000" spc="0" dirty="0">
                <a:solidFill>
                  <a:srgbClr val="003164"/>
                </a:solidFill>
                <a:latin typeface="Arial"/>
                <a:cs typeface="Arial"/>
              </a:rPr>
              <a:t>per</a:t>
            </a:r>
            <a:r>
              <a:rPr sz="2000" spc="169" dirty="0">
                <a:solidFill>
                  <a:srgbClr val="003164"/>
                </a:solidFill>
                <a:latin typeface="Arial"/>
                <a:cs typeface="Arial"/>
              </a:rPr>
              <a:t> </a:t>
            </a:r>
            <a:r>
              <a:rPr sz="2000" spc="19" dirty="0">
                <a:solidFill>
                  <a:srgbClr val="003164"/>
                </a:solidFill>
                <a:latin typeface="Arial"/>
                <a:cs typeface="Arial"/>
              </a:rPr>
              <a:t>s</a:t>
            </a:r>
            <a:r>
              <a:rPr sz="2000" spc="0" dirty="0">
                <a:solidFill>
                  <a:srgbClr val="003164"/>
                </a:solidFill>
                <a:latin typeface="Arial"/>
                <a:cs typeface="Arial"/>
              </a:rPr>
              <a:t>u</a:t>
            </a:r>
            <a:r>
              <a:rPr sz="2000" spc="-9" dirty="0">
                <a:solidFill>
                  <a:srgbClr val="003164"/>
                </a:solidFill>
                <a:latin typeface="Arial"/>
                <a:cs typeface="Arial"/>
              </a:rPr>
              <a:t>b</a:t>
            </a:r>
            <a:r>
              <a:rPr sz="2000" spc="4" dirty="0">
                <a:solidFill>
                  <a:srgbClr val="003164"/>
                </a:solidFill>
                <a:latin typeface="Arial"/>
                <a:cs typeface="Arial"/>
              </a:rPr>
              <a:t>s</a:t>
            </a:r>
            <a:r>
              <a:rPr sz="2000" spc="0" dirty="0">
                <a:solidFill>
                  <a:srgbClr val="003164"/>
                </a:solidFill>
                <a:latin typeface="Arial"/>
                <a:cs typeface="Arial"/>
              </a:rPr>
              <a:t>et</a:t>
            </a:r>
            <a:endParaRPr sz="2000">
              <a:latin typeface="Arial"/>
              <a:cs typeface="Arial"/>
            </a:endParaRPr>
          </a:p>
        </p:txBody>
      </p:sp>
      <p:sp>
        <p:nvSpPr>
          <p:cNvPr id="17" name="object 17"/>
          <p:cNvSpPr txBox="1"/>
          <p:nvPr/>
        </p:nvSpPr>
        <p:spPr>
          <a:xfrm>
            <a:off x="764540" y="3712099"/>
            <a:ext cx="2901137"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of</a:t>
            </a:r>
            <a:r>
              <a:rPr sz="2000" spc="244" dirty="0">
                <a:solidFill>
                  <a:srgbClr val="003164"/>
                </a:solidFill>
                <a:latin typeface="Arial"/>
                <a:cs typeface="Arial"/>
              </a:rPr>
              <a:t> </a:t>
            </a:r>
            <a:r>
              <a:rPr sz="2000" spc="14" dirty="0">
                <a:solidFill>
                  <a:srgbClr val="003164"/>
                </a:solidFill>
                <a:latin typeface="Arial"/>
                <a:cs typeface="Arial"/>
              </a:rPr>
              <a:t>w</a:t>
            </a:r>
            <a:r>
              <a:rPr sz="2000" spc="-9" dirty="0">
                <a:solidFill>
                  <a:srgbClr val="003164"/>
                </a:solidFill>
                <a:latin typeface="Arial"/>
                <a:cs typeface="Arial"/>
              </a:rPr>
              <a:t>o</a:t>
            </a:r>
            <a:r>
              <a:rPr sz="2000" spc="-4" dirty="0">
                <a:solidFill>
                  <a:srgbClr val="003164"/>
                </a:solidFill>
                <a:latin typeface="Arial"/>
                <a:cs typeface="Arial"/>
              </a:rPr>
              <a:t>r</a:t>
            </a:r>
            <a:r>
              <a:rPr sz="2000" spc="4" dirty="0">
                <a:solidFill>
                  <a:srgbClr val="003164"/>
                </a:solidFill>
                <a:latin typeface="Arial"/>
                <a:cs typeface="Arial"/>
              </a:rPr>
              <a:t>s</a:t>
            </a:r>
            <a:r>
              <a:rPr sz="2000" spc="0" dirty="0">
                <a:solidFill>
                  <a:srgbClr val="003164"/>
                </a:solidFill>
                <a:latin typeface="Arial"/>
                <a:cs typeface="Arial"/>
              </a:rPr>
              <a:t>t</a:t>
            </a:r>
            <a:r>
              <a:rPr sz="2000" spc="234" dirty="0">
                <a:solidFill>
                  <a:srgbClr val="003164"/>
                </a:solidFill>
                <a:latin typeface="Arial"/>
                <a:cs typeface="Arial"/>
              </a:rPr>
              <a:t> </a:t>
            </a:r>
            <a:r>
              <a:rPr sz="2000" spc="19" dirty="0">
                <a:solidFill>
                  <a:srgbClr val="003164"/>
                </a:solidFill>
                <a:latin typeface="Arial"/>
                <a:cs typeface="Arial"/>
              </a:rPr>
              <a:t>c</a:t>
            </a:r>
            <a:r>
              <a:rPr sz="2000" spc="-9" dirty="0">
                <a:solidFill>
                  <a:srgbClr val="003164"/>
                </a:solidFill>
                <a:latin typeface="Arial"/>
                <a:cs typeface="Arial"/>
              </a:rPr>
              <a:t>a</a:t>
            </a:r>
            <a:r>
              <a:rPr sz="2000" spc="-4" dirty="0">
                <a:solidFill>
                  <a:srgbClr val="003164"/>
                </a:solidFill>
                <a:latin typeface="Arial"/>
                <a:cs typeface="Arial"/>
              </a:rPr>
              <a:t>s</a:t>
            </a:r>
            <a:r>
              <a:rPr sz="2000" spc="0" dirty="0">
                <a:solidFill>
                  <a:srgbClr val="003164"/>
                </a:solidFill>
                <a:latin typeface="Arial"/>
                <a:cs typeface="Arial"/>
              </a:rPr>
              <a:t>e</a:t>
            </a:r>
            <a:r>
              <a:rPr sz="2000" spc="249" dirty="0">
                <a:solidFill>
                  <a:srgbClr val="003164"/>
                </a:solidFill>
                <a:latin typeface="Arial"/>
                <a:cs typeface="Arial"/>
              </a:rPr>
              <a:t> </a:t>
            </a:r>
            <a:r>
              <a:rPr sz="2000" spc="0" dirty="0">
                <a:solidFill>
                  <a:srgbClr val="003164"/>
                </a:solidFill>
                <a:latin typeface="Arial"/>
                <a:cs typeface="Arial"/>
              </a:rPr>
              <a:t>test</a:t>
            </a:r>
            <a:r>
              <a:rPr sz="2000" spc="224" dirty="0">
                <a:solidFill>
                  <a:srgbClr val="003164"/>
                </a:solidFill>
                <a:latin typeface="Arial"/>
                <a:cs typeface="Arial"/>
              </a:rPr>
              <a:t> </a:t>
            </a:r>
            <a:r>
              <a:rPr sz="2000" spc="19" dirty="0">
                <a:solidFill>
                  <a:srgbClr val="003164"/>
                </a:solidFill>
                <a:latin typeface="Arial"/>
                <a:cs typeface="Arial"/>
              </a:rPr>
              <a:t>c</a:t>
            </a:r>
            <a:r>
              <a:rPr sz="2000" spc="-4" dirty="0">
                <a:solidFill>
                  <a:srgbClr val="003164"/>
                </a:solidFill>
                <a:latin typeface="Arial"/>
                <a:cs typeface="Arial"/>
              </a:rPr>
              <a:t>a</a:t>
            </a:r>
            <a:r>
              <a:rPr sz="2000" spc="4" dirty="0">
                <a:solidFill>
                  <a:srgbClr val="003164"/>
                </a:solidFill>
                <a:latin typeface="Arial"/>
                <a:cs typeface="Arial"/>
              </a:rPr>
              <a:t>s</a:t>
            </a:r>
            <a:r>
              <a:rPr sz="2000" spc="-9" dirty="0">
                <a:solidFill>
                  <a:srgbClr val="003164"/>
                </a:solidFill>
                <a:latin typeface="Arial"/>
                <a:cs typeface="Arial"/>
              </a:rPr>
              <a:t>e</a:t>
            </a:r>
            <a:r>
              <a:rPr sz="2000" spc="0" dirty="0">
                <a:solidFill>
                  <a:srgbClr val="003164"/>
                </a:solidFill>
                <a:latin typeface="Arial"/>
                <a:cs typeface="Arial"/>
              </a:rPr>
              <a:t>s</a:t>
            </a:r>
            <a:endParaRPr sz="2000">
              <a:latin typeface="Arial"/>
              <a:cs typeface="Arial"/>
            </a:endParaRPr>
          </a:p>
        </p:txBody>
      </p:sp>
      <p:sp>
        <p:nvSpPr>
          <p:cNvPr id="16" name="object 16"/>
          <p:cNvSpPr txBox="1"/>
          <p:nvPr/>
        </p:nvSpPr>
        <p:spPr>
          <a:xfrm>
            <a:off x="3775075" y="3712099"/>
            <a:ext cx="2585768" cy="279907"/>
          </a:xfrm>
          <a:prstGeom prst="rect">
            <a:avLst/>
          </a:prstGeom>
        </p:spPr>
        <p:txBody>
          <a:bodyPr wrap="square" lIns="0" tIns="0" rIns="0" bIns="0" rtlCol="0">
            <a:noAutofit/>
          </a:bodyPr>
          <a:lstStyle/>
          <a:p>
            <a:pPr marL="12700">
              <a:lnSpc>
                <a:spcPts val="2150"/>
              </a:lnSpc>
              <a:spcBef>
                <a:spcPts val="107"/>
              </a:spcBef>
            </a:pPr>
            <a:r>
              <a:rPr sz="2000" spc="-14" dirty="0">
                <a:solidFill>
                  <a:srgbClr val="003164"/>
                </a:solidFill>
                <a:latin typeface="Arial"/>
                <a:cs typeface="Arial"/>
              </a:rPr>
              <a:t>I</a:t>
            </a:r>
            <a:r>
              <a:rPr sz="2000" spc="0" dirty="0">
                <a:solidFill>
                  <a:srgbClr val="003164"/>
                </a:solidFill>
                <a:latin typeface="Arial"/>
                <a:cs typeface="Arial"/>
              </a:rPr>
              <a:t>t</a:t>
            </a:r>
            <a:r>
              <a:rPr sz="2000" spc="244" dirty="0">
                <a:solidFill>
                  <a:srgbClr val="003164"/>
                </a:solidFill>
                <a:latin typeface="Arial"/>
                <a:cs typeface="Arial"/>
              </a:rPr>
              <a:t> </a:t>
            </a:r>
            <a:r>
              <a:rPr sz="2000" spc="4" dirty="0">
                <a:solidFill>
                  <a:srgbClr val="003164"/>
                </a:solidFill>
                <a:latin typeface="Arial"/>
                <a:cs typeface="Arial"/>
              </a:rPr>
              <a:t>r</a:t>
            </a:r>
            <a:r>
              <a:rPr sz="2000" spc="0" dirty="0">
                <a:solidFill>
                  <a:srgbClr val="003164"/>
                </a:solidFill>
                <a:latin typeface="Arial"/>
                <a:cs typeface="Arial"/>
              </a:rPr>
              <a:t>equi</a:t>
            </a:r>
            <a:r>
              <a:rPr sz="2000" spc="4" dirty="0">
                <a:solidFill>
                  <a:srgbClr val="003164"/>
                </a:solidFill>
                <a:latin typeface="Arial"/>
                <a:cs typeface="Arial"/>
              </a:rPr>
              <a:t>r</a:t>
            </a:r>
            <a:r>
              <a:rPr sz="2000" spc="-9" dirty="0">
                <a:solidFill>
                  <a:srgbClr val="003164"/>
                </a:solidFill>
                <a:latin typeface="Arial"/>
                <a:cs typeface="Arial"/>
              </a:rPr>
              <a:t>e</a:t>
            </a:r>
            <a:r>
              <a:rPr sz="2000" spc="0" dirty="0">
                <a:solidFill>
                  <a:srgbClr val="003164"/>
                </a:solidFill>
                <a:latin typeface="Arial"/>
                <a:cs typeface="Arial"/>
              </a:rPr>
              <a:t>s</a:t>
            </a:r>
            <a:r>
              <a:rPr sz="2000" spc="254" dirty="0">
                <a:solidFill>
                  <a:srgbClr val="003164"/>
                </a:solidFill>
                <a:latin typeface="Arial"/>
                <a:cs typeface="Arial"/>
              </a:rPr>
              <a:t> </a:t>
            </a:r>
            <a:r>
              <a:rPr sz="2000" spc="0" dirty="0">
                <a:solidFill>
                  <a:srgbClr val="003164"/>
                </a:solidFill>
                <a:latin typeface="Arial"/>
                <a:cs typeface="Arial"/>
              </a:rPr>
              <a:t>m</a:t>
            </a:r>
            <a:r>
              <a:rPr sz="2000" spc="-9" dirty="0">
                <a:solidFill>
                  <a:srgbClr val="003164"/>
                </a:solidFill>
                <a:latin typeface="Arial"/>
                <a:cs typeface="Arial"/>
              </a:rPr>
              <a:t>o</a:t>
            </a:r>
            <a:r>
              <a:rPr sz="2000" spc="4" dirty="0">
                <a:solidFill>
                  <a:srgbClr val="003164"/>
                </a:solidFill>
                <a:latin typeface="Arial"/>
                <a:cs typeface="Arial"/>
              </a:rPr>
              <a:t>r</a:t>
            </a:r>
            <a:r>
              <a:rPr sz="2000" spc="0" dirty="0">
                <a:solidFill>
                  <a:srgbClr val="003164"/>
                </a:solidFill>
                <a:latin typeface="Arial"/>
                <a:cs typeface="Arial"/>
              </a:rPr>
              <a:t>e</a:t>
            </a:r>
            <a:r>
              <a:rPr sz="2000" spc="239" dirty="0">
                <a:solidFill>
                  <a:srgbClr val="003164"/>
                </a:solidFill>
                <a:latin typeface="Arial"/>
                <a:cs typeface="Arial"/>
              </a:rPr>
              <a:t> </a:t>
            </a:r>
            <a:r>
              <a:rPr sz="2000" spc="0" dirty="0">
                <a:solidFill>
                  <a:srgbClr val="003164"/>
                </a:solidFill>
                <a:latin typeface="Arial"/>
                <a:cs typeface="Arial"/>
              </a:rPr>
              <a:t>e</a:t>
            </a:r>
            <a:r>
              <a:rPr sz="2000" spc="-4" dirty="0">
                <a:solidFill>
                  <a:srgbClr val="003164"/>
                </a:solidFill>
                <a:latin typeface="Arial"/>
                <a:cs typeface="Arial"/>
              </a:rPr>
              <a:t>ff</a:t>
            </a:r>
            <a:r>
              <a:rPr sz="2000" spc="-9" dirty="0">
                <a:solidFill>
                  <a:srgbClr val="003164"/>
                </a:solidFill>
                <a:latin typeface="Arial"/>
                <a:cs typeface="Arial"/>
              </a:rPr>
              <a:t>o</a:t>
            </a:r>
            <a:r>
              <a:rPr sz="2000" spc="4" dirty="0">
                <a:solidFill>
                  <a:srgbClr val="003164"/>
                </a:solidFill>
                <a:latin typeface="Arial"/>
                <a:cs typeface="Arial"/>
              </a:rPr>
              <a:t>rt</a:t>
            </a:r>
            <a:endParaRPr sz="2000">
              <a:latin typeface="Arial"/>
              <a:cs typeface="Arial"/>
            </a:endParaRPr>
          </a:p>
        </p:txBody>
      </p:sp>
      <p:sp>
        <p:nvSpPr>
          <p:cNvPr id="15" name="object 15"/>
          <p:cNvSpPr txBox="1"/>
          <p:nvPr/>
        </p:nvSpPr>
        <p:spPr>
          <a:xfrm>
            <a:off x="6466713" y="3712099"/>
            <a:ext cx="2867891"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W</a:t>
            </a:r>
            <a:r>
              <a:rPr sz="2000" spc="0" dirty="0">
                <a:solidFill>
                  <a:srgbClr val="003164"/>
                </a:solidFill>
                <a:latin typeface="Arial"/>
                <a:cs typeface="Arial"/>
              </a:rPr>
              <a:t>o</a:t>
            </a:r>
            <a:r>
              <a:rPr sz="2000" spc="-4" dirty="0">
                <a:solidFill>
                  <a:srgbClr val="003164"/>
                </a:solidFill>
                <a:latin typeface="Arial"/>
                <a:cs typeface="Arial"/>
              </a:rPr>
              <a:t>r</a:t>
            </a:r>
            <a:r>
              <a:rPr sz="2000" spc="4" dirty="0">
                <a:solidFill>
                  <a:srgbClr val="003164"/>
                </a:solidFill>
                <a:latin typeface="Arial"/>
                <a:cs typeface="Arial"/>
              </a:rPr>
              <a:t>s</a:t>
            </a:r>
            <a:r>
              <a:rPr sz="2000" spc="0" dirty="0">
                <a:solidFill>
                  <a:srgbClr val="003164"/>
                </a:solidFill>
                <a:latin typeface="Arial"/>
                <a:cs typeface="Arial"/>
              </a:rPr>
              <a:t>t</a:t>
            </a:r>
            <a:r>
              <a:rPr sz="2000" spc="244" dirty="0">
                <a:solidFill>
                  <a:srgbClr val="003164"/>
                </a:solidFill>
                <a:latin typeface="Arial"/>
                <a:cs typeface="Arial"/>
              </a:rPr>
              <a:t> </a:t>
            </a:r>
            <a:r>
              <a:rPr sz="2000" spc="4" dirty="0">
                <a:solidFill>
                  <a:srgbClr val="003164"/>
                </a:solidFill>
                <a:latin typeface="Arial"/>
                <a:cs typeface="Arial"/>
              </a:rPr>
              <a:t>c</a:t>
            </a:r>
            <a:r>
              <a:rPr sz="2000" spc="-4" dirty="0">
                <a:solidFill>
                  <a:srgbClr val="003164"/>
                </a:solidFill>
                <a:latin typeface="Arial"/>
                <a:cs typeface="Arial"/>
              </a:rPr>
              <a:t>a</a:t>
            </a:r>
            <a:r>
              <a:rPr sz="2000" spc="4" dirty="0">
                <a:solidFill>
                  <a:srgbClr val="003164"/>
                </a:solidFill>
                <a:latin typeface="Arial"/>
                <a:cs typeface="Arial"/>
              </a:rPr>
              <a:t>s</a:t>
            </a:r>
            <a:r>
              <a:rPr sz="2000" spc="0" dirty="0">
                <a:solidFill>
                  <a:srgbClr val="003164"/>
                </a:solidFill>
                <a:latin typeface="Arial"/>
                <a:cs typeface="Arial"/>
              </a:rPr>
              <a:t>e</a:t>
            </a:r>
            <a:r>
              <a:rPr sz="2000" spc="264" dirty="0">
                <a:solidFill>
                  <a:srgbClr val="003164"/>
                </a:solidFill>
                <a:latin typeface="Arial"/>
                <a:cs typeface="Arial"/>
              </a:rPr>
              <a:t> </a:t>
            </a:r>
            <a:r>
              <a:rPr sz="2000" spc="0" dirty="0">
                <a:solidFill>
                  <a:srgbClr val="003164"/>
                </a:solidFill>
                <a:latin typeface="Arial"/>
                <a:cs typeface="Arial"/>
              </a:rPr>
              <a:t>te</a:t>
            </a:r>
            <a:r>
              <a:rPr sz="2000" spc="4" dirty="0">
                <a:solidFill>
                  <a:srgbClr val="003164"/>
                </a:solidFill>
                <a:latin typeface="Arial"/>
                <a:cs typeface="Arial"/>
              </a:rPr>
              <a:t>s</a:t>
            </a:r>
            <a:r>
              <a:rPr sz="2000" spc="-4" dirty="0">
                <a:solidFill>
                  <a:srgbClr val="003164"/>
                </a:solidFill>
                <a:latin typeface="Arial"/>
                <a:cs typeface="Arial"/>
              </a:rPr>
              <a:t>t</a:t>
            </a:r>
            <a:r>
              <a:rPr sz="2000" spc="0" dirty="0">
                <a:solidFill>
                  <a:srgbClr val="003164"/>
                </a:solidFill>
                <a:latin typeface="Arial"/>
                <a:cs typeface="Arial"/>
              </a:rPr>
              <a:t>i</a:t>
            </a:r>
            <a:r>
              <a:rPr sz="2000" spc="-9" dirty="0">
                <a:solidFill>
                  <a:srgbClr val="003164"/>
                </a:solidFill>
                <a:latin typeface="Arial"/>
                <a:cs typeface="Arial"/>
              </a:rPr>
              <a:t>n</a:t>
            </a:r>
            <a:r>
              <a:rPr sz="2000" spc="0" dirty="0">
                <a:solidFill>
                  <a:srgbClr val="003164"/>
                </a:solidFill>
                <a:latin typeface="Arial"/>
                <a:cs typeface="Arial"/>
              </a:rPr>
              <a:t>g</a:t>
            </a:r>
            <a:r>
              <a:rPr sz="2000" spc="274" dirty="0">
                <a:solidFill>
                  <a:srgbClr val="003164"/>
                </a:solidFill>
                <a:latin typeface="Arial"/>
                <a:cs typeface="Arial"/>
              </a:rPr>
              <a:t> </a:t>
            </a:r>
            <a:r>
              <a:rPr sz="2000" spc="-4" dirty="0">
                <a:solidFill>
                  <a:srgbClr val="003164"/>
                </a:solidFill>
                <a:latin typeface="Arial"/>
                <a:cs typeface="Arial"/>
              </a:rPr>
              <a:t>f</a:t>
            </a:r>
            <a:r>
              <a:rPr sz="2000" spc="-9" dirty="0">
                <a:solidFill>
                  <a:srgbClr val="003164"/>
                </a:solidFill>
                <a:latin typeface="Arial"/>
                <a:cs typeface="Arial"/>
              </a:rPr>
              <a:t>o</a:t>
            </a:r>
            <a:r>
              <a:rPr sz="2000" spc="0" dirty="0">
                <a:solidFill>
                  <a:srgbClr val="003164"/>
                </a:solidFill>
                <a:latin typeface="Arial"/>
                <a:cs typeface="Arial"/>
              </a:rPr>
              <a:t>r</a:t>
            </a:r>
            <a:r>
              <a:rPr sz="2000" spc="278" dirty="0">
                <a:solidFill>
                  <a:srgbClr val="003164"/>
                </a:solidFill>
                <a:latin typeface="Arial"/>
                <a:cs typeface="Arial"/>
              </a:rPr>
              <a:t> </a:t>
            </a:r>
            <a:r>
              <a:rPr sz="2000" spc="0" dirty="0">
                <a:solidFill>
                  <a:srgbClr val="003164"/>
                </a:solidFill>
                <a:latin typeface="Arial"/>
                <a:cs typeface="Arial"/>
              </a:rPr>
              <a:t>a</a:t>
            </a:r>
            <a:endParaRPr sz="2000">
              <a:latin typeface="Arial"/>
              <a:cs typeface="Arial"/>
            </a:endParaRPr>
          </a:p>
        </p:txBody>
      </p:sp>
      <p:sp>
        <p:nvSpPr>
          <p:cNvPr id="14" name="object 14"/>
          <p:cNvSpPr txBox="1"/>
          <p:nvPr/>
        </p:nvSpPr>
        <p:spPr>
          <a:xfrm>
            <a:off x="764540" y="4017153"/>
            <a:ext cx="3828605"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function</a:t>
            </a:r>
            <a:r>
              <a:rPr sz="2000" spc="423" dirty="0">
                <a:solidFill>
                  <a:srgbClr val="003164"/>
                </a:solidFill>
                <a:latin typeface="Arial"/>
                <a:cs typeface="Arial"/>
              </a:rPr>
              <a:t> </a:t>
            </a:r>
            <a:r>
              <a:rPr sz="2000" spc="0" dirty="0">
                <a:solidFill>
                  <a:srgbClr val="003164"/>
                </a:solidFill>
                <a:latin typeface="Arial"/>
                <a:cs typeface="Arial"/>
              </a:rPr>
              <a:t>of</a:t>
            </a:r>
            <a:r>
              <a:rPr sz="2000" spc="423" dirty="0">
                <a:solidFill>
                  <a:srgbClr val="003164"/>
                </a:solidFill>
                <a:latin typeface="Arial"/>
                <a:cs typeface="Arial"/>
              </a:rPr>
              <a:t> </a:t>
            </a:r>
            <a:r>
              <a:rPr sz="2000" i="1" spc="0" dirty="0">
                <a:solidFill>
                  <a:srgbClr val="003164"/>
                </a:solidFill>
                <a:latin typeface="Arial"/>
                <a:cs typeface="Arial"/>
              </a:rPr>
              <a:t>n</a:t>
            </a:r>
            <a:r>
              <a:rPr sz="2000" i="1" spc="408" dirty="0">
                <a:solidFill>
                  <a:srgbClr val="003164"/>
                </a:solidFill>
                <a:latin typeface="Arial"/>
                <a:cs typeface="Arial"/>
              </a:rPr>
              <a:t> </a:t>
            </a:r>
            <a:r>
              <a:rPr sz="2000" spc="-4" dirty="0">
                <a:solidFill>
                  <a:srgbClr val="003164"/>
                </a:solidFill>
                <a:latin typeface="Arial"/>
                <a:cs typeface="Arial"/>
              </a:rPr>
              <a:t>v</a:t>
            </a: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iabl</a:t>
            </a:r>
            <a:r>
              <a:rPr sz="2000" spc="4" dirty="0">
                <a:solidFill>
                  <a:srgbClr val="003164"/>
                </a:solidFill>
                <a:latin typeface="Arial"/>
                <a:cs typeface="Arial"/>
              </a:rPr>
              <a:t>e</a:t>
            </a:r>
            <a:r>
              <a:rPr sz="2000" spc="0" dirty="0">
                <a:solidFill>
                  <a:srgbClr val="003164"/>
                </a:solidFill>
                <a:latin typeface="Arial"/>
                <a:cs typeface="Arial"/>
              </a:rPr>
              <a:t>s</a:t>
            </a:r>
            <a:r>
              <a:rPr sz="2000" spc="433" dirty="0">
                <a:solidFill>
                  <a:srgbClr val="003164"/>
                </a:solidFill>
                <a:latin typeface="Arial"/>
                <a:cs typeface="Arial"/>
              </a:rPr>
              <a:t> </a:t>
            </a:r>
            <a:r>
              <a:rPr sz="2000" spc="0" dirty="0">
                <a:solidFill>
                  <a:srgbClr val="003164"/>
                </a:solidFill>
                <a:latin typeface="Arial"/>
                <a:cs typeface="Arial"/>
              </a:rPr>
              <a:t>g</a:t>
            </a:r>
            <a:r>
              <a:rPr sz="2000" spc="-9" dirty="0">
                <a:solidFill>
                  <a:srgbClr val="003164"/>
                </a:solidFill>
                <a:latin typeface="Arial"/>
                <a:cs typeface="Arial"/>
              </a:rPr>
              <a:t>e</a:t>
            </a:r>
            <a:r>
              <a:rPr sz="2000" spc="0" dirty="0">
                <a:solidFill>
                  <a:srgbClr val="003164"/>
                </a:solidFill>
                <a:latin typeface="Arial"/>
                <a:cs typeface="Arial"/>
              </a:rPr>
              <a:t>ner</a:t>
            </a:r>
            <a:r>
              <a:rPr sz="2000" spc="4" dirty="0">
                <a:solidFill>
                  <a:srgbClr val="003164"/>
                </a:solidFill>
                <a:latin typeface="Arial"/>
                <a:cs typeface="Arial"/>
              </a:rPr>
              <a:t>a</a:t>
            </a:r>
            <a:r>
              <a:rPr sz="2000" spc="0" dirty="0">
                <a:solidFill>
                  <a:srgbClr val="003164"/>
                </a:solidFill>
                <a:latin typeface="Arial"/>
                <a:cs typeface="Arial"/>
              </a:rPr>
              <a:t>te</a:t>
            </a:r>
            <a:endParaRPr sz="2000">
              <a:latin typeface="Arial"/>
              <a:cs typeface="Arial"/>
            </a:endParaRPr>
          </a:p>
        </p:txBody>
      </p:sp>
      <p:sp>
        <p:nvSpPr>
          <p:cNvPr id="13" name="object 13"/>
          <p:cNvSpPr txBox="1"/>
          <p:nvPr/>
        </p:nvSpPr>
        <p:spPr>
          <a:xfrm>
            <a:off x="4652899" y="4013813"/>
            <a:ext cx="297322" cy="283247"/>
          </a:xfrm>
          <a:prstGeom prst="rect">
            <a:avLst/>
          </a:prstGeom>
        </p:spPr>
        <p:txBody>
          <a:bodyPr wrap="square" lIns="0" tIns="0" rIns="0" bIns="0" rtlCol="0">
            <a:noAutofit/>
          </a:bodyPr>
          <a:lstStyle/>
          <a:p>
            <a:pPr marL="12700">
              <a:lnSpc>
                <a:spcPts val="2175"/>
              </a:lnSpc>
              <a:spcBef>
                <a:spcPts val="108"/>
              </a:spcBef>
            </a:pPr>
            <a:r>
              <a:rPr sz="2000" spc="0" dirty="0">
                <a:solidFill>
                  <a:srgbClr val="003164"/>
                </a:solidFill>
                <a:latin typeface="Arial"/>
                <a:cs typeface="Arial"/>
              </a:rPr>
              <a:t>5</a:t>
            </a:r>
            <a:r>
              <a:rPr sz="1950" i="1" spc="0" baseline="26758" dirty="0">
                <a:solidFill>
                  <a:srgbClr val="003164"/>
                </a:solidFill>
                <a:latin typeface="Arial"/>
                <a:cs typeface="Arial"/>
              </a:rPr>
              <a:t>n</a:t>
            </a:r>
            <a:endParaRPr sz="1300">
              <a:latin typeface="Arial"/>
              <a:cs typeface="Arial"/>
            </a:endParaRPr>
          </a:p>
        </p:txBody>
      </p:sp>
      <p:sp>
        <p:nvSpPr>
          <p:cNvPr id="12" name="object 12"/>
          <p:cNvSpPr txBox="1"/>
          <p:nvPr/>
        </p:nvSpPr>
        <p:spPr>
          <a:xfrm>
            <a:off x="4972939" y="4017153"/>
            <a:ext cx="509487" cy="583183"/>
          </a:xfrm>
          <a:prstGeom prst="rect">
            <a:avLst/>
          </a:prstGeom>
        </p:spPr>
        <p:txBody>
          <a:bodyPr wrap="square" lIns="0" tIns="0" rIns="0" bIns="0" rtlCol="0">
            <a:noAutofit/>
          </a:bodyPr>
          <a:lstStyle/>
          <a:p>
            <a:pPr marL="50800">
              <a:lnSpc>
                <a:spcPts val="2150"/>
              </a:lnSpc>
              <a:spcBef>
                <a:spcPts val="107"/>
              </a:spcBef>
            </a:pPr>
            <a:r>
              <a:rPr sz="2000" spc="-4"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a:t>
            </a:r>
            <a:endParaRPr sz="2000">
              <a:latin typeface="Arial"/>
              <a:cs typeface="Arial"/>
            </a:endParaRPr>
          </a:p>
          <a:p>
            <a:pPr marL="12700" marR="23173">
              <a:lnSpc>
                <a:spcPct val="95825"/>
              </a:lnSpc>
            </a:pPr>
            <a:r>
              <a:rPr sz="2000" spc="-9" dirty="0">
                <a:solidFill>
                  <a:srgbClr val="003164"/>
                </a:solidFill>
                <a:latin typeface="Arial"/>
                <a:cs typeface="Arial"/>
              </a:rPr>
              <a:t>O</a:t>
            </a:r>
            <a:r>
              <a:rPr sz="2000" spc="0" dirty="0">
                <a:solidFill>
                  <a:srgbClr val="003164"/>
                </a:solidFill>
                <a:latin typeface="Arial"/>
                <a:cs typeface="Arial"/>
              </a:rPr>
              <a:t>ur</a:t>
            </a:r>
            <a:endParaRPr sz="2000">
              <a:latin typeface="Arial"/>
              <a:cs typeface="Arial"/>
            </a:endParaRPr>
          </a:p>
        </p:txBody>
      </p:sp>
      <p:sp>
        <p:nvSpPr>
          <p:cNvPr id="11" name="object 11"/>
          <p:cNvSpPr txBox="1"/>
          <p:nvPr/>
        </p:nvSpPr>
        <p:spPr>
          <a:xfrm>
            <a:off x="5541645" y="4017153"/>
            <a:ext cx="3792310" cy="279908"/>
          </a:xfrm>
          <a:prstGeom prst="rect">
            <a:avLst/>
          </a:prstGeom>
        </p:spPr>
        <p:txBody>
          <a:bodyPr wrap="square" lIns="0" tIns="0" rIns="0" bIns="0" rtlCol="0">
            <a:noAutofit/>
          </a:bodyPr>
          <a:lstStyle/>
          <a:p>
            <a:pPr marL="12700">
              <a:lnSpc>
                <a:spcPts val="2150"/>
              </a:lnSpc>
              <a:spcBef>
                <a:spcPts val="107"/>
              </a:spcBef>
            </a:pPr>
            <a:r>
              <a:rPr sz="2000" spc="19" dirty="0">
                <a:solidFill>
                  <a:srgbClr val="003164"/>
                </a:solidFill>
                <a:latin typeface="Arial"/>
                <a:cs typeface="Arial"/>
              </a:rPr>
              <a:t>c</a:t>
            </a:r>
            <a:r>
              <a:rPr sz="2000" spc="-9" dirty="0">
                <a:solidFill>
                  <a:srgbClr val="003164"/>
                </a:solidFill>
                <a:latin typeface="Arial"/>
                <a:cs typeface="Arial"/>
              </a:rPr>
              <a:t>a</a:t>
            </a:r>
            <a:r>
              <a:rPr sz="2000" spc="4" dirty="0">
                <a:solidFill>
                  <a:srgbClr val="003164"/>
                </a:solidFill>
                <a:latin typeface="Arial"/>
                <a:cs typeface="Arial"/>
              </a:rPr>
              <a:t>s</a:t>
            </a:r>
            <a:r>
              <a:rPr sz="2000" spc="-9" dirty="0">
                <a:solidFill>
                  <a:srgbClr val="003164"/>
                </a:solidFill>
                <a:latin typeface="Arial"/>
                <a:cs typeface="Arial"/>
              </a:rPr>
              <a:t>e</a:t>
            </a:r>
            <a:r>
              <a:rPr sz="2000" spc="0" dirty="0">
                <a:solidFill>
                  <a:srgbClr val="003164"/>
                </a:solidFill>
                <a:latin typeface="Arial"/>
                <a:cs typeface="Arial"/>
              </a:rPr>
              <a:t>s</a:t>
            </a:r>
            <a:r>
              <a:rPr sz="2000" spc="433" dirty="0">
                <a:solidFill>
                  <a:srgbClr val="003164"/>
                </a:solidFill>
                <a:latin typeface="Arial"/>
                <a:cs typeface="Arial"/>
              </a:rPr>
              <a:t> </a:t>
            </a:r>
            <a:r>
              <a:rPr sz="2000" spc="0" dirty="0">
                <a:solidFill>
                  <a:srgbClr val="003164"/>
                </a:solidFill>
                <a:latin typeface="Arial"/>
                <a:cs typeface="Arial"/>
              </a:rPr>
              <a:t>as</a:t>
            </a:r>
            <a:r>
              <a:rPr sz="2000" spc="423" dirty="0">
                <a:solidFill>
                  <a:srgbClr val="003164"/>
                </a:solidFill>
                <a:latin typeface="Arial"/>
                <a:cs typeface="Arial"/>
              </a:rPr>
              <a:t> </a:t>
            </a:r>
            <a:r>
              <a:rPr sz="2000" spc="-9" dirty="0">
                <a:solidFill>
                  <a:srgbClr val="003164"/>
                </a:solidFill>
                <a:latin typeface="Arial"/>
                <a:cs typeface="Arial"/>
              </a:rPr>
              <a:t>o</a:t>
            </a:r>
            <a:r>
              <a:rPr sz="2000" spc="0" dirty="0">
                <a:solidFill>
                  <a:srgbClr val="003164"/>
                </a:solidFill>
                <a:latin typeface="Arial"/>
                <a:cs typeface="Arial"/>
              </a:rPr>
              <a:t>pp</a:t>
            </a:r>
            <a:r>
              <a:rPr sz="2000" spc="-9" dirty="0">
                <a:solidFill>
                  <a:srgbClr val="003164"/>
                </a:solidFill>
                <a:latin typeface="Arial"/>
                <a:cs typeface="Arial"/>
              </a:rPr>
              <a:t>o</a:t>
            </a:r>
            <a:r>
              <a:rPr sz="2000" spc="4" dirty="0">
                <a:solidFill>
                  <a:srgbClr val="003164"/>
                </a:solidFill>
                <a:latin typeface="Arial"/>
                <a:cs typeface="Arial"/>
              </a:rPr>
              <a:t>s</a:t>
            </a:r>
            <a:r>
              <a:rPr sz="2000" spc="0" dirty="0">
                <a:solidFill>
                  <a:srgbClr val="003164"/>
                </a:solidFill>
                <a:latin typeface="Arial"/>
                <a:cs typeface="Arial"/>
              </a:rPr>
              <a:t>ed</a:t>
            </a:r>
            <a:r>
              <a:rPr sz="2000" spc="433"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o</a:t>
            </a:r>
            <a:r>
              <a:rPr sz="2000" spc="433" dirty="0">
                <a:solidFill>
                  <a:srgbClr val="003164"/>
                </a:solidFill>
                <a:latin typeface="Arial"/>
                <a:cs typeface="Arial"/>
              </a:rPr>
              <a:t> </a:t>
            </a:r>
            <a:r>
              <a:rPr sz="2000" spc="-9" dirty="0">
                <a:solidFill>
                  <a:srgbClr val="003164"/>
                </a:solidFill>
                <a:latin typeface="Arial"/>
                <a:cs typeface="Arial"/>
              </a:rPr>
              <a:t>4</a:t>
            </a:r>
            <a:r>
              <a:rPr sz="2000" i="1" spc="0" dirty="0">
                <a:solidFill>
                  <a:srgbClr val="003164"/>
                </a:solidFill>
                <a:latin typeface="Arial"/>
                <a:cs typeface="Arial"/>
              </a:rPr>
              <a:t>n</a:t>
            </a:r>
            <a:r>
              <a:rPr sz="2000" spc="4" dirty="0">
                <a:solidFill>
                  <a:srgbClr val="003164"/>
                </a:solidFill>
                <a:latin typeface="Arial"/>
                <a:cs typeface="Arial"/>
              </a:rPr>
              <a:t>+</a:t>
            </a:r>
            <a:r>
              <a:rPr sz="2000" spc="0" dirty="0">
                <a:solidFill>
                  <a:srgbClr val="003164"/>
                </a:solidFill>
                <a:latin typeface="Arial"/>
                <a:cs typeface="Arial"/>
              </a:rPr>
              <a:t>1</a:t>
            </a:r>
            <a:r>
              <a:rPr sz="2000" spc="433"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a:t>
            </a:r>
            <a:endParaRPr sz="2000">
              <a:latin typeface="Arial"/>
              <a:cs typeface="Arial"/>
            </a:endParaRPr>
          </a:p>
        </p:txBody>
      </p:sp>
      <p:sp>
        <p:nvSpPr>
          <p:cNvPr id="10" name="object 10"/>
          <p:cNvSpPr txBox="1"/>
          <p:nvPr/>
        </p:nvSpPr>
        <p:spPr>
          <a:xfrm>
            <a:off x="764540" y="4320429"/>
            <a:ext cx="730370" cy="584707"/>
          </a:xfrm>
          <a:prstGeom prst="rect">
            <a:avLst/>
          </a:prstGeom>
        </p:spPr>
        <p:txBody>
          <a:bodyPr wrap="square" lIns="0" tIns="0" rIns="0" bIns="0" rtlCol="0">
            <a:noAutofit/>
          </a:bodyPr>
          <a:lstStyle/>
          <a:p>
            <a:pPr marL="12700" marR="2838">
              <a:lnSpc>
                <a:spcPts val="2150"/>
              </a:lnSpc>
              <a:spcBef>
                <a:spcPts val="107"/>
              </a:spcBef>
            </a:pPr>
            <a:r>
              <a:rPr sz="2000" spc="4" dirty="0">
                <a:solidFill>
                  <a:srgbClr val="003164"/>
                </a:solidFill>
                <a:latin typeface="Arial"/>
                <a:cs typeface="Arial"/>
              </a:rPr>
              <a:t>c</a:t>
            </a:r>
            <a:r>
              <a:rPr sz="2000" spc="0" dirty="0">
                <a:solidFill>
                  <a:srgbClr val="003164"/>
                </a:solidFill>
                <a:latin typeface="Arial"/>
                <a:cs typeface="Arial"/>
              </a:rPr>
              <a:t>a</a:t>
            </a:r>
            <a:r>
              <a:rPr sz="2000" spc="-4" dirty="0">
                <a:solidFill>
                  <a:srgbClr val="003164"/>
                </a:solidFill>
                <a:latin typeface="Arial"/>
                <a:cs typeface="Arial"/>
              </a:rPr>
              <a:t>s</a:t>
            </a:r>
            <a:r>
              <a:rPr sz="2000" spc="-9" dirty="0">
                <a:solidFill>
                  <a:srgbClr val="003164"/>
                </a:solidFill>
                <a:latin typeface="Arial"/>
                <a:cs typeface="Arial"/>
              </a:rPr>
              <a:t>e</a:t>
            </a:r>
            <a:r>
              <a:rPr sz="2000" spc="0" dirty="0">
                <a:solidFill>
                  <a:srgbClr val="003164"/>
                </a:solidFill>
                <a:latin typeface="Arial"/>
                <a:cs typeface="Arial"/>
              </a:rPr>
              <a:t>s</a:t>
            </a:r>
            <a:endParaRPr sz="2000">
              <a:latin typeface="Arial"/>
              <a:cs typeface="Arial"/>
            </a:endParaRPr>
          </a:p>
          <a:p>
            <a:pPr marL="12700">
              <a:lnSpc>
                <a:spcPts val="2299"/>
              </a:lnSpc>
            </a:pPr>
            <a:r>
              <a:rPr sz="2000" spc="0" dirty="0">
                <a:solidFill>
                  <a:srgbClr val="003164"/>
                </a:solidFill>
                <a:latin typeface="Arial"/>
                <a:cs typeface="Arial"/>
              </a:rPr>
              <a:t>5</a:t>
            </a:r>
            <a:r>
              <a:rPr sz="1950" spc="0" baseline="26758" dirty="0">
                <a:solidFill>
                  <a:srgbClr val="003164"/>
                </a:solidFill>
                <a:latin typeface="Arial"/>
                <a:cs typeface="Arial"/>
              </a:rPr>
              <a:t>2</a:t>
            </a:r>
            <a:r>
              <a:rPr sz="2000" spc="9" dirty="0">
                <a:solidFill>
                  <a:srgbClr val="003164"/>
                </a:solidFill>
                <a:latin typeface="Arial"/>
                <a:cs typeface="Arial"/>
              </a:rPr>
              <a:t>=</a:t>
            </a:r>
            <a:r>
              <a:rPr sz="2000" spc="0" dirty="0">
                <a:solidFill>
                  <a:srgbClr val="003164"/>
                </a:solidFill>
                <a:latin typeface="Arial"/>
                <a:cs typeface="Arial"/>
              </a:rPr>
              <a:t>25</a:t>
            </a:r>
            <a:endParaRPr sz="2000">
              <a:latin typeface="Arial"/>
              <a:cs typeface="Arial"/>
            </a:endParaRPr>
          </a:p>
        </p:txBody>
      </p:sp>
      <p:sp>
        <p:nvSpPr>
          <p:cNvPr id="9" name="object 9"/>
          <p:cNvSpPr txBox="1"/>
          <p:nvPr/>
        </p:nvSpPr>
        <p:spPr>
          <a:xfrm>
            <a:off x="1546606" y="4320429"/>
            <a:ext cx="3298647"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f</a:t>
            </a:r>
            <a:r>
              <a:rPr sz="2000" spc="-9" dirty="0">
                <a:solidFill>
                  <a:srgbClr val="003164"/>
                </a:solidFill>
                <a:latin typeface="Arial"/>
                <a:cs typeface="Arial"/>
              </a:rPr>
              <a:t>o</a:t>
            </a:r>
            <a:r>
              <a:rPr sz="2000" spc="0" dirty="0">
                <a:solidFill>
                  <a:srgbClr val="003164"/>
                </a:solidFill>
                <a:latin typeface="Arial"/>
                <a:cs typeface="Arial"/>
              </a:rPr>
              <a:t>r</a:t>
            </a:r>
            <a:r>
              <a:rPr sz="2000" spc="373" dirty="0">
                <a:solidFill>
                  <a:srgbClr val="003164"/>
                </a:solidFill>
                <a:latin typeface="Arial"/>
                <a:cs typeface="Arial"/>
              </a:rPr>
              <a:t> </a:t>
            </a:r>
            <a:r>
              <a:rPr sz="2000" spc="0" dirty="0">
                <a:solidFill>
                  <a:srgbClr val="003164"/>
                </a:solidFill>
                <a:latin typeface="Arial"/>
                <a:cs typeface="Arial"/>
              </a:rPr>
              <a:t>b</a:t>
            </a:r>
            <a:r>
              <a:rPr sz="2000" spc="-9" dirty="0">
                <a:solidFill>
                  <a:srgbClr val="003164"/>
                </a:solidFill>
                <a:latin typeface="Arial"/>
                <a:cs typeface="Arial"/>
              </a:rPr>
              <a:t>o</a:t>
            </a:r>
            <a:r>
              <a:rPr sz="2000" spc="0" dirty="0">
                <a:solidFill>
                  <a:srgbClr val="003164"/>
                </a:solidFill>
                <a:latin typeface="Arial"/>
                <a:cs typeface="Arial"/>
              </a:rPr>
              <a:t>unda</a:t>
            </a:r>
            <a:r>
              <a:rPr sz="2000" spc="4" dirty="0">
                <a:solidFill>
                  <a:srgbClr val="003164"/>
                </a:solidFill>
                <a:latin typeface="Arial"/>
                <a:cs typeface="Arial"/>
              </a:rPr>
              <a:t>r</a:t>
            </a:r>
            <a:r>
              <a:rPr sz="2000" spc="0" dirty="0">
                <a:solidFill>
                  <a:srgbClr val="003164"/>
                </a:solidFill>
                <a:latin typeface="Arial"/>
                <a:cs typeface="Arial"/>
              </a:rPr>
              <a:t>y</a:t>
            </a:r>
            <a:r>
              <a:rPr sz="2000" spc="363" dirty="0">
                <a:solidFill>
                  <a:srgbClr val="003164"/>
                </a:solidFill>
                <a:latin typeface="Arial"/>
                <a:cs typeface="Arial"/>
              </a:rPr>
              <a:t> </a:t>
            </a:r>
            <a:r>
              <a:rPr sz="2000" spc="0" dirty="0">
                <a:solidFill>
                  <a:srgbClr val="003164"/>
                </a:solidFill>
                <a:latin typeface="Arial"/>
                <a:cs typeface="Arial"/>
              </a:rPr>
              <a:t>value</a:t>
            </a:r>
            <a:r>
              <a:rPr sz="2000" spc="358" dirty="0">
                <a:solidFill>
                  <a:srgbClr val="003164"/>
                </a:solidFill>
                <a:latin typeface="Arial"/>
                <a:cs typeface="Arial"/>
              </a:rPr>
              <a:t> </a:t>
            </a:r>
            <a:r>
              <a:rPr sz="2000" spc="0" dirty="0">
                <a:solidFill>
                  <a:srgbClr val="003164"/>
                </a:solidFill>
                <a:latin typeface="Arial"/>
                <a:cs typeface="Arial"/>
              </a:rPr>
              <a:t>analysis</a:t>
            </a:r>
            <a:endParaRPr sz="2000">
              <a:latin typeface="Arial"/>
              <a:cs typeface="Arial"/>
            </a:endParaRPr>
          </a:p>
        </p:txBody>
      </p:sp>
      <p:sp>
        <p:nvSpPr>
          <p:cNvPr id="8" name="object 8"/>
          <p:cNvSpPr txBox="1"/>
          <p:nvPr/>
        </p:nvSpPr>
        <p:spPr>
          <a:xfrm>
            <a:off x="5515737" y="4320429"/>
            <a:ext cx="459590"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t</a:t>
            </a:r>
            <a:r>
              <a:rPr sz="2000" spc="4" dirty="0">
                <a:solidFill>
                  <a:srgbClr val="003164"/>
                </a:solidFill>
                <a:latin typeface="Arial"/>
                <a:cs typeface="Arial"/>
              </a:rPr>
              <a:t>w</a:t>
            </a:r>
            <a:r>
              <a:rPr sz="2000" spc="0" dirty="0">
                <a:solidFill>
                  <a:srgbClr val="003164"/>
                </a:solidFill>
                <a:latin typeface="Arial"/>
                <a:cs typeface="Arial"/>
              </a:rPr>
              <a:t>o</a:t>
            </a:r>
            <a:endParaRPr sz="2000">
              <a:latin typeface="Arial"/>
              <a:cs typeface="Arial"/>
            </a:endParaRPr>
          </a:p>
        </p:txBody>
      </p:sp>
      <p:sp>
        <p:nvSpPr>
          <p:cNvPr id="7" name="object 7"/>
          <p:cNvSpPr txBox="1"/>
          <p:nvPr/>
        </p:nvSpPr>
        <p:spPr>
          <a:xfrm>
            <a:off x="6030849" y="4320429"/>
            <a:ext cx="1079209"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v</a:t>
            </a: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i</a:t>
            </a:r>
            <a:r>
              <a:rPr sz="2000" spc="-9" dirty="0">
                <a:solidFill>
                  <a:srgbClr val="003164"/>
                </a:solidFill>
                <a:latin typeface="Arial"/>
                <a:cs typeface="Arial"/>
              </a:rPr>
              <a:t>ab</a:t>
            </a:r>
            <a:r>
              <a:rPr sz="2000" spc="0" dirty="0">
                <a:solidFill>
                  <a:srgbClr val="003164"/>
                </a:solidFill>
                <a:latin typeface="Arial"/>
                <a:cs typeface="Arial"/>
              </a:rPr>
              <a:t>les</a:t>
            </a:r>
            <a:endParaRPr sz="2000">
              <a:latin typeface="Arial"/>
              <a:cs typeface="Arial"/>
            </a:endParaRPr>
          </a:p>
        </p:txBody>
      </p:sp>
      <p:sp>
        <p:nvSpPr>
          <p:cNvPr id="6" name="object 6"/>
          <p:cNvSpPr txBox="1"/>
          <p:nvPr/>
        </p:nvSpPr>
        <p:spPr>
          <a:xfrm>
            <a:off x="7167753" y="4320429"/>
            <a:ext cx="1025262"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e</a:t>
            </a:r>
            <a:r>
              <a:rPr sz="2000" spc="-4" dirty="0">
                <a:solidFill>
                  <a:srgbClr val="003164"/>
                </a:solidFill>
                <a:latin typeface="Arial"/>
                <a:cs typeface="Arial"/>
              </a:rPr>
              <a:t>x</a:t>
            </a:r>
            <a:r>
              <a:rPr sz="2000" spc="4" dirty="0">
                <a:solidFill>
                  <a:srgbClr val="003164"/>
                </a:solidFill>
                <a:latin typeface="Arial"/>
                <a:cs typeface="Arial"/>
              </a:rPr>
              <a:t>a</a:t>
            </a:r>
            <a:r>
              <a:rPr sz="2000" spc="0" dirty="0">
                <a:solidFill>
                  <a:srgbClr val="003164"/>
                </a:solidFill>
                <a:latin typeface="Arial"/>
                <a:cs typeface="Arial"/>
              </a:rPr>
              <a:t>mple</a:t>
            </a:r>
            <a:endParaRPr sz="2000">
              <a:latin typeface="Arial"/>
              <a:cs typeface="Arial"/>
            </a:endParaRPr>
          </a:p>
        </p:txBody>
      </p:sp>
      <p:sp>
        <p:nvSpPr>
          <p:cNvPr id="5" name="object 5"/>
          <p:cNvSpPr txBox="1"/>
          <p:nvPr/>
        </p:nvSpPr>
        <p:spPr>
          <a:xfrm>
            <a:off x="8245602" y="4320429"/>
            <a:ext cx="417144"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w</a:t>
            </a:r>
            <a:r>
              <a:rPr sz="2000" spc="0" dirty="0">
                <a:solidFill>
                  <a:srgbClr val="003164"/>
                </a:solidFill>
                <a:latin typeface="Arial"/>
                <a:cs typeface="Arial"/>
              </a:rPr>
              <a:t>ill</a:t>
            </a:r>
            <a:endParaRPr sz="2000">
              <a:latin typeface="Arial"/>
              <a:cs typeface="Arial"/>
            </a:endParaRPr>
          </a:p>
        </p:txBody>
      </p:sp>
      <p:sp>
        <p:nvSpPr>
          <p:cNvPr id="4" name="object 4"/>
          <p:cNvSpPr txBox="1"/>
          <p:nvPr/>
        </p:nvSpPr>
        <p:spPr>
          <a:xfrm>
            <a:off x="8718042" y="4320429"/>
            <a:ext cx="615038"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ha</a:t>
            </a:r>
            <a:r>
              <a:rPr sz="2000" spc="-4" dirty="0">
                <a:solidFill>
                  <a:srgbClr val="003164"/>
                </a:solidFill>
                <a:latin typeface="Arial"/>
                <a:cs typeface="Arial"/>
              </a:rPr>
              <a:t>v</a:t>
            </a:r>
            <a:r>
              <a:rPr sz="2000" spc="0" dirty="0">
                <a:solidFill>
                  <a:srgbClr val="003164"/>
                </a:solidFill>
                <a:latin typeface="Arial"/>
                <a:cs typeface="Arial"/>
              </a:rPr>
              <a:t>e</a:t>
            </a:r>
            <a:endParaRPr sz="2000">
              <a:latin typeface="Arial"/>
              <a:cs typeface="Arial"/>
            </a:endParaRPr>
          </a:p>
        </p:txBody>
      </p:sp>
      <p:sp>
        <p:nvSpPr>
          <p:cNvPr id="3" name="object 3"/>
          <p:cNvSpPr txBox="1"/>
          <p:nvPr/>
        </p:nvSpPr>
        <p:spPr>
          <a:xfrm>
            <a:off x="1500886" y="4625229"/>
            <a:ext cx="3910307"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a:t>
            </a:r>
            <a:r>
              <a:rPr sz="2000" spc="-19" dirty="0">
                <a:solidFill>
                  <a:srgbClr val="003164"/>
                </a:solidFill>
                <a:latin typeface="Arial"/>
                <a:cs typeface="Arial"/>
              </a:rPr>
              <a:t> </a:t>
            </a:r>
            <a:r>
              <a:rPr sz="2000" spc="-4" dirty="0">
                <a:solidFill>
                  <a:srgbClr val="003164"/>
                </a:solidFill>
                <a:latin typeface="Arial"/>
                <a:cs typeface="Arial"/>
              </a:rPr>
              <a:t>c</a:t>
            </a:r>
            <a:r>
              <a:rPr sz="2000" spc="-9" dirty="0">
                <a:solidFill>
                  <a:srgbClr val="003164"/>
                </a:solidFill>
                <a:latin typeface="Arial"/>
                <a:cs typeface="Arial"/>
              </a:rPr>
              <a:t>a</a:t>
            </a:r>
            <a:r>
              <a:rPr sz="2000" spc="0" dirty="0">
                <a:solidFill>
                  <a:srgbClr val="003164"/>
                </a:solidFill>
                <a:latin typeface="Arial"/>
                <a:cs typeface="Arial"/>
              </a:rPr>
              <a:t>ses and </a:t>
            </a:r>
            <a:r>
              <a:rPr sz="2000" spc="-19"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r>
              <a:rPr sz="2000" spc="-9" dirty="0">
                <a:solidFill>
                  <a:srgbClr val="003164"/>
                </a:solidFill>
                <a:latin typeface="Arial"/>
                <a:cs typeface="Arial"/>
              </a:rPr>
              <a:t> g</a:t>
            </a:r>
            <a:r>
              <a:rPr sz="2000" spc="0" dirty="0">
                <a:solidFill>
                  <a:srgbClr val="003164"/>
                </a:solidFill>
                <a:latin typeface="Arial"/>
                <a:cs typeface="Arial"/>
              </a:rPr>
              <a:t>i</a:t>
            </a:r>
            <a:r>
              <a:rPr sz="2000" spc="-4" dirty="0">
                <a:solidFill>
                  <a:srgbClr val="003164"/>
                </a:solidFill>
                <a:latin typeface="Arial"/>
                <a:cs typeface="Arial"/>
              </a:rPr>
              <a:t>v</a:t>
            </a:r>
            <a:r>
              <a:rPr sz="2000" spc="0" dirty="0">
                <a:solidFill>
                  <a:srgbClr val="003164"/>
                </a:solidFill>
                <a:latin typeface="Arial"/>
                <a:cs typeface="Arial"/>
              </a:rPr>
              <a:t>en in </a:t>
            </a:r>
            <a:r>
              <a:rPr sz="2000" spc="-9" dirty="0">
                <a:solidFill>
                  <a:srgbClr val="003164"/>
                </a:solidFill>
                <a:latin typeface="Arial"/>
                <a:cs typeface="Arial"/>
              </a:rPr>
              <a:t>t</a:t>
            </a:r>
            <a:r>
              <a:rPr sz="2000" spc="0" dirty="0">
                <a:solidFill>
                  <a:srgbClr val="003164"/>
                </a:solidFill>
                <a:latin typeface="Arial"/>
                <a:cs typeface="Arial"/>
              </a:rPr>
              <a:t>able</a:t>
            </a:r>
            <a:r>
              <a:rPr sz="2000" spc="-9" dirty="0">
                <a:solidFill>
                  <a:srgbClr val="003164"/>
                </a:solidFill>
                <a:latin typeface="Arial"/>
                <a:cs typeface="Arial"/>
              </a:rPr>
              <a:t> </a:t>
            </a:r>
            <a:r>
              <a:rPr sz="2000" spc="0" dirty="0">
                <a:solidFill>
                  <a:srgbClr val="003164"/>
                </a:solidFill>
                <a:latin typeface="Arial"/>
                <a:cs typeface="Arial"/>
              </a:rPr>
              <a:t>1</a:t>
            </a:r>
            <a:endParaRPr sz="2000">
              <a:latin typeface="Arial"/>
              <a:cs typeface="Arial"/>
            </a:endParaRPr>
          </a:p>
        </p:txBody>
      </p:sp>
      <p:sp>
        <p:nvSpPr>
          <p:cNvPr id="27" name="Footer Placeholder 4">
            <a:extLst>
              <a:ext uri="{FF2B5EF4-FFF2-40B4-BE49-F238E27FC236}">
                <a16:creationId xmlns:a16="http://schemas.microsoft.com/office/drawing/2014/main" id="{6552520E-FD65-EA41-AA57-252107FACC3C}"/>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28" name="Object 4">
            <a:extLst>
              <a:ext uri="{FF2B5EF4-FFF2-40B4-BE49-F238E27FC236}">
                <a16:creationId xmlns:a16="http://schemas.microsoft.com/office/drawing/2014/main" id="{87C71EBE-A246-E340-AC6B-DB92819BE141}"/>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761365" y="1605279"/>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14" name="object 14"/>
          <p:cNvSpPr txBox="1"/>
          <p:nvPr/>
        </p:nvSpPr>
        <p:spPr>
          <a:xfrm>
            <a:off x="3477894" y="826005"/>
            <a:ext cx="4294505"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13" name="object 13"/>
          <p:cNvSpPr txBox="1"/>
          <p:nvPr/>
        </p:nvSpPr>
        <p:spPr>
          <a:xfrm>
            <a:off x="993140" y="2015458"/>
            <a:ext cx="228853" cy="432307"/>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p:txBody>
      </p:sp>
      <p:sp>
        <p:nvSpPr>
          <p:cNvPr id="12" name="object 12"/>
          <p:cNvSpPr txBox="1"/>
          <p:nvPr/>
        </p:nvSpPr>
        <p:spPr>
          <a:xfrm>
            <a:off x="1450594" y="2015458"/>
            <a:ext cx="3110434" cy="432307"/>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W</a:t>
            </a:r>
            <a:r>
              <a:rPr sz="3200" spc="-4" dirty="0">
                <a:latin typeface="Arial"/>
                <a:cs typeface="Arial"/>
              </a:rPr>
              <a:t>ha</a:t>
            </a:r>
            <a:r>
              <a:rPr sz="3200" spc="0" dirty="0">
                <a:latin typeface="Arial"/>
                <a:cs typeface="Arial"/>
              </a:rPr>
              <a:t>t </a:t>
            </a:r>
            <a:r>
              <a:rPr sz="3200" spc="-4" dirty="0">
                <a:latin typeface="Arial"/>
                <a:cs typeface="Arial"/>
              </a:rPr>
              <a:t>i</a:t>
            </a:r>
            <a:r>
              <a:rPr sz="3200" spc="0" dirty="0">
                <a:latin typeface="Arial"/>
                <a:cs typeface="Arial"/>
              </a:rPr>
              <a:t>s Te</a:t>
            </a:r>
            <a:r>
              <a:rPr sz="3200" spc="4" dirty="0">
                <a:latin typeface="Arial"/>
                <a:cs typeface="Arial"/>
              </a:rPr>
              <a:t>s</a:t>
            </a:r>
            <a:r>
              <a:rPr sz="3200" spc="-4" dirty="0">
                <a:latin typeface="Arial"/>
                <a:cs typeface="Arial"/>
              </a:rPr>
              <a:t>ti</a:t>
            </a:r>
            <a:r>
              <a:rPr sz="3200" spc="-14" dirty="0">
                <a:latin typeface="Arial"/>
                <a:cs typeface="Arial"/>
              </a:rPr>
              <a:t>n</a:t>
            </a:r>
            <a:r>
              <a:rPr sz="3200" spc="-4" dirty="0">
                <a:latin typeface="Arial"/>
                <a:cs typeface="Arial"/>
              </a:rPr>
              <a:t>g?</a:t>
            </a:r>
            <a:endParaRPr sz="3200">
              <a:latin typeface="Arial"/>
              <a:cs typeface="Arial"/>
            </a:endParaRPr>
          </a:p>
        </p:txBody>
      </p:sp>
      <p:sp>
        <p:nvSpPr>
          <p:cNvPr id="11" name="object 11"/>
          <p:cNvSpPr txBox="1"/>
          <p:nvPr/>
        </p:nvSpPr>
        <p:spPr>
          <a:xfrm>
            <a:off x="796544" y="2851039"/>
            <a:ext cx="6016616"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M</a:t>
            </a:r>
            <a:r>
              <a:rPr sz="2000" spc="4" dirty="0">
                <a:solidFill>
                  <a:srgbClr val="003164"/>
                </a:solidFill>
                <a:latin typeface="Arial"/>
                <a:cs typeface="Arial"/>
              </a:rPr>
              <a:t>a</a:t>
            </a:r>
            <a:r>
              <a:rPr sz="2000" spc="0" dirty="0">
                <a:solidFill>
                  <a:srgbClr val="003164"/>
                </a:solidFill>
                <a:latin typeface="Arial"/>
                <a:cs typeface="Arial"/>
              </a:rPr>
              <a:t>ny</a:t>
            </a:r>
            <a:r>
              <a:rPr sz="2000" spc="-9" dirty="0">
                <a:solidFill>
                  <a:srgbClr val="003164"/>
                </a:solidFill>
                <a:latin typeface="Arial"/>
                <a:cs typeface="Arial"/>
              </a:rPr>
              <a:t> </a:t>
            </a:r>
            <a:r>
              <a:rPr sz="2000" spc="0" dirty="0">
                <a:solidFill>
                  <a:srgbClr val="003164"/>
                </a:solidFill>
                <a:latin typeface="Arial"/>
                <a:cs typeface="Arial"/>
              </a:rPr>
              <a:t>people</a:t>
            </a:r>
            <a:r>
              <a:rPr sz="2000" spc="-24" dirty="0">
                <a:solidFill>
                  <a:srgbClr val="003164"/>
                </a:solidFill>
                <a:latin typeface="Arial"/>
                <a:cs typeface="Arial"/>
              </a:rPr>
              <a:t> </a:t>
            </a:r>
            <a:r>
              <a:rPr sz="2000" spc="0" dirty="0">
                <a:solidFill>
                  <a:srgbClr val="003164"/>
                </a:solidFill>
                <a:latin typeface="Arial"/>
                <a:cs typeface="Arial"/>
              </a:rPr>
              <a:t>und</a:t>
            </a:r>
            <a:r>
              <a:rPr sz="2000" spc="-9" dirty="0">
                <a:solidFill>
                  <a:srgbClr val="003164"/>
                </a:solidFill>
                <a:latin typeface="Arial"/>
                <a:cs typeface="Arial"/>
              </a:rPr>
              <a:t>e</a:t>
            </a:r>
            <a:r>
              <a:rPr sz="2000" spc="4" dirty="0">
                <a:solidFill>
                  <a:srgbClr val="003164"/>
                </a:solidFill>
                <a:latin typeface="Arial"/>
                <a:cs typeface="Arial"/>
              </a:rPr>
              <a:t>rs</a:t>
            </a:r>
            <a:r>
              <a:rPr sz="2000" spc="-4" dirty="0">
                <a:solidFill>
                  <a:srgbClr val="003164"/>
                </a:solidFill>
                <a:latin typeface="Arial"/>
                <a:cs typeface="Arial"/>
              </a:rPr>
              <a:t>ta</a:t>
            </a:r>
            <a:r>
              <a:rPr sz="2000" spc="0" dirty="0">
                <a:solidFill>
                  <a:srgbClr val="003164"/>
                </a:solidFill>
                <a:latin typeface="Arial"/>
                <a:cs typeface="Arial"/>
              </a:rPr>
              <a:t>nd </a:t>
            </a:r>
            <a:r>
              <a:rPr sz="2000" spc="-25" dirty="0">
                <a:solidFill>
                  <a:srgbClr val="003164"/>
                </a:solidFill>
                <a:latin typeface="Arial"/>
                <a:cs typeface="Arial"/>
              </a:rPr>
              <a:t>m</a:t>
            </a:r>
            <a:r>
              <a:rPr sz="2000" spc="0" dirty="0">
                <a:solidFill>
                  <a:srgbClr val="003164"/>
                </a:solidFill>
                <a:latin typeface="Arial"/>
                <a:cs typeface="Arial"/>
              </a:rPr>
              <a:t>any</a:t>
            </a:r>
            <a:r>
              <a:rPr sz="2000" spc="-9" dirty="0">
                <a:solidFill>
                  <a:srgbClr val="003164"/>
                </a:solidFill>
                <a:latin typeface="Arial"/>
                <a:cs typeface="Arial"/>
              </a:rPr>
              <a:t> </a:t>
            </a:r>
            <a:r>
              <a:rPr sz="2000" spc="0" dirty="0">
                <a:solidFill>
                  <a:srgbClr val="003164"/>
                </a:solidFill>
                <a:latin typeface="Arial"/>
                <a:cs typeface="Arial"/>
              </a:rPr>
              <a:t>defini</a:t>
            </a:r>
            <a:r>
              <a:rPr sz="2000" spc="-9" dirty="0">
                <a:solidFill>
                  <a:srgbClr val="003164"/>
                </a:solidFill>
                <a:latin typeface="Arial"/>
                <a:cs typeface="Arial"/>
              </a:rPr>
              <a:t>t</a:t>
            </a:r>
            <a:r>
              <a:rPr sz="2000" spc="0" dirty="0">
                <a:solidFill>
                  <a:srgbClr val="003164"/>
                </a:solidFill>
                <a:latin typeface="Arial"/>
                <a:cs typeface="Arial"/>
              </a:rPr>
              <a:t>io</a:t>
            </a:r>
            <a:r>
              <a:rPr sz="2000" spc="-9" dirty="0">
                <a:solidFill>
                  <a:srgbClr val="003164"/>
                </a:solidFill>
                <a:latin typeface="Arial"/>
                <a:cs typeface="Arial"/>
              </a:rPr>
              <a:t>n</a:t>
            </a:r>
            <a:r>
              <a:rPr sz="2000" spc="0" dirty="0">
                <a:solidFill>
                  <a:srgbClr val="003164"/>
                </a:solidFill>
                <a:latin typeface="Arial"/>
                <a:cs typeface="Arial"/>
              </a:rPr>
              <a:t>s </a:t>
            </a:r>
            <a:r>
              <a:rPr sz="2000" spc="4" dirty="0">
                <a:solidFill>
                  <a:srgbClr val="003164"/>
                </a:solidFill>
                <a:latin typeface="Arial"/>
                <a:cs typeface="Arial"/>
              </a:rPr>
              <a:t>o</a:t>
            </a:r>
            <a:r>
              <a:rPr sz="2000" spc="0" dirty="0">
                <a:solidFill>
                  <a:srgbClr val="003164"/>
                </a:solidFill>
                <a:latin typeface="Arial"/>
                <a:cs typeface="Arial"/>
              </a:rPr>
              <a:t>f</a:t>
            </a:r>
            <a:r>
              <a:rPr sz="2000" spc="-19"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ting</a:t>
            </a:r>
            <a:r>
              <a:rPr sz="2000" spc="-14" dirty="0">
                <a:solidFill>
                  <a:srgbClr val="003164"/>
                </a:solidFill>
                <a:latin typeface="Arial"/>
                <a:cs typeface="Arial"/>
              </a:rPr>
              <a:t> </a:t>
            </a:r>
            <a:r>
              <a:rPr sz="2000" b="1" spc="0" dirty="0">
                <a:solidFill>
                  <a:srgbClr val="003164"/>
                </a:solidFill>
                <a:latin typeface="Arial"/>
                <a:cs typeface="Arial"/>
              </a:rPr>
              <a:t>:</a:t>
            </a:r>
            <a:endParaRPr sz="2000">
              <a:latin typeface="Arial"/>
              <a:cs typeface="Arial"/>
            </a:endParaRPr>
          </a:p>
        </p:txBody>
      </p:sp>
      <p:sp>
        <p:nvSpPr>
          <p:cNvPr id="10" name="object 10"/>
          <p:cNvSpPr txBox="1"/>
          <p:nvPr/>
        </p:nvSpPr>
        <p:spPr>
          <a:xfrm>
            <a:off x="796544" y="3536839"/>
            <a:ext cx="205082"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9999"/>
                </a:solidFill>
                <a:latin typeface="Arial"/>
                <a:cs typeface="Arial"/>
              </a:rPr>
              <a:t>1</a:t>
            </a:r>
            <a:endParaRPr sz="2000">
              <a:latin typeface="Arial"/>
              <a:cs typeface="Arial"/>
            </a:endParaRPr>
          </a:p>
        </p:txBody>
      </p:sp>
      <p:sp>
        <p:nvSpPr>
          <p:cNvPr id="9" name="object 9"/>
          <p:cNvSpPr txBox="1"/>
          <p:nvPr/>
        </p:nvSpPr>
        <p:spPr>
          <a:xfrm>
            <a:off x="1252524" y="3536839"/>
            <a:ext cx="5717438"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9999"/>
                </a:solidFill>
                <a:latin typeface="Arial"/>
                <a:cs typeface="Arial"/>
              </a:rPr>
              <a:t>Te</a:t>
            </a:r>
            <a:r>
              <a:rPr sz="2000" spc="19" dirty="0">
                <a:solidFill>
                  <a:srgbClr val="009999"/>
                </a:solidFill>
                <a:latin typeface="Arial"/>
                <a:cs typeface="Arial"/>
              </a:rPr>
              <a:t>s</a:t>
            </a:r>
            <a:r>
              <a:rPr sz="2000" spc="0" dirty="0">
                <a:solidFill>
                  <a:srgbClr val="009999"/>
                </a:solidFill>
                <a:latin typeface="Arial"/>
                <a:cs typeface="Arial"/>
              </a:rPr>
              <a:t>ting is</a:t>
            </a:r>
            <a:r>
              <a:rPr sz="2000" spc="-9" dirty="0">
                <a:solidFill>
                  <a:srgbClr val="009999"/>
                </a:solidFill>
                <a:latin typeface="Arial"/>
                <a:cs typeface="Arial"/>
              </a:rPr>
              <a:t> </a:t>
            </a:r>
            <a:r>
              <a:rPr sz="2000" spc="-4" dirty="0">
                <a:solidFill>
                  <a:srgbClr val="009999"/>
                </a:solidFill>
                <a:latin typeface="Arial"/>
                <a:cs typeface="Arial"/>
              </a:rPr>
              <a:t>t</a:t>
            </a:r>
            <a:r>
              <a:rPr sz="2000" spc="0" dirty="0">
                <a:solidFill>
                  <a:srgbClr val="009999"/>
                </a:solidFill>
                <a:latin typeface="Arial"/>
                <a:cs typeface="Arial"/>
              </a:rPr>
              <a:t>he </a:t>
            </a:r>
            <a:r>
              <a:rPr sz="2000" spc="-9" dirty="0">
                <a:solidFill>
                  <a:srgbClr val="009999"/>
                </a:solidFill>
                <a:latin typeface="Arial"/>
                <a:cs typeface="Arial"/>
              </a:rPr>
              <a:t>p</a:t>
            </a:r>
            <a:r>
              <a:rPr sz="2000" spc="4" dirty="0">
                <a:solidFill>
                  <a:srgbClr val="009999"/>
                </a:solidFill>
                <a:latin typeface="Arial"/>
                <a:cs typeface="Arial"/>
              </a:rPr>
              <a:t>r</a:t>
            </a:r>
            <a:r>
              <a:rPr sz="2000" spc="-9" dirty="0">
                <a:solidFill>
                  <a:srgbClr val="009999"/>
                </a:solidFill>
                <a:latin typeface="Arial"/>
                <a:cs typeface="Arial"/>
              </a:rPr>
              <a:t>o</a:t>
            </a:r>
            <a:r>
              <a:rPr sz="2000" spc="0" dirty="0">
                <a:solidFill>
                  <a:srgbClr val="009999"/>
                </a:solidFill>
                <a:latin typeface="Arial"/>
                <a:cs typeface="Arial"/>
              </a:rPr>
              <a:t>ce</a:t>
            </a:r>
            <a:r>
              <a:rPr sz="2000" spc="-9" dirty="0">
                <a:solidFill>
                  <a:srgbClr val="009999"/>
                </a:solidFill>
                <a:latin typeface="Arial"/>
                <a:cs typeface="Arial"/>
              </a:rPr>
              <a:t>s</a:t>
            </a:r>
            <a:r>
              <a:rPr sz="2000" spc="0" dirty="0">
                <a:solidFill>
                  <a:srgbClr val="009999"/>
                </a:solidFill>
                <a:latin typeface="Arial"/>
                <a:cs typeface="Arial"/>
              </a:rPr>
              <a:t>s</a:t>
            </a:r>
            <a:r>
              <a:rPr sz="2000" spc="4" dirty="0">
                <a:solidFill>
                  <a:srgbClr val="009999"/>
                </a:solidFill>
                <a:latin typeface="Arial"/>
                <a:cs typeface="Arial"/>
              </a:rPr>
              <a:t> </a:t>
            </a:r>
            <a:r>
              <a:rPr sz="2000" spc="0" dirty="0">
                <a:solidFill>
                  <a:srgbClr val="009999"/>
                </a:solidFill>
                <a:latin typeface="Arial"/>
                <a:cs typeface="Arial"/>
              </a:rPr>
              <a:t>of</a:t>
            </a:r>
            <a:r>
              <a:rPr sz="2000" spc="-19" dirty="0">
                <a:solidFill>
                  <a:srgbClr val="009999"/>
                </a:solidFill>
                <a:latin typeface="Arial"/>
                <a:cs typeface="Arial"/>
              </a:rPr>
              <a:t> </a:t>
            </a:r>
            <a:r>
              <a:rPr sz="2000" spc="-9" dirty="0">
                <a:solidFill>
                  <a:srgbClr val="009999"/>
                </a:solidFill>
                <a:latin typeface="Arial"/>
                <a:cs typeface="Arial"/>
              </a:rPr>
              <a:t>d</a:t>
            </a:r>
            <a:r>
              <a:rPr sz="2000" spc="0" dirty="0">
                <a:solidFill>
                  <a:srgbClr val="009999"/>
                </a:solidFill>
                <a:latin typeface="Arial"/>
                <a:cs typeface="Arial"/>
              </a:rPr>
              <a:t>emon</a:t>
            </a:r>
            <a:r>
              <a:rPr sz="2000" spc="4" dirty="0">
                <a:solidFill>
                  <a:srgbClr val="009999"/>
                </a:solidFill>
                <a:latin typeface="Arial"/>
                <a:cs typeface="Arial"/>
              </a:rPr>
              <a:t>s</a:t>
            </a:r>
            <a:r>
              <a:rPr sz="2000" spc="-14" dirty="0">
                <a:solidFill>
                  <a:srgbClr val="009999"/>
                </a:solidFill>
                <a:latin typeface="Arial"/>
                <a:cs typeface="Arial"/>
              </a:rPr>
              <a:t>t</a:t>
            </a:r>
            <a:r>
              <a:rPr sz="2000" spc="4" dirty="0">
                <a:solidFill>
                  <a:srgbClr val="009999"/>
                </a:solidFill>
                <a:latin typeface="Arial"/>
                <a:cs typeface="Arial"/>
              </a:rPr>
              <a:t>r</a:t>
            </a:r>
            <a:r>
              <a:rPr sz="2000" spc="0" dirty="0">
                <a:solidFill>
                  <a:srgbClr val="009999"/>
                </a:solidFill>
                <a:latin typeface="Arial"/>
                <a:cs typeface="Arial"/>
              </a:rPr>
              <a:t>a</a:t>
            </a:r>
            <a:r>
              <a:rPr sz="2000" spc="-14" dirty="0">
                <a:solidFill>
                  <a:srgbClr val="009999"/>
                </a:solidFill>
                <a:latin typeface="Arial"/>
                <a:cs typeface="Arial"/>
              </a:rPr>
              <a:t>t</a:t>
            </a:r>
            <a:r>
              <a:rPr sz="2000" spc="0" dirty="0">
                <a:solidFill>
                  <a:srgbClr val="009999"/>
                </a:solidFill>
                <a:latin typeface="Arial"/>
                <a:cs typeface="Arial"/>
              </a:rPr>
              <a:t>i</a:t>
            </a:r>
            <a:r>
              <a:rPr sz="2000" spc="-9" dirty="0">
                <a:solidFill>
                  <a:srgbClr val="009999"/>
                </a:solidFill>
                <a:latin typeface="Arial"/>
                <a:cs typeface="Arial"/>
              </a:rPr>
              <a:t>n</a:t>
            </a:r>
            <a:r>
              <a:rPr sz="2000" spc="0" dirty="0">
                <a:solidFill>
                  <a:srgbClr val="009999"/>
                </a:solidFill>
                <a:latin typeface="Arial"/>
                <a:cs typeface="Arial"/>
              </a:rPr>
              <a:t>g</a:t>
            </a:r>
            <a:r>
              <a:rPr sz="2000" spc="-9" dirty="0">
                <a:solidFill>
                  <a:srgbClr val="009999"/>
                </a:solidFill>
                <a:latin typeface="Arial"/>
                <a:cs typeface="Arial"/>
              </a:rPr>
              <a:t> </a:t>
            </a:r>
            <a:r>
              <a:rPr sz="2000" spc="-4" dirty="0">
                <a:solidFill>
                  <a:srgbClr val="009999"/>
                </a:solidFill>
                <a:latin typeface="Arial"/>
                <a:cs typeface="Arial"/>
              </a:rPr>
              <a:t>t</a:t>
            </a:r>
            <a:r>
              <a:rPr sz="2000" spc="0" dirty="0">
                <a:solidFill>
                  <a:srgbClr val="009999"/>
                </a:solidFill>
                <a:latin typeface="Arial"/>
                <a:cs typeface="Arial"/>
              </a:rPr>
              <a:t>hat</a:t>
            </a:r>
            <a:r>
              <a:rPr sz="2000" spc="-4" dirty="0">
                <a:solidFill>
                  <a:srgbClr val="009999"/>
                </a:solidFill>
                <a:latin typeface="Arial"/>
                <a:cs typeface="Arial"/>
              </a:rPr>
              <a:t> </a:t>
            </a:r>
            <a:r>
              <a:rPr sz="2000" spc="-9" dirty="0">
                <a:solidFill>
                  <a:srgbClr val="009999"/>
                </a:solidFill>
                <a:latin typeface="Arial"/>
                <a:cs typeface="Arial"/>
              </a:rPr>
              <a:t>e</a:t>
            </a:r>
            <a:r>
              <a:rPr sz="2000" spc="-4" dirty="0">
                <a:solidFill>
                  <a:srgbClr val="009999"/>
                </a:solidFill>
                <a:latin typeface="Arial"/>
                <a:cs typeface="Arial"/>
              </a:rPr>
              <a:t>r</a:t>
            </a:r>
            <a:r>
              <a:rPr sz="2000" spc="4" dirty="0">
                <a:solidFill>
                  <a:srgbClr val="009999"/>
                </a:solidFill>
                <a:latin typeface="Arial"/>
                <a:cs typeface="Arial"/>
              </a:rPr>
              <a:t>r</a:t>
            </a:r>
            <a:r>
              <a:rPr sz="2000" spc="-9" dirty="0">
                <a:solidFill>
                  <a:srgbClr val="009999"/>
                </a:solidFill>
                <a:latin typeface="Arial"/>
                <a:cs typeface="Arial"/>
              </a:rPr>
              <a:t>o</a:t>
            </a:r>
            <a:r>
              <a:rPr sz="2000" spc="-4" dirty="0">
                <a:solidFill>
                  <a:srgbClr val="009999"/>
                </a:solidFill>
                <a:latin typeface="Arial"/>
                <a:cs typeface="Arial"/>
              </a:rPr>
              <a:t>r</a:t>
            </a:r>
            <a:r>
              <a:rPr sz="2000" spc="0" dirty="0">
                <a:solidFill>
                  <a:srgbClr val="009999"/>
                </a:solidFill>
                <a:latin typeface="Arial"/>
                <a:cs typeface="Arial"/>
              </a:rPr>
              <a:t>s</a:t>
            </a:r>
            <a:endParaRPr sz="2000">
              <a:latin typeface="Arial"/>
              <a:cs typeface="Arial"/>
            </a:endParaRPr>
          </a:p>
        </p:txBody>
      </p:sp>
      <p:sp>
        <p:nvSpPr>
          <p:cNvPr id="8" name="object 8"/>
          <p:cNvSpPr txBox="1"/>
          <p:nvPr/>
        </p:nvSpPr>
        <p:spPr>
          <a:xfrm>
            <a:off x="6977253" y="3536839"/>
            <a:ext cx="1769989" cy="279907"/>
          </a:xfrm>
          <a:prstGeom prst="rect">
            <a:avLst/>
          </a:prstGeom>
        </p:spPr>
        <p:txBody>
          <a:bodyPr wrap="square" lIns="0" tIns="0" rIns="0" bIns="0" rtlCol="0">
            <a:noAutofit/>
          </a:bodyPr>
          <a:lstStyle/>
          <a:p>
            <a:pPr marL="12700">
              <a:lnSpc>
                <a:spcPts val="2150"/>
              </a:lnSpc>
              <a:spcBef>
                <a:spcPts val="107"/>
              </a:spcBef>
            </a:pPr>
            <a:r>
              <a:rPr sz="2000" spc="-9" dirty="0">
                <a:solidFill>
                  <a:srgbClr val="009999"/>
                </a:solidFill>
                <a:latin typeface="Arial"/>
                <a:cs typeface="Arial"/>
              </a:rPr>
              <a:t>a</a:t>
            </a:r>
            <a:r>
              <a:rPr sz="2000" spc="4" dirty="0">
                <a:solidFill>
                  <a:srgbClr val="009999"/>
                </a:solidFill>
                <a:latin typeface="Arial"/>
                <a:cs typeface="Arial"/>
              </a:rPr>
              <a:t>r</a:t>
            </a:r>
            <a:r>
              <a:rPr sz="2000" spc="0" dirty="0">
                <a:solidFill>
                  <a:srgbClr val="009999"/>
                </a:solidFill>
                <a:latin typeface="Arial"/>
                <a:cs typeface="Arial"/>
              </a:rPr>
              <a:t>e </a:t>
            </a:r>
            <a:r>
              <a:rPr sz="2000" spc="-14" dirty="0">
                <a:solidFill>
                  <a:srgbClr val="009999"/>
                </a:solidFill>
                <a:latin typeface="Arial"/>
                <a:cs typeface="Arial"/>
              </a:rPr>
              <a:t>n</a:t>
            </a:r>
            <a:r>
              <a:rPr sz="2000" spc="0" dirty="0">
                <a:solidFill>
                  <a:srgbClr val="009999"/>
                </a:solidFill>
                <a:latin typeface="Arial"/>
                <a:cs typeface="Arial"/>
              </a:rPr>
              <a:t>ot</a:t>
            </a:r>
            <a:r>
              <a:rPr sz="2000" spc="-14" dirty="0">
                <a:solidFill>
                  <a:srgbClr val="009999"/>
                </a:solidFill>
                <a:latin typeface="Arial"/>
                <a:cs typeface="Arial"/>
              </a:rPr>
              <a:t> </a:t>
            </a:r>
            <a:r>
              <a:rPr sz="2000" spc="0" dirty="0">
                <a:solidFill>
                  <a:srgbClr val="009999"/>
                </a:solidFill>
                <a:latin typeface="Arial"/>
                <a:cs typeface="Arial"/>
              </a:rPr>
              <a:t>p</a:t>
            </a:r>
            <a:r>
              <a:rPr sz="2000" spc="4" dirty="0">
                <a:solidFill>
                  <a:srgbClr val="009999"/>
                </a:solidFill>
                <a:latin typeface="Arial"/>
                <a:cs typeface="Arial"/>
              </a:rPr>
              <a:t>r</a:t>
            </a:r>
            <a:r>
              <a:rPr sz="2000" spc="-9" dirty="0">
                <a:solidFill>
                  <a:srgbClr val="009999"/>
                </a:solidFill>
                <a:latin typeface="Arial"/>
                <a:cs typeface="Arial"/>
              </a:rPr>
              <a:t>e</a:t>
            </a:r>
            <a:r>
              <a:rPr sz="2000" spc="0" dirty="0">
                <a:solidFill>
                  <a:srgbClr val="009999"/>
                </a:solidFill>
                <a:latin typeface="Arial"/>
                <a:cs typeface="Arial"/>
              </a:rPr>
              <a:t>sent</a:t>
            </a:r>
            <a:endParaRPr sz="2000">
              <a:latin typeface="Arial"/>
              <a:cs typeface="Arial"/>
            </a:endParaRPr>
          </a:p>
        </p:txBody>
      </p:sp>
      <p:sp>
        <p:nvSpPr>
          <p:cNvPr id="7" name="object 7"/>
          <p:cNvSpPr txBox="1"/>
          <p:nvPr/>
        </p:nvSpPr>
        <p:spPr>
          <a:xfrm>
            <a:off x="796544" y="4146693"/>
            <a:ext cx="205082"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CC"/>
                </a:solidFill>
                <a:latin typeface="Arial"/>
                <a:cs typeface="Arial"/>
              </a:rPr>
              <a:t>2</a:t>
            </a:r>
            <a:endParaRPr sz="2000">
              <a:latin typeface="Arial"/>
              <a:cs typeface="Arial"/>
            </a:endParaRPr>
          </a:p>
        </p:txBody>
      </p:sp>
      <p:sp>
        <p:nvSpPr>
          <p:cNvPr id="6" name="object 6"/>
          <p:cNvSpPr txBox="1"/>
          <p:nvPr/>
        </p:nvSpPr>
        <p:spPr>
          <a:xfrm>
            <a:off x="1252524" y="4146693"/>
            <a:ext cx="8098843" cy="584707"/>
          </a:xfrm>
          <a:prstGeom prst="rect">
            <a:avLst/>
          </a:prstGeom>
        </p:spPr>
        <p:txBody>
          <a:bodyPr wrap="square" lIns="0" tIns="0" rIns="0" bIns="0" rtlCol="0">
            <a:noAutofit/>
          </a:bodyPr>
          <a:lstStyle/>
          <a:p>
            <a:pPr marL="12700">
              <a:lnSpc>
                <a:spcPts val="2150"/>
              </a:lnSpc>
              <a:spcBef>
                <a:spcPts val="107"/>
              </a:spcBef>
            </a:pPr>
            <a:r>
              <a:rPr sz="2000" spc="0" dirty="0">
                <a:solidFill>
                  <a:srgbClr val="0031CC"/>
                </a:solidFill>
                <a:latin typeface="Arial"/>
                <a:cs typeface="Arial"/>
              </a:rPr>
              <a:t>The</a:t>
            </a:r>
            <a:r>
              <a:rPr sz="2000" spc="84" dirty="0">
                <a:solidFill>
                  <a:srgbClr val="0031CC"/>
                </a:solidFill>
                <a:latin typeface="Arial"/>
                <a:cs typeface="Arial"/>
              </a:rPr>
              <a:t> </a:t>
            </a:r>
            <a:r>
              <a:rPr sz="2000" spc="0" dirty="0">
                <a:solidFill>
                  <a:srgbClr val="0031CC"/>
                </a:solidFill>
                <a:latin typeface="Arial"/>
                <a:cs typeface="Arial"/>
              </a:rPr>
              <a:t>pu</a:t>
            </a:r>
            <a:r>
              <a:rPr sz="2000" spc="4" dirty="0">
                <a:solidFill>
                  <a:srgbClr val="0031CC"/>
                </a:solidFill>
                <a:latin typeface="Arial"/>
                <a:cs typeface="Arial"/>
              </a:rPr>
              <a:t>r</a:t>
            </a:r>
            <a:r>
              <a:rPr sz="2000" spc="0" dirty="0">
                <a:solidFill>
                  <a:srgbClr val="0031CC"/>
                </a:solidFill>
                <a:latin typeface="Arial"/>
                <a:cs typeface="Arial"/>
              </a:rPr>
              <a:t>po</a:t>
            </a:r>
            <a:r>
              <a:rPr sz="2000" spc="4" dirty="0">
                <a:solidFill>
                  <a:srgbClr val="0031CC"/>
                </a:solidFill>
                <a:latin typeface="Arial"/>
                <a:cs typeface="Arial"/>
              </a:rPr>
              <a:t>s</a:t>
            </a:r>
            <a:r>
              <a:rPr sz="2000" spc="0" dirty="0">
                <a:solidFill>
                  <a:srgbClr val="0031CC"/>
                </a:solidFill>
                <a:latin typeface="Arial"/>
                <a:cs typeface="Arial"/>
              </a:rPr>
              <a:t>e</a:t>
            </a:r>
            <a:r>
              <a:rPr sz="2000" spc="84" dirty="0">
                <a:solidFill>
                  <a:srgbClr val="0031CC"/>
                </a:solidFill>
                <a:latin typeface="Arial"/>
                <a:cs typeface="Arial"/>
              </a:rPr>
              <a:t> </a:t>
            </a:r>
            <a:r>
              <a:rPr sz="2000" spc="0" dirty="0">
                <a:solidFill>
                  <a:srgbClr val="0031CC"/>
                </a:solidFill>
                <a:latin typeface="Arial"/>
                <a:cs typeface="Arial"/>
              </a:rPr>
              <a:t>of</a:t>
            </a:r>
            <a:r>
              <a:rPr sz="2000" spc="74" dirty="0">
                <a:solidFill>
                  <a:srgbClr val="0031CC"/>
                </a:solidFill>
                <a:latin typeface="Arial"/>
                <a:cs typeface="Arial"/>
              </a:rPr>
              <a:t> </a:t>
            </a:r>
            <a:r>
              <a:rPr sz="2000" spc="0" dirty="0">
                <a:solidFill>
                  <a:srgbClr val="0031CC"/>
                </a:solidFill>
                <a:latin typeface="Arial"/>
                <a:cs typeface="Arial"/>
              </a:rPr>
              <a:t>te</a:t>
            </a:r>
            <a:r>
              <a:rPr sz="2000" spc="4" dirty="0">
                <a:solidFill>
                  <a:srgbClr val="0031CC"/>
                </a:solidFill>
                <a:latin typeface="Arial"/>
                <a:cs typeface="Arial"/>
              </a:rPr>
              <a:t>s</a:t>
            </a:r>
            <a:r>
              <a:rPr sz="2000" spc="-4" dirty="0">
                <a:solidFill>
                  <a:srgbClr val="0031CC"/>
                </a:solidFill>
                <a:latin typeface="Arial"/>
                <a:cs typeface="Arial"/>
              </a:rPr>
              <a:t>t</a:t>
            </a:r>
            <a:r>
              <a:rPr sz="2000" spc="0" dirty="0">
                <a:solidFill>
                  <a:srgbClr val="0031CC"/>
                </a:solidFill>
                <a:latin typeface="Arial"/>
                <a:cs typeface="Arial"/>
              </a:rPr>
              <a:t>ing</a:t>
            </a:r>
            <a:r>
              <a:rPr sz="2000" spc="84" dirty="0">
                <a:solidFill>
                  <a:srgbClr val="0031CC"/>
                </a:solidFill>
                <a:latin typeface="Arial"/>
                <a:cs typeface="Arial"/>
              </a:rPr>
              <a:t> </a:t>
            </a:r>
            <a:r>
              <a:rPr sz="2000" spc="0" dirty="0">
                <a:solidFill>
                  <a:srgbClr val="0031CC"/>
                </a:solidFill>
                <a:latin typeface="Arial"/>
                <a:cs typeface="Arial"/>
              </a:rPr>
              <a:t>is</a:t>
            </a:r>
            <a:r>
              <a:rPr sz="2000" spc="99" dirty="0">
                <a:solidFill>
                  <a:srgbClr val="0031CC"/>
                </a:solidFill>
                <a:latin typeface="Arial"/>
                <a:cs typeface="Arial"/>
              </a:rPr>
              <a:t> </a:t>
            </a:r>
            <a:r>
              <a:rPr sz="2000" spc="-14" dirty="0">
                <a:solidFill>
                  <a:srgbClr val="0031CC"/>
                </a:solidFill>
                <a:latin typeface="Arial"/>
                <a:cs typeface="Arial"/>
              </a:rPr>
              <a:t>t</a:t>
            </a:r>
            <a:r>
              <a:rPr sz="2000" spc="0" dirty="0">
                <a:solidFill>
                  <a:srgbClr val="0031CC"/>
                </a:solidFill>
                <a:latin typeface="Arial"/>
                <a:cs typeface="Arial"/>
              </a:rPr>
              <a:t>o</a:t>
            </a:r>
            <a:r>
              <a:rPr sz="2000" spc="94" dirty="0">
                <a:solidFill>
                  <a:srgbClr val="0031CC"/>
                </a:solidFill>
                <a:latin typeface="Arial"/>
                <a:cs typeface="Arial"/>
              </a:rPr>
              <a:t> </a:t>
            </a:r>
            <a:r>
              <a:rPr sz="2000" spc="19" dirty="0">
                <a:solidFill>
                  <a:srgbClr val="0031CC"/>
                </a:solidFill>
                <a:latin typeface="Arial"/>
                <a:cs typeface="Arial"/>
              </a:rPr>
              <a:t>s</a:t>
            </a:r>
            <a:r>
              <a:rPr sz="2000" spc="-9" dirty="0">
                <a:solidFill>
                  <a:srgbClr val="0031CC"/>
                </a:solidFill>
                <a:latin typeface="Arial"/>
                <a:cs typeface="Arial"/>
              </a:rPr>
              <a:t>h</a:t>
            </a:r>
            <a:r>
              <a:rPr sz="2000" spc="0" dirty="0">
                <a:solidFill>
                  <a:srgbClr val="0031CC"/>
                </a:solidFill>
                <a:latin typeface="Arial"/>
                <a:cs typeface="Arial"/>
              </a:rPr>
              <a:t>ow</a:t>
            </a:r>
            <a:r>
              <a:rPr sz="2000" spc="100" dirty="0">
                <a:solidFill>
                  <a:srgbClr val="0031CC"/>
                </a:solidFill>
                <a:latin typeface="Arial"/>
                <a:cs typeface="Arial"/>
              </a:rPr>
              <a:t> </a:t>
            </a:r>
            <a:r>
              <a:rPr sz="2000" spc="-4" dirty="0">
                <a:solidFill>
                  <a:srgbClr val="0031CC"/>
                </a:solidFill>
                <a:latin typeface="Arial"/>
                <a:cs typeface="Arial"/>
              </a:rPr>
              <a:t>t</a:t>
            </a:r>
            <a:r>
              <a:rPr sz="2000" spc="-9" dirty="0">
                <a:solidFill>
                  <a:srgbClr val="0031CC"/>
                </a:solidFill>
                <a:latin typeface="Arial"/>
                <a:cs typeface="Arial"/>
              </a:rPr>
              <a:t>h</a:t>
            </a:r>
            <a:r>
              <a:rPr sz="2000" spc="0" dirty="0">
                <a:solidFill>
                  <a:srgbClr val="0031CC"/>
                </a:solidFill>
                <a:latin typeface="Arial"/>
                <a:cs typeface="Arial"/>
              </a:rPr>
              <a:t>at</a:t>
            </a:r>
            <a:r>
              <a:rPr sz="2000" spc="89" dirty="0">
                <a:solidFill>
                  <a:srgbClr val="0031CC"/>
                </a:solidFill>
                <a:latin typeface="Arial"/>
                <a:cs typeface="Arial"/>
              </a:rPr>
              <a:t> </a:t>
            </a:r>
            <a:r>
              <a:rPr sz="2000" spc="0" dirty="0">
                <a:solidFill>
                  <a:srgbClr val="0031CC"/>
                </a:solidFill>
                <a:latin typeface="Arial"/>
                <a:cs typeface="Arial"/>
              </a:rPr>
              <a:t>a</a:t>
            </a:r>
            <a:r>
              <a:rPr sz="2000" spc="84" dirty="0">
                <a:solidFill>
                  <a:srgbClr val="0031CC"/>
                </a:solidFill>
                <a:latin typeface="Arial"/>
                <a:cs typeface="Arial"/>
              </a:rPr>
              <a:t> </a:t>
            </a:r>
            <a:r>
              <a:rPr sz="2000" spc="0" dirty="0">
                <a:solidFill>
                  <a:srgbClr val="0031CC"/>
                </a:solidFill>
                <a:latin typeface="Arial"/>
                <a:cs typeface="Arial"/>
              </a:rPr>
              <a:t>p</a:t>
            </a:r>
            <a:r>
              <a:rPr sz="2000" spc="4" dirty="0">
                <a:solidFill>
                  <a:srgbClr val="0031CC"/>
                </a:solidFill>
                <a:latin typeface="Arial"/>
                <a:cs typeface="Arial"/>
              </a:rPr>
              <a:t>r</a:t>
            </a:r>
            <a:r>
              <a:rPr sz="2000" spc="0" dirty="0">
                <a:solidFill>
                  <a:srgbClr val="0031CC"/>
                </a:solidFill>
                <a:latin typeface="Arial"/>
                <a:cs typeface="Arial"/>
              </a:rPr>
              <a:t>o</a:t>
            </a:r>
            <a:r>
              <a:rPr sz="2000" spc="-9" dirty="0">
                <a:solidFill>
                  <a:srgbClr val="0031CC"/>
                </a:solidFill>
                <a:latin typeface="Arial"/>
                <a:cs typeface="Arial"/>
              </a:rPr>
              <a:t>g</a:t>
            </a:r>
            <a:r>
              <a:rPr sz="2000" spc="4" dirty="0">
                <a:solidFill>
                  <a:srgbClr val="0031CC"/>
                </a:solidFill>
                <a:latin typeface="Arial"/>
                <a:cs typeface="Arial"/>
              </a:rPr>
              <a:t>r</a:t>
            </a:r>
            <a:r>
              <a:rPr sz="2000" spc="0" dirty="0">
                <a:solidFill>
                  <a:srgbClr val="0031CC"/>
                </a:solidFill>
                <a:latin typeface="Arial"/>
                <a:cs typeface="Arial"/>
              </a:rPr>
              <a:t>am</a:t>
            </a:r>
            <a:r>
              <a:rPr sz="2000" spc="79" dirty="0">
                <a:solidFill>
                  <a:srgbClr val="0031CC"/>
                </a:solidFill>
                <a:latin typeface="Arial"/>
                <a:cs typeface="Arial"/>
              </a:rPr>
              <a:t> </a:t>
            </a:r>
            <a:r>
              <a:rPr sz="2000" spc="0" dirty="0">
                <a:solidFill>
                  <a:srgbClr val="0031CC"/>
                </a:solidFill>
                <a:latin typeface="Arial"/>
                <a:cs typeface="Arial"/>
              </a:rPr>
              <a:t>pe</a:t>
            </a:r>
            <a:r>
              <a:rPr sz="2000" spc="4" dirty="0">
                <a:solidFill>
                  <a:srgbClr val="0031CC"/>
                </a:solidFill>
                <a:latin typeface="Arial"/>
                <a:cs typeface="Arial"/>
              </a:rPr>
              <a:t>r</a:t>
            </a:r>
            <a:r>
              <a:rPr sz="2000" spc="-14" dirty="0">
                <a:solidFill>
                  <a:srgbClr val="0031CC"/>
                </a:solidFill>
                <a:latin typeface="Arial"/>
                <a:cs typeface="Arial"/>
              </a:rPr>
              <a:t>f</a:t>
            </a:r>
            <a:r>
              <a:rPr sz="2000" spc="-4" dirty="0">
                <a:solidFill>
                  <a:srgbClr val="0031CC"/>
                </a:solidFill>
                <a:latin typeface="Arial"/>
                <a:cs typeface="Arial"/>
              </a:rPr>
              <a:t>o</a:t>
            </a:r>
            <a:r>
              <a:rPr sz="2000" spc="4" dirty="0">
                <a:solidFill>
                  <a:srgbClr val="0031CC"/>
                </a:solidFill>
                <a:latin typeface="Arial"/>
                <a:cs typeface="Arial"/>
              </a:rPr>
              <a:t>r</a:t>
            </a:r>
            <a:r>
              <a:rPr sz="2000" spc="-14" dirty="0">
                <a:solidFill>
                  <a:srgbClr val="0031CC"/>
                </a:solidFill>
                <a:latin typeface="Arial"/>
                <a:cs typeface="Arial"/>
              </a:rPr>
              <a:t>m</a:t>
            </a:r>
            <a:r>
              <a:rPr sz="2000" spc="0" dirty="0">
                <a:solidFill>
                  <a:srgbClr val="0031CC"/>
                </a:solidFill>
                <a:latin typeface="Arial"/>
                <a:cs typeface="Arial"/>
              </a:rPr>
              <a:t>s</a:t>
            </a:r>
            <a:r>
              <a:rPr sz="2000" spc="99" dirty="0">
                <a:solidFill>
                  <a:srgbClr val="0031CC"/>
                </a:solidFill>
                <a:latin typeface="Arial"/>
                <a:cs typeface="Arial"/>
              </a:rPr>
              <a:t> </a:t>
            </a:r>
            <a:r>
              <a:rPr sz="2000" spc="0" dirty="0">
                <a:solidFill>
                  <a:srgbClr val="0031CC"/>
                </a:solidFill>
                <a:latin typeface="Arial"/>
                <a:cs typeface="Arial"/>
              </a:rPr>
              <a:t>its</a:t>
            </a:r>
            <a:r>
              <a:rPr sz="2000" spc="94" dirty="0">
                <a:solidFill>
                  <a:srgbClr val="0031CC"/>
                </a:solidFill>
                <a:latin typeface="Arial"/>
                <a:cs typeface="Arial"/>
              </a:rPr>
              <a:t> </a:t>
            </a:r>
            <a:r>
              <a:rPr sz="2000" spc="0" dirty="0">
                <a:solidFill>
                  <a:srgbClr val="0031CC"/>
                </a:solidFill>
                <a:latin typeface="Arial"/>
                <a:cs typeface="Arial"/>
              </a:rPr>
              <a:t>in</a:t>
            </a:r>
            <a:r>
              <a:rPr sz="2000" spc="-4" dirty="0">
                <a:solidFill>
                  <a:srgbClr val="0031CC"/>
                </a:solidFill>
                <a:latin typeface="Arial"/>
                <a:cs typeface="Arial"/>
              </a:rPr>
              <a:t>t</a:t>
            </a:r>
            <a:r>
              <a:rPr sz="2000" spc="0" dirty="0">
                <a:solidFill>
                  <a:srgbClr val="0031CC"/>
                </a:solidFill>
                <a:latin typeface="Arial"/>
                <a:cs typeface="Arial"/>
              </a:rPr>
              <a:t>e</a:t>
            </a:r>
            <a:r>
              <a:rPr sz="2000" spc="-9" dirty="0">
                <a:solidFill>
                  <a:srgbClr val="0031CC"/>
                </a:solidFill>
                <a:latin typeface="Arial"/>
                <a:cs typeface="Arial"/>
              </a:rPr>
              <a:t>n</a:t>
            </a:r>
            <a:r>
              <a:rPr sz="2000" spc="0" dirty="0">
                <a:solidFill>
                  <a:srgbClr val="0031CC"/>
                </a:solidFill>
                <a:latin typeface="Arial"/>
                <a:cs typeface="Arial"/>
              </a:rPr>
              <a:t>ded</a:t>
            </a:r>
            <a:endParaRPr sz="2000">
              <a:latin typeface="Arial"/>
              <a:cs typeface="Arial"/>
            </a:endParaRPr>
          </a:p>
          <a:p>
            <a:pPr marL="14224" marR="38176">
              <a:lnSpc>
                <a:spcPct val="95825"/>
              </a:lnSpc>
            </a:pPr>
            <a:r>
              <a:rPr sz="2000" spc="0" dirty="0">
                <a:solidFill>
                  <a:srgbClr val="0031CC"/>
                </a:solidFill>
                <a:latin typeface="Arial"/>
                <a:cs typeface="Arial"/>
              </a:rPr>
              <a:t>functions</a:t>
            </a:r>
            <a:r>
              <a:rPr sz="2000" spc="-9" dirty="0">
                <a:solidFill>
                  <a:srgbClr val="0031CC"/>
                </a:solidFill>
                <a:latin typeface="Arial"/>
                <a:cs typeface="Arial"/>
              </a:rPr>
              <a:t> </a:t>
            </a:r>
            <a:r>
              <a:rPr sz="2000" spc="-4" dirty="0">
                <a:solidFill>
                  <a:srgbClr val="0031CC"/>
                </a:solidFill>
                <a:latin typeface="Arial"/>
                <a:cs typeface="Arial"/>
              </a:rPr>
              <a:t>c</a:t>
            </a:r>
            <a:r>
              <a:rPr sz="2000" spc="0" dirty="0">
                <a:solidFill>
                  <a:srgbClr val="0031CC"/>
                </a:solidFill>
                <a:latin typeface="Arial"/>
                <a:cs typeface="Arial"/>
              </a:rPr>
              <a:t>o</a:t>
            </a:r>
            <a:r>
              <a:rPr sz="2000" spc="-19" dirty="0">
                <a:solidFill>
                  <a:srgbClr val="0031CC"/>
                </a:solidFill>
                <a:latin typeface="Arial"/>
                <a:cs typeface="Arial"/>
              </a:rPr>
              <a:t>r</a:t>
            </a:r>
            <a:r>
              <a:rPr sz="2000" spc="-4" dirty="0">
                <a:solidFill>
                  <a:srgbClr val="0031CC"/>
                </a:solidFill>
                <a:latin typeface="Arial"/>
                <a:cs typeface="Arial"/>
              </a:rPr>
              <a:t>r</a:t>
            </a:r>
            <a:r>
              <a:rPr sz="2000" spc="0" dirty="0">
                <a:solidFill>
                  <a:srgbClr val="0031CC"/>
                </a:solidFill>
                <a:latin typeface="Arial"/>
                <a:cs typeface="Arial"/>
              </a:rPr>
              <a:t>e</a:t>
            </a:r>
            <a:r>
              <a:rPr sz="2000" spc="4" dirty="0">
                <a:solidFill>
                  <a:srgbClr val="0031CC"/>
                </a:solidFill>
                <a:latin typeface="Arial"/>
                <a:cs typeface="Arial"/>
              </a:rPr>
              <a:t>c</a:t>
            </a:r>
            <a:r>
              <a:rPr sz="2000" spc="-4" dirty="0">
                <a:solidFill>
                  <a:srgbClr val="0031CC"/>
                </a:solidFill>
                <a:latin typeface="Arial"/>
                <a:cs typeface="Arial"/>
              </a:rPr>
              <a:t>t</a:t>
            </a:r>
            <a:r>
              <a:rPr sz="2000" spc="0" dirty="0">
                <a:solidFill>
                  <a:srgbClr val="0031CC"/>
                </a:solidFill>
                <a:latin typeface="Arial"/>
                <a:cs typeface="Arial"/>
              </a:rPr>
              <a:t>ly</a:t>
            </a:r>
            <a:endParaRPr sz="2000">
              <a:latin typeface="Arial"/>
              <a:cs typeface="Arial"/>
            </a:endParaRPr>
          </a:p>
        </p:txBody>
      </p:sp>
      <p:sp>
        <p:nvSpPr>
          <p:cNvPr id="5" name="object 5"/>
          <p:cNvSpPr txBox="1"/>
          <p:nvPr/>
        </p:nvSpPr>
        <p:spPr>
          <a:xfrm>
            <a:off x="796544" y="4983369"/>
            <a:ext cx="205082"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643100"/>
                </a:solidFill>
                <a:latin typeface="Arial"/>
                <a:cs typeface="Arial"/>
              </a:rPr>
              <a:t>3</a:t>
            </a:r>
            <a:endParaRPr sz="2000">
              <a:latin typeface="Arial"/>
              <a:cs typeface="Arial"/>
            </a:endParaRPr>
          </a:p>
        </p:txBody>
      </p:sp>
      <p:sp>
        <p:nvSpPr>
          <p:cNvPr id="4" name="object 4"/>
          <p:cNvSpPr txBox="1"/>
          <p:nvPr/>
        </p:nvSpPr>
        <p:spPr>
          <a:xfrm>
            <a:off x="1252524" y="4983369"/>
            <a:ext cx="8099831" cy="584707"/>
          </a:xfrm>
          <a:prstGeom prst="rect">
            <a:avLst/>
          </a:prstGeom>
        </p:spPr>
        <p:txBody>
          <a:bodyPr wrap="square" lIns="0" tIns="0" rIns="0" bIns="0" rtlCol="0">
            <a:noAutofit/>
          </a:bodyPr>
          <a:lstStyle/>
          <a:p>
            <a:pPr marL="12700">
              <a:lnSpc>
                <a:spcPts val="2150"/>
              </a:lnSpc>
              <a:spcBef>
                <a:spcPts val="107"/>
              </a:spcBef>
            </a:pPr>
            <a:r>
              <a:rPr sz="2000" spc="0" dirty="0">
                <a:solidFill>
                  <a:srgbClr val="643100"/>
                </a:solidFill>
                <a:latin typeface="Arial"/>
                <a:cs typeface="Arial"/>
              </a:rPr>
              <a:t>Te</a:t>
            </a:r>
            <a:r>
              <a:rPr sz="2000" spc="19" dirty="0">
                <a:solidFill>
                  <a:srgbClr val="643100"/>
                </a:solidFill>
                <a:latin typeface="Arial"/>
                <a:cs typeface="Arial"/>
              </a:rPr>
              <a:t>s</a:t>
            </a:r>
            <a:r>
              <a:rPr sz="2000" spc="0" dirty="0">
                <a:solidFill>
                  <a:srgbClr val="643100"/>
                </a:solidFill>
                <a:latin typeface="Arial"/>
                <a:cs typeface="Arial"/>
              </a:rPr>
              <a:t>ting</a:t>
            </a:r>
            <a:r>
              <a:rPr sz="2000" spc="164" dirty="0">
                <a:solidFill>
                  <a:srgbClr val="643100"/>
                </a:solidFill>
                <a:latin typeface="Arial"/>
                <a:cs typeface="Arial"/>
              </a:rPr>
              <a:t> </a:t>
            </a:r>
            <a:r>
              <a:rPr sz="2000" spc="0" dirty="0">
                <a:solidFill>
                  <a:srgbClr val="643100"/>
                </a:solidFill>
                <a:latin typeface="Arial"/>
                <a:cs typeface="Arial"/>
              </a:rPr>
              <a:t>is</a:t>
            </a:r>
            <a:r>
              <a:rPr sz="2000" spc="184" dirty="0">
                <a:solidFill>
                  <a:srgbClr val="643100"/>
                </a:solidFill>
                <a:latin typeface="Arial"/>
                <a:cs typeface="Arial"/>
              </a:rPr>
              <a:t> </a:t>
            </a:r>
            <a:r>
              <a:rPr sz="2000" spc="0" dirty="0">
                <a:solidFill>
                  <a:srgbClr val="643100"/>
                </a:solidFill>
                <a:latin typeface="Arial"/>
                <a:cs typeface="Arial"/>
              </a:rPr>
              <a:t>the</a:t>
            </a:r>
            <a:r>
              <a:rPr sz="2000" spc="150" dirty="0">
                <a:solidFill>
                  <a:srgbClr val="643100"/>
                </a:solidFill>
                <a:latin typeface="Arial"/>
                <a:cs typeface="Arial"/>
              </a:rPr>
              <a:t> </a:t>
            </a:r>
            <a:r>
              <a:rPr sz="2000" spc="0" dirty="0">
                <a:solidFill>
                  <a:srgbClr val="643100"/>
                </a:solidFill>
                <a:latin typeface="Arial"/>
                <a:cs typeface="Arial"/>
              </a:rPr>
              <a:t>p</a:t>
            </a:r>
            <a:r>
              <a:rPr sz="2000" spc="-4" dirty="0">
                <a:solidFill>
                  <a:srgbClr val="643100"/>
                </a:solidFill>
                <a:latin typeface="Arial"/>
                <a:cs typeface="Arial"/>
              </a:rPr>
              <a:t>r</a:t>
            </a:r>
            <a:r>
              <a:rPr sz="2000" spc="4" dirty="0">
                <a:solidFill>
                  <a:srgbClr val="643100"/>
                </a:solidFill>
                <a:latin typeface="Arial"/>
                <a:cs typeface="Arial"/>
              </a:rPr>
              <a:t>oc</a:t>
            </a:r>
            <a:r>
              <a:rPr sz="2000" spc="-9" dirty="0">
                <a:solidFill>
                  <a:srgbClr val="643100"/>
                </a:solidFill>
                <a:latin typeface="Arial"/>
                <a:cs typeface="Arial"/>
              </a:rPr>
              <a:t>e</a:t>
            </a:r>
            <a:r>
              <a:rPr sz="2000" spc="4" dirty="0">
                <a:solidFill>
                  <a:srgbClr val="643100"/>
                </a:solidFill>
                <a:latin typeface="Arial"/>
                <a:cs typeface="Arial"/>
              </a:rPr>
              <a:t>s</a:t>
            </a:r>
            <a:r>
              <a:rPr sz="2000" spc="0" dirty="0">
                <a:solidFill>
                  <a:srgbClr val="643100"/>
                </a:solidFill>
                <a:latin typeface="Arial"/>
                <a:cs typeface="Arial"/>
              </a:rPr>
              <a:t>s</a:t>
            </a:r>
            <a:r>
              <a:rPr sz="2000" spc="159" dirty="0">
                <a:solidFill>
                  <a:srgbClr val="643100"/>
                </a:solidFill>
                <a:latin typeface="Arial"/>
                <a:cs typeface="Arial"/>
              </a:rPr>
              <a:t> </a:t>
            </a:r>
            <a:r>
              <a:rPr sz="2000" spc="0" dirty="0">
                <a:solidFill>
                  <a:srgbClr val="643100"/>
                </a:solidFill>
                <a:latin typeface="Arial"/>
                <a:cs typeface="Arial"/>
              </a:rPr>
              <a:t>of</a:t>
            </a:r>
            <a:r>
              <a:rPr sz="2000" spc="159" dirty="0">
                <a:solidFill>
                  <a:srgbClr val="643100"/>
                </a:solidFill>
                <a:latin typeface="Arial"/>
                <a:cs typeface="Arial"/>
              </a:rPr>
              <a:t> </a:t>
            </a:r>
            <a:r>
              <a:rPr sz="2000" spc="0" dirty="0">
                <a:solidFill>
                  <a:srgbClr val="643100"/>
                </a:solidFill>
                <a:latin typeface="Arial"/>
                <a:cs typeface="Arial"/>
              </a:rPr>
              <a:t>e</a:t>
            </a:r>
            <a:r>
              <a:rPr sz="2000" spc="4" dirty="0">
                <a:solidFill>
                  <a:srgbClr val="643100"/>
                </a:solidFill>
                <a:latin typeface="Arial"/>
                <a:cs typeface="Arial"/>
              </a:rPr>
              <a:t>s</a:t>
            </a:r>
            <a:r>
              <a:rPr sz="2000" spc="-4" dirty="0">
                <a:solidFill>
                  <a:srgbClr val="643100"/>
                </a:solidFill>
                <a:latin typeface="Arial"/>
                <a:cs typeface="Arial"/>
              </a:rPr>
              <a:t>t</a:t>
            </a:r>
            <a:r>
              <a:rPr sz="2000" spc="0" dirty="0">
                <a:solidFill>
                  <a:srgbClr val="643100"/>
                </a:solidFill>
                <a:latin typeface="Arial"/>
                <a:cs typeface="Arial"/>
              </a:rPr>
              <a:t>abli</a:t>
            </a:r>
            <a:r>
              <a:rPr sz="2000" spc="4" dirty="0">
                <a:solidFill>
                  <a:srgbClr val="643100"/>
                </a:solidFill>
                <a:latin typeface="Arial"/>
                <a:cs typeface="Arial"/>
              </a:rPr>
              <a:t>s</a:t>
            </a:r>
            <a:r>
              <a:rPr sz="2000" spc="0" dirty="0">
                <a:solidFill>
                  <a:srgbClr val="643100"/>
                </a:solidFill>
                <a:latin typeface="Arial"/>
                <a:cs typeface="Arial"/>
              </a:rPr>
              <a:t>hi</a:t>
            </a:r>
            <a:r>
              <a:rPr sz="2000" spc="4" dirty="0">
                <a:solidFill>
                  <a:srgbClr val="643100"/>
                </a:solidFill>
                <a:latin typeface="Arial"/>
                <a:cs typeface="Arial"/>
              </a:rPr>
              <a:t>n</a:t>
            </a:r>
            <a:r>
              <a:rPr sz="2000" spc="0" dirty="0">
                <a:solidFill>
                  <a:srgbClr val="643100"/>
                </a:solidFill>
                <a:latin typeface="Arial"/>
                <a:cs typeface="Arial"/>
              </a:rPr>
              <a:t>g</a:t>
            </a:r>
            <a:r>
              <a:rPr sz="2000" spc="169" dirty="0">
                <a:solidFill>
                  <a:srgbClr val="643100"/>
                </a:solidFill>
                <a:latin typeface="Arial"/>
                <a:cs typeface="Arial"/>
              </a:rPr>
              <a:t> </a:t>
            </a:r>
            <a:r>
              <a:rPr sz="2000" spc="4" dirty="0">
                <a:solidFill>
                  <a:srgbClr val="643100"/>
                </a:solidFill>
                <a:latin typeface="Arial"/>
                <a:cs typeface="Arial"/>
              </a:rPr>
              <a:t>c</a:t>
            </a:r>
            <a:r>
              <a:rPr sz="2000" spc="0" dirty="0">
                <a:solidFill>
                  <a:srgbClr val="643100"/>
                </a:solidFill>
                <a:latin typeface="Arial"/>
                <a:cs typeface="Arial"/>
              </a:rPr>
              <a:t>onfid</a:t>
            </a:r>
            <a:r>
              <a:rPr sz="2000" spc="-14" dirty="0">
                <a:solidFill>
                  <a:srgbClr val="643100"/>
                </a:solidFill>
                <a:latin typeface="Arial"/>
                <a:cs typeface="Arial"/>
              </a:rPr>
              <a:t>e</a:t>
            </a:r>
            <a:r>
              <a:rPr sz="2000" spc="0" dirty="0">
                <a:solidFill>
                  <a:srgbClr val="643100"/>
                </a:solidFill>
                <a:latin typeface="Arial"/>
                <a:cs typeface="Arial"/>
              </a:rPr>
              <a:t>n</a:t>
            </a:r>
            <a:r>
              <a:rPr sz="2000" spc="-4" dirty="0">
                <a:solidFill>
                  <a:srgbClr val="643100"/>
                </a:solidFill>
                <a:latin typeface="Arial"/>
                <a:cs typeface="Arial"/>
              </a:rPr>
              <a:t>c</a:t>
            </a:r>
            <a:r>
              <a:rPr sz="2000" spc="0" dirty="0">
                <a:solidFill>
                  <a:srgbClr val="643100"/>
                </a:solidFill>
                <a:latin typeface="Arial"/>
                <a:cs typeface="Arial"/>
              </a:rPr>
              <a:t>e</a:t>
            </a:r>
            <a:r>
              <a:rPr sz="2000" spc="179" dirty="0">
                <a:solidFill>
                  <a:srgbClr val="643100"/>
                </a:solidFill>
                <a:latin typeface="Arial"/>
                <a:cs typeface="Arial"/>
              </a:rPr>
              <a:t> </a:t>
            </a:r>
            <a:r>
              <a:rPr sz="2000" spc="-4" dirty="0">
                <a:solidFill>
                  <a:srgbClr val="643100"/>
                </a:solidFill>
                <a:latin typeface="Arial"/>
                <a:cs typeface="Arial"/>
              </a:rPr>
              <a:t>t</a:t>
            </a:r>
            <a:r>
              <a:rPr sz="2000" spc="0" dirty="0">
                <a:solidFill>
                  <a:srgbClr val="643100"/>
                </a:solidFill>
                <a:latin typeface="Arial"/>
                <a:cs typeface="Arial"/>
              </a:rPr>
              <a:t>hat</a:t>
            </a:r>
            <a:r>
              <a:rPr sz="2000" spc="175" dirty="0">
                <a:solidFill>
                  <a:srgbClr val="643100"/>
                </a:solidFill>
                <a:latin typeface="Arial"/>
                <a:cs typeface="Arial"/>
              </a:rPr>
              <a:t> </a:t>
            </a:r>
            <a:r>
              <a:rPr sz="2000" spc="0" dirty="0">
                <a:solidFill>
                  <a:srgbClr val="643100"/>
                </a:solidFill>
                <a:latin typeface="Arial"/>
                <a:cs typeface="Arial"/>
              </a:rPr>
              <a:t>a</a:t>
            </a:r>
            <a:r>
              <a:rPr sz="2000" spc="179" dirty="0">
                <a:solidFill>
                  <a:srgbClr val="643100"/>
                </a:solidFill>
                <a:latin typeface="Arial"/>
                <a:cs typeface="Arial"/>
              </a:rPr>
              <a:t> </a:t>
            </a:r>
            <a:r>
              <a:rPr sz="2000" spc="0" dirty="0">
                <a:solidFill>
                  <a:srgbClr val="643100"/>
                </a:solidFill>
                <a:latin typeface="Arial"/>
                <a:cs typeface="Arial"/>
              </a:rPr>
              <a:t>p</a:t>
            </a:r>
            <a:r>
              <a:rPr sz="2000" spc="4" dirty="0">
                <a:solidFill>
                  <a:srgbClr val="643100"/>
                </a:solidFill>
                <a:latin typeface="Arial"/>
                <a:cs typeface="Arial"/>
              </a:rPr>
              <a:t>r</a:t>
            </a:r>
            <a:r>
              <a:rPr sz="2000" spc="0" dirty="0">
                <a:solidFill>
                  <a:srgbClr val="643100"/>
                </a:solidFill>
                <a:latin typeface="Arial"/>
                <a:cs typeface="Arial"/>
              </a:rPr>
              <a:t>o</a:t>
            </a:r>
            <a:r>
              <a:rPr sz="2000" spc="-9" dirty="0">
                <a:solidFill>
                  <a:srgbClr val="643100"/>
                </a:solidFill>
                <a:latin typeface="Arial"/>
                <a:cs typeface="Arial"/>
              </a:rPr>
              <a:t>g</a:t>
            </a:r>
            <a:r>
              <a:rPr sz="2000" spc="0" dirty="0">
                <a:solidFill>
                  <a:srgbClr val="643100"/>
                </a:solidFill>
                <a:latin typeface="Arial"/>
                <a:cs typeface="Arial"/>
              </a:rPr>
              <a:t>r</a:t>
            </a:r>
            <a:r>
              <a:rPr sz="2000" spc="4" dirty="0">
                <a:solidFill>
                  <a:srgbClr val="643100"/>
                </a:solidFill>
                <a:latin typeface="Arial"/>
                <a:cs typeface="Arial"/>
              </a:rPr>
              <a:t>a</a:t>
            </a:r>
            <a:r>
              <a:rPr sz="2000" spc="0" dirty="0">
                <a:solidFill>
                  <a:srgbClr val="643100"/>
                </a:solidFill>
                <a:latin typeface="Arial"/>
                <a:cs typeface="Arial"/>
              </a:rPr>
              <a:t>m</a:t>
            </a:r>
            <a:r>
              <a:rPr sz="2000" spc="164" dirty="0">
                <a:solidFill>
                  <a:srgbClr val="643100"/>
                </a:solidFill>
                <a:latin typeface="Arial"/>
                <a:cs typeface="Arial"/>
              </a:rPr>
              <a:t> </a:t>
            </a:r>
            <a:r>
              <a:rPr sz="2000" spc="0" dirty="0">
                <a:solidFill>
                  <a:srgbClr val="643100"/>
                </a:solidFill>
                <a:latin typeface="Arial"/>
                <a:cs typeface="Arial"/>
              </a:rPr>
              <a:t>do</a:t>
            </a:r>
            <a:r>
              <a:rPr sz="2000" spc="-9" dirty="0">
                <a:solidFill>
                  <a:srgbClr val="643100"/>
                </a:solidFill>
                <a:latin typeface="Arial"/>
                <a:cs typeface="Arial"/>
              </a:rPr>
              <a:t>e</a:t>
            </a:r>
            <a:r>
              <a:rPr sz="2000" spc="0" dirty="0">
                <a:solidFill>
                  <a:srgbClr val="643100"/>
                </a:solidFill>
                <a:latin typeface="Arial"/>
                <a:cs typeface="Arial"/>
              </a:rPr>
              <a:t>s</a:t>
            </a:r>
            <a:endParaRPr sz="2000">
              <a:latin typeface="Arial"/>
              <a:cs typeface="Arial"/>
            </a:endParaRPr>
          </a:p>
          <a:p>
            <a:pPr marL="14224" marR="38176">
              <a:lnSpc>
                <a:spcPct val="95825"/>
              </a:lnSpc>
            </a:pPr>
            <a:r>
              <a:rPr sz="2000" spc="0" dirty="0">
                <a:solidFill>
                  <a:srgbClr val="643100"/>
                </a:solidFill>
                <a:latin typeface="Arial"/>
                <a:cs typeface="Arial"/>
              </a:rPr>
              <a:t>w</a:t>
            </a:r>
            <a:r>
              <a:rPr sz="2000" spc="4" dirty="0">
                <a:solidFill>
                  <a:srgbClr val="643100"/>
                </a:solidFill>
                <a:latin typeface="Arial"/>
                <a:cs typeface="Arial"/>
              </a:rPr>
              <a:t>ha</a:t>
            </a:r>
            <a:r>
              <a:rPr sz="2000" spc="0" dirty="0">
                <a:solidFill>
                  <a:srgbClr val="643100"/>
                </a:solidFill>
                <a:latin typeface="Arial"/>
                <a:cs typeface="Arial"/>
              </a:rPr>
              <a:t>t</a:t>
            </a:r>
            <a:r>
              <a:rPr sz="2000" spc="-4" dirty="0">
                <a:solidFill>
                  <a:srgbClr val="643100"/>
                </a:solidFill>
                <a:latin typeface="Arial"/>
                <a:cs typeface="Arial"/>
              </a:rPr>
              <a:t> </a:t>
            </a:r>
            <a:r>
              <a:rPr sz="2000" spc="0" dirty="0">
                <a:solidFill>
                  <a:srgbClr val="643100"/>
                </a:solidFill>
                <a:latin typeface="Arial"/>
                <a:cs typeface="Arial"/>
              </a:rPr>
              <a:t>it</a:t>
            </a:r>
            <a:r>
              <a:rPr sz="2000" spc="-4" dirty="0">
                <a:solidFill>
                  <a:srgbClr val="643100"/>
                </a:solidFill>
                <a:latin typeface="Arial"/>
                <a:cs typeface="Arial"/>
              </a:rPr>
              <a:t> </a:t>
            </a:r>
            <a:r>
              <a:rPr sz="2000" spc="0" dirty="0">
                <a:solidFill>
                  <a:srgbClr val="643100"/>
                </a:solidFill>
                <a:latin typeface="Arial"/>
                <a:cs typeface="Arial"/>
              </a:rPr>
              <a:t>is </a:t>
            </a:r>
            <a:r>
              <a:rPr sz="2000" spc="-4" dirty="0">
                <a:solidFill>
                  <a:srgbClr val="643100"/>
                </a:solidFill>
                <a:latin typeface="Arial"/>
                <a:cs typeface="Arial"/>
              </a:rPr>
              <a:t>s</a:t>
            </a:r>
            <a:r>
              <a:rPr sz="2000" spc="0" dirty="0">
                <a:solidFill>
                  <a:srgbClr val="643100"/>
                </a:solidFill>
                <a:latin typeface="Arial"/>
                <a:cs typeface="Arial"/>
              </a:rPr>
              <a:t>u</a:t>
            </a:r>
            <a:r>
              <a:rPr sz="2000" spc="-19" dirty="0">
                <a:solidFill>
                  <a:srgbClr val="643100"/>
                </a:solidFill>
                <a:latin typeface="Arial"/>
                <a:cs typeface="Arial"/>
              </a:rPr>
              <a:t>p</a:t>
            </a:r>
            <a:r>
              <a:rPr sz="2000" spc="0" dirty="0">
                <a:solidFill>
                  <a:srgbClr val="643100"/>
                </a:solidFill>
                <a:latin typeface="Arial"/>
                <a:cs typeface="Arial"/>
              </a:rPr>
              <a:t>pos</a:t>
            </a:r>
            <a:r>
              <a:rPr sz="2000" spc="4" dirty="0">
                <a:solidFill>
                  <a:srgbClr val="643100"/>
                </a:solidFill>
                <a:latin typeface="Arial"/>
                <a:cs typeface="Arial"/>
              </a:rPr>
              <a:t>e</a:t>
            </a:r>
            <a:r>
              <a:rPr sz="2000" spc="0" dirty="0">
                <a:solidFill>
                  <a:srgbClr val="643100"/>
                </a:solidFill>
                <a:latin typeface="Arial"/>
                <a:cs typeface="Arial"/>
              </a:rPr>
              <a:t>d </a:t>
            </a:r>
            <a:r>
              <a:rPr sz="2000" spc="-9" dirty="0">
                <a:solidFill>
                  <a:srgbClr val="643100"/>
                </a:solidFill>
                <a:latin typeface="Arial"/>
                <a:cs typeface="Arial"/>
              </a:rPr>
              <a:t>t</a:t>
            </a:r>
            <a:r>
              <a:rPr sz="2000" spc="0" dirty="0">
                <a:solidFill>
                  <a:srgbClr val="643100"/>
                </a:solidFill>
                <a:latin typeface="Arial"/>
                <a:cs typeface="Arial"/>
              </a:rPr>
              <a:t>o</a:t>
            </a:r>
            <a:r>
              <a:rPr sz="2000" spc="-9" dirty="0">
                <a:solidFill>
                  <a:srgbClr val="643100"/>
                </a:solidFill>
                <a:latin typeface="Arial"/>
                <a:cs typeface="Arial"/>
              </a:rPr>
              <a:t> </a:t>
            </a:r>
            <a:r>
              <a:rPr sz="2000" spc="0" dirty="0">
                <a:solidFill>
                  <a:srgbClr val="643100"/>
                </a:solidFill>
                <a:latin typeface="Arial"/>
                <a:cs typeface="Arial"/>
              </a:rPr>
              <a:t>do</a:t>
            </a:r>
            <a:endParaRPr sz="2000">
              <a:latin typeface="Arial"/>
              <a:cs typeface="Arial"/>
            </a:endParaRPr>
          </a:p>
        </p:txBody>
      </p:sp>
      <p:sp>
        <p:nvSpPr>
          <p:cNvPr id="3" name="object 3"/>
          <p:cNvSpPr txBox="1"/>
          <p:nvPr/>
        </p:nvSpPr>
        <p:spPr>
          <a:xfrm>
            <a:off x="2732278" y="5983890"/>
            <a:ext cx="4509033" cy="330200"/>
          </a:xfrm>
          <a:prstGeom prst="rect">
            <a:avLst/>
          </a:prstGeom>
        </p:spPr>
        <p:txBody>
          <a:bodyPr wrap="square" lIns="0" tIns="0" rIns="0" bIns="0" rtlCol="0">
            <a:noAutofit/>
          </a:bodyPr>
          <a:lstStyle/>
          <a:p>
            <a:pPr marL="12700">
              <a:lnSpc>
                <a:spcPts val="2555"/>
              </a:lnSpc>
              <a:spcBef>
                <a:spcPts val="127"/>
              </a:spcBef>
            </a:pPr>
            <a:r>
              <a:rPr sz="2400" b="1" spc="0" dirty="0">
                <a:solidFill>
                  <a:srgbClr val="003164"/>
                </a:solidFill>
                <a:latin typeface="Arial"/>
                <a:cs typeface="Arial"/>
              </a:rPr>
              <a:t>These de</a:t>
            </a:r>
            <a:r>
              <a:rPr sz="2400" b="1" spc="4" dirty="0">
                <a:solidFill>
                  <a:srgbClr val="003164"/>
                </a:solidFill>
                <a:latin typeface="Arial"/>
                <a:cs typeface="Arial"/>
              </a:rPr>
              <a:t>fi</a:t>
            </a:r>
            <a:r>
              <a:rPr sz="2400" b="1" spc="0" dirty="0">
                <a:solidFill>
                  <a:srgbClr val="003164"/>
                </a:solidFill>
                <a:latin typeface="Arial"/>
                <a:cs typeface="Arial"/>
              </a:rPr>
              <a:t>n</a:t>
            </a:r>
            <a:r>
              <a:rPr sz="2400" b="1" spc="4" dirty="0">
                <a:solidFill>
                  <a:srgbClr val="003164"/>
                </a:solidFill>
                <a:latin typeface="Arial"/>
                <a:cs typeface="Arial"/>
              </a:rPr>
              <a:t>it</a:t>
            </a:r>
            <a:r>
              <a:rPr sz="2400" b="1" spc="0" dirty="0">
                <a:solidFill>
                  <a:srgbClr val="003164"/>
                </a:solidFill>
                <a:latin typeface="Arial"/>
                <a:cs typeface="Arial"/>
              </a:rPr>
              <a:t>ions</a:t>
            </a:r>
            <a:r>
              <a:rPr sz="2400" b="1" spc="-4" dirty="0">
                <a:solidFill>
                  <a:srgbClr val="003164"/>
                </a:solidFill>
                <a:latin typeface="Arial"/>
                <a:cs typeface="Arial"/>
              </a:rPr>
              <a:t> </a:t>
            </a:r>
            <a:r>
              <a:rPr sz="2400" b="1" spc="0" dirty="0">
                <a:solidFill>
                  <a:srgbClr val="003164"/>
                </a:solidFill>
                <a:latin typeface="Arial"/>
                <a:cs typeface="Arial"/>
              </a:rPr>
              <a:t>are incorrect</a:t>
            </a:r>
            <a:endParaRPr sz="2400">
              <a:latin typeface="Arial"/>
              <a:cs typeface="Arial"/>
            </a:endParaRPr>
          </a:p>
        </p:txBody>
      </p:sp>
      <p:sp>
        <p:nvSpPr>
          <p:cNvPr id="16" name="Footer Placeholder 4">
            <a:extLst>
              <a:ext uri="{FF2B5EF4-FFF2-40B4-BE49-F238E27FC236}">
                <a16:creationId xmlns:a16="http://schemas.microsoft.com/office/drawing/2014/main" id="{34F5BEF6-2D67-D94A-9677-CCFAA3AFDAE0}"/>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17" name="Object 4">
            <a:extLst>
              <a:ext uri="{FF2B5EF4-FFF2-40B4-BE49-F238E27FC236}">
                <a16:creationId xmlns:a16="http://schemas.microsoft.com/office/drawing/2014/main" id="{60460787-A915-CC45-9143-69F5CA6BA37A}"/>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ECBB7C-0091-DE4C-BF80-E1AA50776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152400"/>
            <a:ext cx="10007600" cy="7505700"/>
          </a:xfrm>
          <a:prstGeom prst="rect">
            <a:avLst/>
          </a:prstGeom>
        </p:spPr>
      </p:pic>
      <p:sp>
        <p:nvSpPr>
          <p:cNvPr id="4" name="Footer Placeholder 4">
            <a:extLst>
              <a:ext uri="{FF2B5EF4-FFF2-40B4-BE49-F238E27FC236}">
                <a16:creationId xmlns:a16="http://schemas.microsoft.com/office/drawing/2014/main" id="{EA5012BB-D3DF-DD43-ADFC-C85134B0259A}"/>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5" name="Object 4">
            <a:extLst>
              <a:ext uri="{FF2B5EF4-FFF2-40B4-BE49-F238E27FC236}">
                <a16:creationId xmlns:a16="http://schemas.microsoft.com/office/drawing/2014/main" id="{DBA5DC65-C894-2C4D-A50D-BC3D62740B42}"/>
              </a:ext>
            </a:extLst>
          </p:cNvPr>
          <p:cNvGraphicFramePr>
            <a:graphicFrameLocks noChangeAspect="1"/>
          </p:cNvGraphicFramePr>
          <p:nvPr>
            <p:extLst>
              <p:ext uri="{D42A27DB-BD31-4B8C-83A1-F6EECF244321}">
                <p14:modId xmlns:p14="http://schemas.microsoft.com/office/powerpoint/2010/main" val="2237745371"/>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3" imgW="13937020" imgH="5409524" progId="">
                  <p:embed/>
                </p:oleObj>
              </mc:Choice>
              <mc:Fallback>
                <p:oleObj r:id="rId3" imgW="13937020" imgH="5409524" progId="">
                  <p:embed/>
                  <p:pic>
                    <p:nvPicPr>
                      <p:cNvPr id="28" name="Object 4">
                        <a:extLst>
                          <a:ext uri="{FF2B5EF4-FFF2-40B4-BE49-F238E27FC236}">
                            <a16:creationId xmlns:a16="http://schemas.microsoft.com/office/drawing/2014/main" id="{87C71EBE-A246-E340-AC6B-DB92819BE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7192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761365" y="1605914"/>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25" name="object 25"/>
          <p:cNvSpPr txBox="1"/>
          <p:nvPr/>
        </p:nvSpPr>
        <p:spPr>
          <a:xfrm>
            <a:off x="3477894" y="826005"/>
            <a:ext cx="4446905"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24" name="object 24"/>
          <p:cNvSpPr txBox="1"/>
          <p:nvPr/>
        </p:nvSpPr>
        <p:spPr>
          <a:xfrm>
            <a:off x="781304" y="1840642"/>
            <a:ext cx="3409696" cy="330200"/>
          </a:xfrm>
          <a:prstGeom prst="rect">
            <a:avLst/>
          </a:prstGeom>
        </p:spPr>
        <p:txBody>
          <a:bodyPr wrap="square" lIns="0" tIns="0" rIns="0" bIns="0" rtlCol="0">
            <a:noAutofit/>
          </a:bodyPr>
          <a:lstStyle/>
          <a:p>
            <a:pPr marL="12700">
              <a:lnSpc>
                <a:spcPts val="2555"/>
              </a:lnSpc>
              <a:spcBef>
                <a:spcPts val="127"/>
              </a:spcBef>
            </a:pPr>
            <a:r>
              <a:rPr lang="en-IN" sz="2400" b="1" dirty="0">
                <a:solidFill>
                  <a:srgbClr val="FF0000"/>
                </a:solidFill>
                <a:latin typeface="Arial" panose="020B0604020202020204" pitchFamily="34" charset="0"/>
              </a:rPr>
              <a:t>Cyclomatic complexity</a:t>
            </a:r>
            <a:endParaRPr sz="2400" b="1" dirty="0">
              <a:solidFill>
                <a:srgbClr val="FF0000"/>
              </a:solidFill>
              <a:latin typeface="Arial"/>
              <a:cs typeface="Arial"/>
            </a:endParaRPr>
          </a:p>
        </p:txBody>
      </p:sp>
      <p:sp>
        <p:nvSpPr>
          <p:cNvPr id="27" name="Rectangle 26">
            <a:extLst>
              <a:ext uri="{FF2B5EF4-FFF2-40B4-BE49-F238E27FC236}">
                <a16:creationId xmlns:a16="http://schemas.microsoft.com/office/drawing/2014/main" id="{EC7287D5-1A25-DC47-A260-9450022E8E45}"/>
              </a:ext>
            </a:extLst>
          </p:cNvPr>
          <p:cNvSpPr/>
          <p:nvPr/>
        </p:nvSpPr>
        <p:spPr>
          <a:xfrm>
            <a:off x="1219200" y="2514600"/>
            <a:ext cx="7467600" cy="2308324"/>
          </a:xfrm>
          <a:prstGeom prst="rect">
            <a:avLst/>
          </a:prstGeom>
        </p:spPr>
        <p:txBody>
          <a:bodyPr wrap="square">
            <a:spAutoFit/>
          </a:bodyPr>
          <a:lstStyle/>
          <a:p>
            <a:pPr algn="just"/>
            <a:r>
              <a:rPr lang="en-IN" sz="2400" dirty="0">
                <a:solidFill>
                  <a:srgbClr val="000000"/>
                </a:solidFill>
                <a:latin typeface="Arial" panose="020B0604020202020204" pitchFamily="34" charset="0"/>
              </a:rPr>
              <a:t>Cyclomatic complexity is a source code complexity measurement that is being correlated to a number of coding errors. It is calculated by developing a Control Flow Graph of the code that measures the number of linearly-independent paths through a program module.</a:t>
            </a:r>
            <a:endParaRPr lang="en-US" sz="2400" dirty="0"/>
          </a:p>
        </p:txBody>
      </p:sp>
      <p:sp>
        <p:nvSpPr>
          <p:cNvPr id="28" name="Footer Placeholder 4">
            <a:extLst>
              <a:ext uri="{FF2B5EF4-FFF2-40B4-BE49-F238E27FC236}">
                <a16:creationId xmlns:a16="http://schemas.microsoft.com/office/drawing/2014/main" id="{9C15A4E1-A9F3-9B48-BA42-4AB8A6C01B5F}"/>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29" name="Object 4">
            <a:extLst>
              <a:ext uri="{FF2B5EF4-FFF2-40B4-BE49-F238E27FC236}">
                <a16:creationId xmlns:a16="http://schemas.microsoft.com/office/drawing/2014/main" id="{CDAF4EF7-C7BD-C242-A282-66EE043A767D}"/>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6501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761365" y="1250950"/>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22" name="object 22"/>
          <p:cNvSpPr/>
          <p:nvPr/>
        </p:nvSpPr>
        <p:spPr>
          <a:xfrm>
            <a:off x="5943600" y="3137496"/>
            <a:ext cx="3962400" cy="2828317"/>
          </a:xfrm>
          <a:prstGeom prst="rect">
            <a:avLst/>
          </a:prstGeom>
          <a:blipFill>
            <a:blip r:embed="rId2" cstate="print"/>
            <a:stretch>
              <a:fillRect/>
            </a:stretch>
          </a:blipFill>
        </p:spPr>
        <p:txBody>
          <a:bodyPr wrap="square" lIns="0" tIns="0" rIns="0" bIns="0" rtlCol="0">
            <a:noAutofit/>
          </a:bodyPr>
          <a:lstStyle/>
          <a:p>
            <a:endParaRPr/>
          </a:p>
        </p:txBody>
      </p:sp>
      <p:sp>
        <p:nvSpPr>
          <p:cNvPr id="21" name="object 21"/>
          <p:cNvSpPr txBox="1"/>
          <p:nvPr/>
        </p:nvSpPr>
        <p:spPr>
          <a:xfrm>
            <a:off x="2057400" y="612645"/>
            <a:ext cx="4832887"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20" name="object 20"/>
          <p:cNvSpPr txBox="1"/>
          <p:nvPr/>
        </p:nvSpPr>
        <p:spPr>
          <a:xfrm>
            <a:off x="832066" y="1496243"/>
            <a:ext cx="3618025" cy="304292"/>
          </a:xfrm>
          <a:prstGeom prst="rect">
            <a:avLst/>
          </a:prstGeom>
        </p:spPr>
        <p:txBody>
          <a:bodyPr wrap="square" lIns="0" tIns="0" rIns="0" bIns="0" rtlCol="0">
            <a:noAutofit/>
          </a:bodyPr>
          <a:lstStyle/>
          <a:p>
            <a:pPr marL="12700">
              <a:lnSpc>
                <a:spcPts val="2345"/>
              </a:lnSpc>
              <a:spcBef>
                <a:spcPts val="117"/>
              </a:spcBef>
            </a:pPr>
            <a:r>
              <a:rPr sz="2400" b="1" u="heavy" spc="9" dirty="0">
                <a:solidFill>
                  <a:srgbClr val="CC0000"/>
                </a:solidFill>
                <a:latin typeface="Arial"/>
                <a:cs typeface="Arial"/>
              </a:rPr>
              <a:t>C</a:t>
            </a:r>
            <a:r>
              <a:rPr sz="2400" b="1" u="heavy" spc="-29" dirty="0">
                <a:solidFill>
                  <a:srgbClr val="CC0000"/>
                </a:solidFill>
                <a:latin typeface="Arial"/>
                <a:cs typeface="Arial"/>
              </a:rPr>
              <a:t>y</a:t>
            </a:r>
            <a:r>
              <a:rPr sz="2400" b="1" u="heavy" spc="4" dirty="0">
                <a:solidFill>
                  <a:srgbClr val="CC0000"/>
                </a:solidFill>
                <a:latin typeface="Arial"/>
                <a:cs typeface="Arial"/>
              </a:rPr>
              <a:t>c</a:t>
            </a:r>
            <a:r>
              <a:rPr sz="2400" b="1" u="heavy" spc="14" dirty="0">
                <a:solidFill>
                  <a:srgbClr val="CC0000"/>
                </a:solidFill>
                <a:latin typeface="Arial"/>
                <a:cs typeface="Arial"/>
              </a:rPr>
              <a:t>l</a:t>
            </a:r>
            <a:r>
              <a:rPr sz="2400" b="1" u="heavy" spc="0" dirty="0">
                <a:solidFill>
                  <a:srgbClr val="CC0000"/>
                </a:solidFill>
                <a:latin typeface="Arial"/>
                <a:cs typeface="Arial"/>
              </a:rPr>
              <a:t>om</a:t>
            </a:r>
            <a:r>
              <a:rPr sz="2400" b="1" u="heavy" spc="4" dirty="0">
                <a:solidFill>
                  <a:srgbClr val="CC0000"/>
                </a:solidFill>
                <a:latin typeface="Arial"/>
                <a:cs typeface="Arial"/>
              </a:rPr>
              <a:t>a</a:t>
            </a:r>
            <a:r>
              <a:rPr sz="2400" b="1" u="heavy" spc="0" dirty="0">
                <a:solidFill>
                  <a:srgbClr val="CC0000"/>
                </a:solidFill>
                <a:latin typeface="Arial"/>
                <a:cs typeface="Arial"/>
              </a:rPr>
              <a:t>tic</a:t>
            </a:r>
            <a:r>
              <a:rPr sz="2400" b="1" u="heavy" spc="-76" dirty="0">
                <a:solidFill>
                  <a:srgbClr val="CC0000"/>
                </a:solidFill>
                <a:latin typeface="Arial"/>
                <a:cs typeface="Arial"/>
              </a:rPr>
              <a:t> </a:t>
            </a:r>
            <a:r>
              <a:rPr sz="2400" b="1" u="heavy" spc="0" dirty="0">
                <a:solidFill>
                  <a:srgbClr val="CC0000"/>
                </a:solidFill>
                <a:latin typeface="Arial"/>
                <a:cs typeface="Arial"/>
              </a:rPr>
              <a:t>Comp</a:t>
            </a:r>
            <a:r>
              <a:rPr sz="2400" b="1" u="heavy" spc="4" dirty="0">
                <a:solidFill>
                  <a:srgbClr val="CC0000"/>
                </a:solidFill>
                <a:latin typeface="Arial"/>
                <a:cs typeface="Arial"/>
              </a:rPr>
              <a:t>l</a:t>
            </a:r>
            <a:r>
              <a:rPr sz="2400" b="1" u="heavy" spc="0" dirty="0">
                <a:solidFill>
                  <a:srgbClr val="CC0000"/>
                </a:solidFill>
                <a:latin typeface="Arial"/>
                <a:cs typeface="Arial"/>
              </a:rPr>
              <a:t>e</a:t>
            </a:r>
            <a:r>
              <a:rPr sz="2400" b="1" u="heavy" spc="9" dirty="0">
                <a:solidFill>
                  <a:srgbClr val="CC0000"/>
                </a:solidFill>
                <a:latin typeface="Arial"/>
                <a:cs typeface="Arial"/>
              </a:rPr>
              <a:t>x</a:t>
            </a:r>
            <a:r>
              <a:rPr sz="2400" b="1" u="heavy" spc="14" dirty="0">
                <a:solidFill>
                  <a:srgbClr val="CC0000"/>
                </a:solidFill>
                <a:latin typeface="Arial"/>
                <a:cs typeface="Arial"/>
              </a:rPr>
              <a:t>it</a:t>
            </a:r>
            <a:r>
              <a:rPr sz="2400" b="1" u="heavy" spc="0" dirty="0">
                <a:solidFill>
                  <a:srgbClr val="CC0000"/>
                </a:solidFill>
                <a:latin typeface="Arial"/>
                <a:cs typeface="Arial"/>
              </a:rPr>
              <a:t>y</a:t>
            </a:r>
            <a:endParaRPr sz="2400" dirty="0">
              <a:latin typeface="Arial"/>
              <a:cs typeface="Arial"/>
            </a:endParaRPr>
          </a:p>
        </p:txBody>
      </p:sp>
      <p:sp>
        <p:nvSpPr>
          <p:cNvPr id="19" name="object 19"/>
          <p:cNvSpPr txBox="1"/>
          <p:nvPr/>
        </p:nvSpPr>
        <p:spPr>
          <a:xfrm>
            <a:off x="1618793" y="2114224"/>
            <a:ext cx="4746955" cy="254000"/>
          </a:xfrm>
          <a:prstGeom prst="rect">
            <a:avLst/>
          </a:prstGeom>
        </p:spPr>
        <p:txBody>
          <a:bodyPr wrap="square" lIns="0" tIns="0" rIns="0" bIns="0" rtlCol="0">
            <a:noAutofit/>
          </a:bodyPr>
          <a:lstStyle/>
          <a:p>
            <a:pPr marL="12700">
              <a:lnSpc>
                <a:spcPts val="1939"/>
              </a:lnSpc>
              <a:spcBef>
                <a:spcPts val="97"/>
              </a:spcBef>
            </a:pPr>
            <a:r>
              <a:rPr sz="1800" dirty="0">
                <a:latin typeface="Arial"/>
                <a:cs typeface="Arial"/>
              </a:rPr>
              <a:t>McC</a:t>
            </a:r>
            <a:r>
              <a:rPr sz="1800" spc="-4" dirty="0">
                <a:latin typeface="Arial"/>
                <a:cs typeface="Arial"/>
              </a:rPr>
              <a:t>abe‟</a:t>
            </a:r>
            <a:r>
              <a:rPr sz="1800" spc="0" dirty="0">
                <a:latin typeface="Arial"/>
                <a:cs typeface="Arial"/>
              </a:rPr>
              <a:t>s</a:t>
            </a:r>
            <a:r>
              <a:rPr sz="1800" spc="4" dirty="0">
                <a:latin typeface="Arial"/>
                <a:cs typeface="Arial"/>
              </a:rPr>
              <a:t> </a:t>
            </a:r>
            <a:r>
              <a:rPr sz="1800" spc="25" dirty="0">
                <a:latin typeface="Arial"/>
                <a:cs typeface="Arial"/>
              </a:rPr>
              <a:t>c</a:t>
            </a:r>
            <a:r>
              <a:rPr sz="1800" spc="-34" dirty="0">
                <a:latin typeface="Arial"/>
                <a:cs typeface="Arial"/>
              </a:rPr>
              <a:t>y</a:t>
            </a:r>
            <a:r>
              <a:rPr sz="1800" spc="9" dirty="0">
                <a:latin typeface="Arial"/>
                <a:cs typeface="Arial"/>
              </a:rPr>
              <a:t>c</a:t>
            </a:r>
            <a:r>
              <a:rPr sz="1800" spc="19" dirty="0">
                <a:latin typeface="Arial"/>
                <a:cs typeface="Arial"/>
              </a:rPr>
              <a:t>l</a:t>
            </a:r>
            <a:r>
              <a:rPr sz="1800" spc="-4" dirty="0">
                <a:latin typeface="Arial"/>
                <a:cs typeface="Arial"/>
              </a:rPr>
              <a:t>o</a:t>
            </a:r>
            <a:r>
              <a:rPr sz="1800" spc="0" dirty="0">
                <a:latin typeface="Arial"/>
                <a:cs typeface="Arial"/>
              </a:rPr>
              <a:t>m</a:t>
            </a:r>
            <a:r>
              <a:rPr sz="1800" spc="-4" dirty="0">
                <a:latin typeface="Arial"/>
                <a:cs typeface="Arial"/>
              </a:rPr>
              <a:t>a</a:t>
            </a:r>
            <a:r>
              <a:rPr sz="1800" spc="0" dirty="0">
                <a:latin typeface="Arial"/>
                <a:cs typeface="Arial"/>
              </a:rPr>
              <a:t>tic metric V(</a:t>
            </a:r>
            <a:r>
              <a:rPr sz="1800" spc="4" dirty="0">
                <a:latin typeface="Arial"/>
                <a:cs typeface="Arial"/>
              </a:rPr>
              <a:t>G</a:t>
            </a:r>
            <a:r>
              <a:rPr sz="1800" spc="0" dirty="0">
                <a:latin typeface="Arial"/>
                <a:cs typeface="Arial"/>
              </a:rPr>
              <a:t>)</a:t>
            </a:r>
            <a:r>
              <a:rPr sz="1800" spc="9" dirty="0">
                <a:latin typeface="Arial"/>
                <a:cs typeface="Arial"/>
              </a:rPr>
              <a:t> </a:t>
            </a:r>
            <a:r>
              <a:rPr sz="1800" spc="0" dirty="0">
                <a:latin typeface="Arial"/>
                <a:cs typeface="Arial"/>
              </a:rPr>
              <a:t>=</a:t>
            </a:r>
            <a:r>
              <a:rPr sz="1800" spc="9" dirty="0">
                <a:latin typeface="Arial"/>
                <a:cs typeface="Arial"/>
              </a:rPr>
              <a:t> </a:t>
            </a:r>
            <a:r>
              <a:rPr sz="1800" i="1" spc="0" dirty="0">
                <a:latin typeface="Arial"/>
                <a:cs typeface="Arial"/>
              </a:rPr>
              <a:t>e </a:t>
            </a:r>
            <a:r>
              <a:rPr sz="1800" spc="0" dirty="0">
                <a:latin typeface="Arial"/>
                <a:cs typeface="Arial"/>
              </a:rPr>
              <a:t>– </a:t>
            </a:r>
            <a:r>
              <a:rPr sz="1800" i="1" spc="0" dirty="0">
                <a:latin typeface="Arial"/>
                <a:cs typeface="Arial"/>
              </a:rPr>
              <a:t>n </a:t>
            </a:r>
            <a:r>
              <a:rPr sz="1800" spc="0" dirty="0">
                <a:latin typeface="Arial"/>
                <a:cs typeface="Arial"/>
              </a:rPr>
              <a:t>+</a:t>
            </a:r>
            <a:r>
              <a:rPr sz="1800" spc="-14" dirty="0">
                <a:latin typeface="Arial"/>
                <a:cs typeface="Arial"/>
              </a:rPr>
              <a:t> </a:t>
            </a:r>
            <a:r>
              <a:rPr sz="1800" spc="-4" dirty="0">
                <a:latin typeface="Arial"/>
                <a:cs typeface="Arial"/>
              </a:rPr>
              <a:t>2</a:t>
            </a:r>
            <a:r>
              <a:rPr sz="1800" spc="0" dirty="0">
                <a:latin typeface="Arial"/>
                <a:cs typeface="Arial"/>
              </a:rPr>
              <a:t>P</a:t>
            </a:r>
            <a:endParaRPr sz="1800">
              <a:latin typeface="Arial"/>
              <a:cs typeface="Arial"/>
            </a:endParaRPr>
          </a:p>
        </p:txBody>
      </p:sp>
      <p:sp>
        <p:nvSpPr>
          <p:cNvPr id="18" name="object 18"/>
          <p:cNvSpPr txBox="1"/>
          <p:nvPr/>
        </p:nvSpPr>
        <p:spPr>
          <a:xfrm>
            <a:off x="1618793" y="2527609"/>
            <a:ext cx="402590" cy="254000"/>
          </a:xfrm>
          <a:prstGeom prst="rect">
            <a:avLst/>
          </a:prstGeom>
        </p:spPr>
        <p:txBody>
          <a:bodyPr wrap="square" lIns="0" tIns="0" rIns="0" bIns="0" rtlCol="0">
            <a:noAutofit/>
          </a:bodyPr>
          <a:lstStyle/>
          <a:p>
            <a:pPr marL="12700">
              <a:lnSpc>
                <a:spcPts val="1939"/>
              </a:lnSpc>
              <a:spcBef>
                <a:spcPts val="97"/>
              </a:spcBef>
            </a:pPr>
            <a:r>
              <a:rPr sz="1800" spc="0" dirty="0">
                <a:solidFill>
                  <a:srgbClr val="313199"/>
                </a:solidFill>
                <a:latin typeface="Arial"/>
                <a:cs typeface="Arial"/>
              </a:rPr>
              <a:t>For</a:t>
            </a:r>
            <a:endParaRPr sz="1800">
              <a:latin typeface="Arial"/>
              <a:cs typeface="Arial"/>
            </a:endParaRPr>
          </a:p>
        </p:txBody>
      </p:sp>
      <p:sp>
        <p:nvSpPr>
          <p:cNvPr id="17" name="object 17"/>
          <p:cNvSpPr txBox="1"/>
          <p:nvPr/>
        </p:nvSpPr>
        <p:spPr>
          <a:xfrm>
            <a:off x="2025243" y="2527609"/>
            <a:ext cx="983487" cy="254000"/>
          </a:xfrm>
          <a:prstGeom prst="rect">
            <a:avLst/>
          </a:prstGeom>
        </p:spPr>
        <p:txBody>
          <a:bodyPr wrap="square" lIns="0" tIns="0" rIns="0" bIns="0" rtlCol="0">
            <a:noAutofit/>
          </a:bodyPr>
          <a:lstStyle/>
          <a:p>
            <a:pPr marL="12700">
              <a:lnSpc>
                <a:spcPts val="1939"/>
              </a:lnSpc>
              <a:spcBef>
                <a:spcPts val="97"/>
              </a:spcBef>
            </a:pPr>
            <a:r>
              <a:rPr sz="1800" spc="0" dirty="0">
                <a:solidFill>
                  <a:srgbClr val="313199"/>
                </a:solidFill>
                <a:latin typeface="Arial"/>
                <a:cs typeface="Arial"/>
              </a:rPr>
              <a:t>e</a:t>
            </a:r>
            <a:r>
              <a:rPr sz="1800" spc="-25" dirty="0">
                <a:solidFill>
                  <a:srgbClr val="313199"/>
                </a:solidFill>
                <a:latin typeface="Arial"/>
                <a:cs typeface="Arial"/>
              </a:rPr>
              <a:t>x</a:t>
            </a:r>
            <a:r>
              <a:rPr sz="1800" spc="4" dirty="0">
                <a:solidFill>
                  <a:srgbClr val="313199"/>
                </a:solidFill>
                <a:latin typeface="Arial"/>
                <a:cs typeface="Arial"/>
              </a:rPr>
              <a:t>a</a:t>
            </a:r>
            <a:r>
              <a:rPr sz="1800" spc="0" dirty="0">
                <a:solidFill>
                  <a:srgbClr val="313199"/>
                </a:solidFill>
                <a:latin typeface="Arial"/>
                <a:cs typeface="Arial"/>
              </a:rPr>
              <a:t>m</a:t>
            </a:r>
            <a:r>
              <a:rPr sz="1800" spc="-4" dirty="0">
                <a:solidFill>
                  <a:srgbClr val="313199"/>
                </a:solidFill>
                <a:latin typeface="Arial"/>
                <a:cs typeface="Arial"/>
              </a:rPr>
              <a:t>ple</a:t>
            </a:r>
            <a:r>
              <a:rPr sz="1800" spc="0" dirty="0">
                <a:solidFill>
                  <a:srgbClr val="313199"/>
                </a:solidFill>
                <a:latin typeface="Arial"/>
                <a:cs typeface="Arial"/>
              </a:rPr>
              <a:t>,</a:t>
            </a:r>
            <a:endParaRPr sz="1800" dirty="0">
              <a:latin typeface="Arial"/>
              <a:cs typeface="Arial"/>
            </a:endParaRPr>
          </a:p>
        </p:txBody>
      </p:sp>
      <p:sp>
        <p:nvSpPr>
          <p:cNvPr id="16" name="object 16"/>
          <p:cNvSpPr txBox="1"/>
          <p:nvPr/>
        </p:nvSpPr>
        <p:spPr>
          <a:xfrm>
            <a:off x="3013507" y="2527609"/>
            <a:ext cx="186791" cy="254000"/>
          </a:xfrm>
          <a:prstGeom prst="rect">
            <a:avLst/>
          </a:prstGeom>
        </p:spPr>
        <p:txBody>
          <a:bodyPr wrap="square" lIns="0" tIns="0" rIns="0" bIns="0" rtlCol="0">
            <a:noAutofit/>
          </a:bodyPr>
          <a:lstStyle/>
          <a:p>
            <a:pPr marL="12700">
              <a:lnSpc>
                <a:spcPts val="1939"/>
              </a:lnSpc>
              <a:spcBef>
                <a:spcPts val="97"/>
              </a:spcBef>
            </a:pPr>
            <a:r>
              <a:rPr sz="1800" spc="0" dirty="0">
                <a:solidFill>
                  <a:srgbClr val="313199"/>
                </a:solidFill>
                <a:latin typeface="Arial"/>
                <a:cs typeface="Arial"/>
              </a:rPr>
              <a:t>a</a:t>
            </a:r>
            <a:endParaRPr sz="1800">
              <a:latin typeface="Arial"/>
              <a:cs typeface="Arial"/>
            </a:endParaRPr>
          </a:p>
        </p:txBody>
      </p:sp>
      <p:sp>
        <p:nvSpPr>
          <p:cNvPr id="15" name="object 15"/>
          <p:cNvSpPr txBox="1"/>
          <p:nvPr/>
        </p:nvSpPr>
        <p:spPr>
          <a:xfrm>
            <a:off x="3207055" y="2527609"/>
            <a:ext cx="1110716" cy="254000"/>
          </a:xfrm>
          <a:prstGeom prst="rect">
            <a:avLst/>
          </a:prstGeom>
        </p:spPr>
        <p:txBody>
          <a:bodyPr wrap="square" lIns="0" tIns="0" rIns="0" bIns="0" rtlCol="0">
            <a:noAutofit/>
          </a:bodyPr>
          <a:lstStyle/>
          <a:p>
            <a:pPr marL="12700">
              <a:lnSpc>
                <a:spcPts val="1939"/>
              </a:lnSpc>
              <a:spcBef>
                <a:spcPts val="97"/>
              </a:spcBef>
            </a:pPr>
            <a:r>
              <a:rPr sz="1800" spc="4" dirty="0">
                <a:solidFill>
                  <a:srgbClr val="313199"/>
                </a:solidFill>
                <a:latin typeface="Arial"/>
                <a:cs typeface="Arial"/>
              </a:rPr>
              <a:t>f</a:t>
            </a:r>
            <a:r>
              <a:rPr sz="1800" spc="-4" dirty="0">
                <a:solidFill>
                  <a:srgbClr val="313199"/>
                </a:solidFill>
                <a:latin typeface="Arial"/>
                <a:cs typeface="Arial"/>
              </a:rPr>
              <a:t>l</a:t>
            </a:r>
            <a:r>
              <a:rPr sz="1800" spc="19" dirty="0">
                <a:solidFill>
                  <a:srgbClr val="313199"/>
                </a:solidFill>
                <a:latin typeface="Arial"/>
                <a:cs typeface="Arial"/>
              </a:rPr>
              <a:t>o</a:t>
            </a:r>
            <a:r>
              <a:rPr sz="1800" spc="0" dirty="0">
                <a:solidFill>
                  <a:srgbClr val="313199"/>
                </a:solidFill>
                <a:latin typeface="Arial"/>
                <a:cs typeface="Arial"/>
              </a:rPr>
              <a:t>w</a:t>
            </a:r>
            <a:r>
              <a:rPr sz="1800" spc="-44" dirty="0">
                <a:solidFill>
                  <a:srgbClr val="313199"/>
                </a:solidFill>
                <a:latin typeface="Arial"/>
                <a:cs typeface="Arial"/>
              </a:rPr>
              <a:t> </a:t>
            </a:r>
            <a:r>
              <a:rPr sz="1800" spc="4" dirty="0">
                <a:solidFill>
                  <a:srgbClr val="313199"/>
                </a:solidFill>
                <a:latin typeface="Arial"/>
                <a:cs typeface="Arial"/>
              </a:rPr>
              <a:t>g</a:t>
            </a:r>
            <a:r>
              <a:rPr sz="1800" spc="0" dirty="0">
                <a:solidFill>
                  <a:srgbClr val="313199"/>
                </a:solidFill>
                <a:latin typeface="Arial"/>
                <a:cs typeface="Arial"/>
              </a:rPr>
              <a:t>ra</a:t>
            </a:r>
            <a:r>
              <a:rPr sz="1800" spc="-4" dirty="0">
                <a:solidFill>
                  <a:srgbClr val="313199"/>
                </a:solidFill>
                <a:latin typeface="Arial"/>
                <a:cs typeface="Arial"/>
              </a:rPr>
              <a:t>p</a:t>
            </a:r>
            <a:r>
              <a:rPr sz="1800" spc="0" dirty="0">
                <a:solidFill>
                  <a:srgbClr val="313199"/>
                </a:solidFill>
                <a:latin typeface="Arial"/>
                <a:cs typeface="Arial"/>
              </a:rPr>
              <a:t>h</a:t>
            </a:r>
            <a:endParaRPr sz="1800">
              <a:latin typeface="Arial"/>
              <a:cs typeface="Arial"/>
            </a:endParaRPr>
          </a:p>
        </p:txBody>
      </p:sp>
      <p:sp>
        <p:nvSpPr>
          <p:cNvPr id="14" name="object 14"/>
          <p:cNvSpPr txBox="1"/>
          <p:nvPr/>
        </p:nvSpPr>
        <p:spPr>
          <a:xfrm>
            <a:off x="4321631" y="2527609"/>
            <a:ext cx="1333221" cy="254000"/>
          </a:xfrm>
          <a:prstGeom prst="rect">
            <a:avLst/>
          </a:prstGeom>
        </p:spPr>
        <p:txBody>
          <a:bodyPr wrap="square" lIns="0" tIns="0" rIns="0" bIns="0" rtlCol="0">
            <a:noAutofit/>
          </a:bodyPr>
          <a:lstStyle/>
          <a:p>
            <a:pPr marL="12700">
              <a:lnSpc>
                <a:spcPts val="1939"/>
              </a:lnSpc>
              <a:spcBef>
                <a:spcPts val="97"/>
              </a:spcBef>
            </a:pPr>
            <a:r>
              <a:rPr sz="1800" spc="0" dirty="0">
                <a:solidFill>
                  <a:srgbClr val="313199"/>
                </a:solidFill>
                <a:latin typeface="Arial"/>
                <a:cs typeface="Arial"/>
              </a:rPr>
              <a:t>s</a:t>
            </a:r>
            <a:r>
              <a:rPr sz="1800" spc="4" dirty="0">
                <a:solidFill>
                  <a:srgbClr val="313199"/>
                </a:solidFill>
                <a:latin typeface="Arial"/>
                <a:cs typeface="Arial"/>
              </a:rPr>
              <a:t>h</a:t>
            </a:r>
            <a:r>
              <a:rPr sz="1800" spc="19" dirty="0">
                <a:solidFill>
                  <a:srgbClr val="313199"/>
                </a:solidFill>
                <a:latin typeface="Arial"/>
                <a:cs typeface="Arial"/>
              </a:rPr>
              <a:t>o</a:t>
            </a:r>
            <a:r>
              <a:rPr sz="1800" spc="-29" dirty="0">
                <a:solidFill>
                  <a:srgbClr val="313199"/>
                </a:solidFill>
                <a:latin typeface="Arial"/>
                <a:cs typeface="Arial"/>
              </a:rPr>
              <a:t>w</a:t>
            </a:r>
            <a:r>
              <a:rPr sz="1800" spc="0" dirty="0">
                <a:solidFill>
                  <a:srgbClr val="313199"/>
                </a:solidFill>
                <a:latin typeface="Arial"/>
                <a:cs typeface="Arial"/>
              </a:rPr>
              <a:t>n</a:t>
            </a:r>
            <a:r>
              <a:rPr sz="1800" spc="14" dirty="0">
                <a:solidFill>
                  <a:srgbClr val="313199"/>
                </a:solidFill>
                <a:latin typeface="Arial"/>
                <a:cs typeface="Arial"/>
              </a:rPr>
              <a:t> </a:t>
            </a:r>
            <a:r>
              <a:rPr sz="1800" spc="4" dirty="0">
                <a:solidFill>
                  <a:srgbClr val="313199"/>
                </a:solidFill>
                <a:latin typeface="Arial"/>
                <a:cs typeface="Arial"/>
              </a:rPr>
              <a:t>i</a:t>
            </a:r>
            <a:r>
              <a:rPr sz="1800" spc="0" dirty="0">
                <a:solidFill>
                  <a:srgbClr val="313199"/>
                </a:solidFill>
                <a:latin typeface="Arial"/>
                <a:cs typeface="Arial"/>
              </a:rPr>
              <a:t>n</a:t>
            </a:r>
            <a:r>
              <a:rPr lang="en-US" sz="1800" spc="0" dirty="0">
                <a:solidFill>
                  <a:srgbClr val="313199"/>
                </a:solidFill>
                <a:latin typeface="Arial"/>
                <a:cs typeface="Arial"/>
              </a:rPr>
              <a:t> fig </a:t>
            </a:r>
            <a:endParaRPr sz="1800" dirty="0">
              <a:latin typeface="Arial"/>
              <a:cs typeface="Arial"/>
            </a:endParaRPr>
          </a:p>
        </p:txBody>
      </p:sp>
      <p:sp>
        <p:nvSpPr>
          <p:cNvPr id="11" name="object 11"/>
          <p:cNvSpPr txBox="1"/>
          <p:nvPr/>
        </p:nvSpPr>
        <p:spPr>
          <a:xfrm>
            <a:off x="5273853" y="2527609"/>
            <a:ext cx="312674" cy="254000"/>
          </a:xfrm>
          <a:prstGeom prst="rect">
            <a:avLst/>
          </a:prstGeom>
        </p:spPr>
        <p:txBody>
          <a:bodyPr wrap="square" lIns="0" tIns="0" rIns="0" bIns="0" rtlCol="0">
            <a:noAutofit/>
          </a:bodyPr>
          <a:lstStyle/>
          <a:p>
            <a:pPr marL="12700">
              <a:lnSpc>
                <a:spcPts val="1939"/>
              </a:lnSpc>
              <a:spcBef>
                <a:spcPts val="97"/>
              </a:spcBef>
            </a:pPr>
            <a:endParaRPr sz="1800" dirty="0">
              <a:latin typeface="Arial"/>
              <a:cs typeface="Arial"/>
            </a:endParaRPr>
          </a:p>
        </p:txBody>
      </p:sp>
      <p:sp>
        <p:nvSpPr>
          <p:cNvPr id="10" name="object 10"/>
          <p:cNvSpPr txBox="1"/>
          <p:nvPr/>
        </p:nvSpPr>
        <p:spPr>
          <a:xfrm>
            <a:off x="5597195" y="2527609"/>
            <a:ext cx="459587" cy="254000"/>
          </a:xfrm>
          <a:prstGeom prst="rect">
            <a:avLst/>
          </a:prstGeom>
        </p:spPr>
        <p:txBody>
          <a:bodyPr wrap="square" lIns="0" tIns="0" rIns="0" bIns="0" rtlCol="0">
            <a:noAutofit/>
          </a:bodyPr>
          <a:lstStyle/>
          <a:p>
            <a:pPr marL="12700">
              <a:lnSpc>
                <a:spcPts val="1939"/>
              </a:lnSpc>
              <a:spcBef>
                <a:spcPts val="97"/>
              </a:spcBef>
            </a:pPr>
            <a:r>
              <a:rPr sz="1800" spc="-50" dirty="0">
                <a:solidFill>
                  <a:srgbClr val="313199"/>
                </a:solidFill>
                <a:latin typeface="Arial"/>
                <a:cs typeface="Arial"/>
              </a:rPr>
              <a:t>w</a:t>
            </a:r>
            <a:r>
              <a:rPr sz="1800" spc="0" dirty="0">
                <a:solidFill>
                  <a:srgbClr val="313199"/>
                </a:solidFill>
                <a:latin typeface="Arial"/>
                <a:cs typeface="Arial"/>
              </a:rPr>
              <a:t>ith</a:t>
            </a:r>
            <a:endParaRPr sz="1800" dirty="0">
              <a:latin typeface="Arial"/>
              <a:cs typeface="Arial"/>
            </a:endParaRPr>
          </a:p>
        </p:txBody>
      </p:sp>
      <p:sp>
        <p:nvSpPr>
          <p:cNvPr id="9" name="object 9"/>
          <p:cNvSpPr txBox="1"/>
          <p:nvPr/>
        </p:nvSpPr>
        <p:spPr>
          <a:xfrm>
            <a:off x="6062015" y="2527609"/>
            <a:ext cx="1431747" cy="254000"/>
          </a:xfrm>
          <a:prstGeom prst="rect">
            <a:avLst/>
          </a:prstGeom>
        </p:spPr>
        <p:txBody>
          <a:bodyPr wrap="square" lIns="0" tIns="0" rIns="0" bIns="0" rtlCol="0">
            <a:noAutofit/>
          </a:bodyPr>
          <a:lstStyle/>
          <a:p>
            <a:pPr marL="12700">
              <a:lnSpc>
                <a:spcPts val="1939"/>
              </a:lnSpc>
              <a:spcBef>
                <a:spcPts val="97"/>
              </a:spcBef>
            </a:pPr>
            <a:r>
              <a:rPr sz="1800" spc="-4" dirty="0">
                <a:solidFill>
                  <a:srgbClr val="313199"/>
                </a:solidFill>
                <a:latin typeface="Arial"/>
                <a:cs typeface="Arial"/>
              </a:rPr>
              <a:t>en</a:t>
            </a:r>
            <a:r>
              <a:rPr sz="1800" spc="4" dirty="0">
                <a:solidFill>
                  <a:srgbClr val="313199"/>
                </a:solidFill>
                <a:latin typeface="Arial"/>
                <a:cs typeface="Arial"/>
              </a:rPr>
              <a:t>t</a:t>
            </a:r>
            <a:r>
              <a:rPr sz="1800" spc="25" dirty="0">
                <a:solidFill>
                  <a:srgbClr val="313199"/>
                </a:solidFill>
                <a:latin typeface="Arial"/>
                <a:cs typeface="Arial"/>
              </a:rPr>
              <a:t>r</a:t>
            </a:r>
            <a:r>
              <a:rPr sz="1800" spc="0" dirty="0">
                <a:solidFill>
                  <a:srgbClr val="313199"/>
                </a:solidFill>
                <a:latin typeface="Arial"/>
                <a:cs typeface="Arial"/>
              </a:rPr>
              <a:t>y</a:t>
            </a:r>
            <a:r>
              <a:rPr sz="1800" spc="-29" dirty="0">
                <a:solidFill>
                  <a:srgbClr val="313199"/>
                </a:solidFill>
                <a:latin typeface="Arial"/>
                <a:cs typeface="Arial"/>
              </a:rPr>
              <a:t> </a:t>
            </a:r>
            <a:r>
              <a:rPr sz="1800" spc="4" dirty="0">
                <a:solidFill>
                  <a:srgbClr val="313199"/>
                </a:solidFill>
                <a:latin typeface="Arial"/>
                <a:cs typeface="Arial"/>
              </a:rPr>
              <a:t>nod</a:t>
            </a:r>
            <a:r>
              <a:rPr sz="1800" spc="0" dirty="0">
                <a:solidFill>
                  <a:srgbClr val="313199"/>
                </a:solidFill>
                <a:latin typeface="Arial"/>
                <a:cs typeface="Arial"/>
              </a:rPr>
              <a:t>e </a:t>
            </a:r>
            <a:r>
              <a:rPr sz="1800" spc="-4" dirty="0">
                <a:solidFill>
                  <a:srgbClr val="313199"/>
                </a:solidFill>
                <a:latin typeface="Arial"/>
                <a:cs typeface="Arial"/>
              </a:rPr>
              <a:t>„</a:t>
            </a:r>
            <a:r>
              <a:rPr sz="1800" i="1" spc="-4" dirty="0">
                <a:solidFill>
                  <a:srgbClr val="313199"/>
                </a:solidFill>
                <a:latin typeface="Arial"/>
                <a:cs typeface="Arial"/>
              </a:rPr>
              <a:t>a</a:t>
            </a:r>
            <a:r>
              <a:rPr sz="1800" spc="0" dirty="0">
                <a:solidFill>
                  <a:srgbClr val="313199"/>
                </a:solidFill>
                <a:latin typeface="Arial"/>
                <a:cs typeface="Arial"/>
              </a:rPr>
              <a:t>‟</a:t>
            </a:r>
            <a:endParaRPr sz="1800">
              <a:latin typeface="Arial"/>
              <a:cs typeface="Arial"/>
            </a:endParaRPr>
          </a:p>
        </p:txBody>
      </p:sp>
      <p:sp>
        <p:nvSpPr>
          <p:cNvPr id="8" name="object 8"/>
          <p:cNvSpPr txBox="1"/>
          <p:nvPr/>
        </p:nvSpPr>
        <p:spPr>
          <a:xfrm>
            <a:off x="7255053" y="2527609"/>
            <a:ext cx="439166" cy="254000"/>
          </a:xfrm>
          <a:prstGeom prst="rect">
            <a:avLst/>
          </a:prstGeom>
        </p:spPr>
        <p:txBody>
          <a:bodyPr wrap="square" lIns="0" tIns="0" rIns="0" bIns="0" rtlCol="0">
            <a:noAutofit/>
          </a:bodyPr>
          <a:lstStyle/>
          <a:p>
            <a:pPr marL="12700">
              <a:lnSpc>
                <a:spcPts val="1939"/>
              </a:lnSpc>
              <a:spcBef>
                <a:spcPts val="97"/>
              </a:spcBef>
            </a:pPr>
            <a:r>
              <a:rPr sz="1800" spc="-4" dirty="0">
                <a:solidFill>
                  <a:srgbClr val="313199"/>
                </a:solidFill>
                <a:latin typeface="Arial"/>
                <a:cs typeface="Arial"/>
              </a:rPr>
              <a:t>and</a:t>
            </a:r>
            <a:endParaRPr sz="1800">
              <a:latin typeface="Arial"/>
              <a:cs typeface="Arial"/>
            </a:endParaRPr>
          </a:p>
        </p:txBody>
      </p:sp>
      <p:sp>
        <p:nvSpPr>
          <p:cNvPr id="7" name="object 7"/>
          <p:cNvSpPr txBox="1"/>
          <p:nvPr/>
        </p:nvSpPr>
        <p:spPr>
          <a:xfrm>
            <a:off x="7700061" y="2527609"/>
            <a:ext cx="412800" cy="254000"/>
          </a:xfrm>
          <a:prstGeom prst="rect">
            <a:avLst/>
          </a:prstGeom>
        </p:spPr>
        <p:txBody>
          <a:bodyPr wrap="square" lIns="0" tIns="0" rIns="0" bIns="0" rtlCol="0">
            <a:noAutofit/>
          </a:bodyPr>
          <a:lstStyle/>
          <a:p>
            <a:pPr marL="12700">
              <a:lnSpc>
                <a:spcPts val="1939"/>
              </a:lnSpc>
              <a:spcBef>
                <a:spcPts val="97"/>
              </a:spcBef>
            </a:pPr>
            <a:r>
              <a:rPr sz="1800" spc="-4" dirty="0">
                <a:solidFill>
                  <a:srgbClr val="313199"/>
                </a:solidFill>
                <a:latin typeface="Arial"/>
                <a:cs typeface="Arial"/>
              </a:rPr>
              <a:t>e</a:t>
            </a:r>
            <a:r>
              <a:rPr sz="1800" spc="-9" dirty="0">
                <a:solidFill>
                  <a:srgbClr val="313199"/>
                </a:solidFill>
                <a:latin typeface="Arial"/>
                <a:cs typeface="Arial"/>
              </a:rPr>
              <a:t>x</a:t>
            </a:r>
            <a:r>
              <a:rPr sz="1800" spc="-4" dirty="0">
                <a:solidFill>
                  <a:srgbClr val="313199"/>
                </a:solidFill>
                <a:latin typeface="Arial"/>
                <a:cs typeface="Arial"/>
              </a:rPr>
              <a:t>i</a:t>
            </a:r>
            <a:r>
              <a:rPr sz="1800" spc="0" dirty="0">
                <a:solidFill>
                  <a:srgbClr val="313199"/>
                </a:solidFill>
                <a:latin typeface="Arial"/>
                <a:cs typeface="Arial"/>
              </a:rPr>
              <a:t>t</a:t>
            </a:r>
            <a:endParaRPr sz="1800">
              <a:latin typeface="Arial"/>
              <a:cs typeface="Arial"/>
            </a:endParaRPr>
          </a:p>
        </p:txBody>
      </p:sp>
      <p:sp>
        <p:nvSpPr>
          <p:cNvPr id="6" name="object 6"/>
          <p:cNvSpPr txBox="1"/>
          <p:nvPr/>
        </p:nvSpPr>
        <p:spPr>
          <a:xfrm>
            <a:off x="8119161" y="2527609"/>
            <a:ext cx="796239" cy="254000"/>
          </a:xfrm>
          <a:prstGeom prst="rect">
            <a:avLst/>
          </a:prstGeom>
        </p:spPr>
        <p:txBody>
          <a:bodyPr wrap="square" lIns="0" tIns="0" rIns="0" bIns="0" rtlCol="0">
            <a:noAutofit/>
          </a:bodyPr>
          <a:lstStyle/>
          <a:p>
            <a:pPr marL="12700">
              <a:lnSpc>
                <a:spcPts val="1939"/>
              </a:lnSpc>
              <a:spcBef>
                <a:spcPts val="97"/>
              </a:spcBef>
            </a:pPr>
            <a:r>
              <a:rPr sz="1800" spc="4" dirty="0">
                <a:solidFill>
                  <a:srgbClr val="313199"/>
                </a:solidFill>
                <a:latin typeface="Arial"/>
                <a:cs typeface="Arial"/>
              </a:rPr>
              <a:t>n</a:t>
            </a:r>
            <a:r>
              <a:rPr sz="1800" spc="-4" dirty="0">
                <a:solidFill>
                  <a:srgbClr val="313199"/>
                </a:solidFill>
                <a:latin typeface="Arial"/>
                <a:cs typeface="Arial"/>
              </a:rPr>
              <a:t>od</a:t>
            </a:r>
            <a:r>
              <a:rPr sz="1800" spc="0" dirty="0">
                <a:solidFill>
                  <a:srgbClr val="313199"/>
                </a:solidFill>
                <a:latin typeface="Arial"/>
                <a:cs typeface="Arial"/>
              </a:rPr>
              <a:t>e </a:t>
            </a:r>
            <a:r>
              <a:rPr sz="1800" spc="-4" dirty="0">
                <a:solidFill>
                  <a:srgbClr val="313199"/>
                </a:solidFill>
                <a:latin typeface="Arial"/>
                <a:cs typeface="Arial"/>
              </a:rPr>
              <a:t>„</a:t>
            </a:r>
            <a:r>
              <a:rPr sz="1800" i="1" spc="4" dirty="0">
                <a:solidFill>
                  <a:srgbClr val="313199"/>
                </a:solidFill>
                <a:latin typeface="Arial"/>
                <a:cs typeface="Arial"/>
              </a:rPr>
              <a:t>f</a:t>
            </a:r>
            <a:r>
              <a:rPr sz="1800" spc="0" dirty="0">
                <a:solidFill>
                  <a:srgbClr val="313199"/>
                </a:solidFill>
                <a:latin typeface="Arial"/>
                <a:cs typeface="Arial"/>
              </a:rPr>
              <a:t>‟</a:t>
            </a:r>
            <a:endParaRPr sz="1800">
              <a:latin typeface="Arial"/>
              <a:cs typeface="Arial"/>
            </a:endParaRPr>
          </a:p>
        </p:txBody>
      </p:sp>
      <p:sp>
        <p:nvSpPr>
          <p:cNvPr id="5" name="object 5"/>
          <p:cNvSpPr txBox="1"/>
          <p:nvPr/>
        </p:nvSpPr>
        <p:spPr>
          <a:xfrm>
            <a:off x="6400800" y="6483344"/>
            <a:ext cx="861237" cy="254000"/>
          </a:xfrm>
          <a:prstGeom prst="rect">
            <a:avLst/>
          </a:prstGeom>
        </p:spPr>
        <p:txBody>
          <a:bodyPr wrap="square" lIns="0" tIns="0" rIns="0" bIns="0" rtlCol="0">
            <a:noAutofit/>
          </a:bodyPr>
          <a:lstStyle/>
          <a:p>
            <a:pPr marL="12700">
              <a:lnSpc>
                <a:spcPts val="1939"/>
              </a:lnSpc>
              <a:spcBef>
                <a:spcPts val="97"/>
              </a:spcBef>
            </a:pPr>
            <a:r>
              <a:rPr sz="1800" b="1" spc="4" dirty="0">
                <a:solidFill>
                  <a:srgbClr val="313199"/>
                </a:solidFill>
                <a:latin typeface="Arial"/>
                <a:cs typeface="Arial"/>
              </a:rPr>
              <a:t>Fi</a:t>
            </a:r>
            <a:r>
              <a:rPr sz="1800" b="1" spc="0" dirty="0">
                <a:solidFill>
                  <a:srgbClr val="313199"/>
                </a:solidFill>
                <a:latin typeface="Arial"/>
                <a:cs typeface="Arial"/>
              </a:rPr>
              <a:t>g :</a:t>
            </a:r>
            <a:r>
              <a:rPr lang="en-US" sz="1800" b="1" spc="0" dirty="0">
                <a:solidFill>
                  <a:srgbClr val="313199"/>
                </a:solidFill>
                <a:latin typeface="Arial"/>
                <a:cs typeface="Arial"/>
              </a:rPr>
              <a:t>2</a:t>
            </a:r>
            <a:endParaRPr sz="1800" dirty="0">
              <a:latin typeface="Arial"/>
              <a:cs typeface="Arial"/>
            </a:endParaRPr>
          </a:p>
        </p:txBody>
      </p:sp>
      <p:sp>
        <p:nvSpPr>
          <p:cNvPr id="4" name="object 4"/>
          <p:cNvSpPr txBox="1"/>
          <p:nvPr/>
        </p:nvSpPr>
        <p:spPr>
          <a:xfrm>
            <a:off x="7239000" y="6483344"/>
            <a:ext cx="1277619" cy="254000"/>
          </a:xfrm>
          <a:prstGeom prst="rect">
            <a:avLst/>
          </a:prstGeom>
        </p:spPr>
        <p:txBody>
          <a:bodyPr wrap="square" lIns="0" tIns="0" rIns="0" bIns="0" rtlCol="0">
            <a:noAutofit/>
          </a:bodyPr>
          <a:lstStyle/>
          <a:p>
            <a:pPr marL="12700">
              <a:lnSpc>
                <a:spcPts val="1939"/>
              </a:lnSpc>
              <a:spcBef>
                <a:spcPts val="97"/>
              </a:spcBef>
            </a:pPr>
            <a:r>
              <a:rPr sz="1800" b="1" spc="4" dirty="0">
                <a:solidFill>
                  <a:srgbClr val="313199"/>
                </a:solidFill>
                <a:latin typeface="Arial"/>
                <a:cs typeface="Arial"/>
              </a:rPr>
              <a:t>Fl</a:t>
            </a:r>
            <a:r>
              <a:rPr sz="1800" b="1" spc="-54" dirty="0">
                <a:solidFill>
                  <a:srgbClr val="313199"/>
                </a:solidFill>
                <a:latin typeface="Arial"/>
                <a:cs typeface="Arial"/>
              </a:rPr>
              <a:t>o</a:t>
            </a:r>
            <a:r>
              <a:rPr sz="1800" b="1" spc="0" dirty="0">
                <a:solidFill>
                  <a:srgbClr val="313199"/>
                </a:solidFill>
                <a:latin typeface="Arial"/>
                <a:cs typeface="Arial"/>
              </a:rPr>
              <a:t>w</a:t>
            </a:r>
            <a:r>
              <a:rPr sz="1800" b="1" spc="34" dirty="0">
                <a:solidFill>
                  <a:srgbClr val="313199"/>
                </a:solidFill>
                <a:latin typeface="Arial"/>
                <a:cs typeface="Arial"/>
              </a:rPr>
              <a:t> </a:t>
            </a:r>
            <a:r>
              <a:rPr sz="1800" b="1" spc="4" dirty="0">
                <a:solidFill>
                  <a:srgbClr val="313199"/>
                </a:solidFill>
                <a:latin typeface="Arial"/>
                <a:cs typeface="Arial"/>
              </a:rPr>
              <a:t>g</a:t>
            </a:r>
            <a:r>
              <a:rPr sz="1800" b="1" spc="-4" dirty="0">
                <a:solidFill>
                  <a:srgbClr val="313199"/>
                </a:solidFill>
                <a:latin typeface="Arial"/>
                <a:cs typeface="Arial"/>
              </a:rPr>
              <a:t>ra</a:t>
            </a:r>
            <a:r>
              <a:rPr sz="1800" b="1" spc="4" dirty="0">
                <a:solidFill>
                  <a:srgbClr val="313199"/>
                </a:solidFill>
                <a:latin typeface="Arial"/>
                <a:cs typeface="Arial"/>
              </a:rPr>
              <a:t>ph</a:t>
            </a:r>
            <a:endParaRPr sz="1800">
              <a:latin typeface="Arial"/>
              <a:cs typeface="Arial"/>
            </a:endParaRPr>
          </a:p>
        </p:txBody>
      </p:sp>
      <p:sp>
        <p:nvSpPr>
          <p:cNvPr id="2" name="object 2"/>
          <p:cNvSpPr txBox="1"/>
          <p:nvPr/>
        </p:nvSpPr>
        <p:spPr>
          <a:xfrm>
            <a:off x="2341663" y="1564386"/>
            <a:ext cx="81750" cy="152400"/>
          </a:xfrm>
          <a:prstGeom prst="rect">
            <a:avLst/>
          </a:prstGeom>
        </p:spPr>
        <p:txBody>
          <a:bodyPr wrap="square" lIns="0" tIns="0" rIns="0" bIns="0" rtlCol="0">
            <a:noAutofit/>
          </a:bodyPr>
          <a:lstStyle/>
          <a:p>
            <a:pPr marL="25400">
              <a:lnSpc>
                <a:spcPts val="1000"/>
              </a:lnSpc>
            </a:pPr>
            <a:endParaRPr sz="1000"/>
          </a:p>
        </p:txBody>
      </p:sp>
      <p:sp>
        <p:nvSpPr>
          <p:cNvPr id="24" name="Rectangle 23">
            <a:extLst>
              <a:ext uri="{FF2B5EF4-FFF2-40B4-BE49-F238E27FC236}">
                <a16:creationId xmlns:a16="http://schemas.microsoft.com/office/drawing/2014/main" id="{4A089EE8-3F5B-9C40-8B8C-35137A0D564E}"/>
              </a:ext>
            </a:extLst>
          </p:cNvPr>
          <p:cNvSpPr/>
          <p:nvPr/>
        </p:nvSpPr>
        <p:spPr>
          <a:xfrm>
            <a:off x="635657" y="2850717"/>
            <a:ext cx="5028238" cy="1938992"/>
          </a:xfrm>
          <a:prstGeom prst="rect">
            <a:avLst/>
          </a:prstGeom>
        </p:spPr>
        <p:txBody>
          <a:bodyPr wrap="square">
            <a:spAutoFit/>
          </a:bodyPr>
          <a:lstStyle/>
          <a:p>
            <a:pPr algn="just"/>
            <a:r>
              <a:rPr lang="en-IN" sz="2400" b="1" dirty="0">
                <a:solidFill>
                  <a:schemeClr val="tx2">
                    <a:lumMod val="60000"/>
                    <a:lumOff val="40000"/>
                  </a:schemeClr>
                </a:solidFill>
              </a:rPr>
              <a:t>Cyclomatic complexity = E - N + 2*P where, E = number of edges in the flow graph. N = number of nodes in the flow graph. P = number of nodes that have exit points</a:t>
            </a:r>
            <a:endParaRPr lang="en-US" sz="2400" b="1" dirty="0">
              <a:solidFill>
                <a:schemeClr val="tx2">
                  <a:lumMod val="60000"/>
                  <a:lumOff val="40000"/>
                </a:schemeClr>
              </a:solidFill>
            </a:endParaRPr>
          </a:p>
        </p:txBody>
      </p:sp>
      <p:sp>
        <p:nvSpPr>
          <p:cNvPr id="25" name="Footer Placeholder 4">
            <a:extLst>
              <a:ext uri="{FF2B5EF4-FFF2-40B4-BE49-F238E27FC236}">
                <a16:creationId xmlns:a16="http://schemas.microsoft.com/office/drawing/2014/main" id="{AD791F87-A861-C94F-871E-B9F529E984EE}"/>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26" name="Object 4">
            <a:extLst>
              <a:ext uri="{FF2B5EF4-FFF2-40B4-BE49-F238E27FC236}">
                <a16:creationId xmlns:a16="http://schemas.microsoft.com/office/drawing/2014/main" id="{A5455FEB-F963-0F4E-AC92-77334AB62D3C}"/>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3" imgW="13937020" imgH="5409524" progId="">
                  <p:embed/>
                </p:oleObj>
              </mc:Choice>
              <mc:Fallback>
                <p:oleObj r:id="rId3"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6968CC42-B80D-FD47-98CE-9329DC4F6656}"/>
              </a:ext>
            </a:extLst>
          </p:cNvPr>
          <p:cNvSpPr/>
          <p:nvPr/>
        </p:nvSpPr>
        <p:spPr>
          <a:xfrm>
            <a:off x="625652" y="4996317"/>
            <a:ext cx="5029200" cy="1938992"/>
          </a:xfrm>
          <a:prstGeom prst="rect">
            <a:avLst/>
          </a:prstGeom>
        </p:spPr>
        <p:txBody>
          <a:bodyPr>
            <a:spAutoFit/>
          </a:bodyPr>
          <a:lstStyle/>
          <a:p>
            <a:pPr algn="just"/>
            <a:r>
              <a:rPr lang="en-IN" sz="2000" dirty="0">
                <a:solidFill>
                  <a:srgbClr val="222222"/>
                </a:solidFill>
                <a:latin typeface="arial" panose="020B0604020202020204" pitchFamily="34" charset="0"/>
              </a:rPr>
              <a:t>A </a:t>
            </a:r>
            <a:r>
              <a:rPr lang="en-IN" sz="2000" b="1" dirty="0">
                <a:solidFill>
                  <a:srgbClr val="222222"/>
                </a:solidFill>
                <a:latin typeface="arial" panose="020B0604020202020204" pitchFamily="34" charset="0"/>
              </a:rPr>
              <a:t>cyclomatic complexity</a:t>
            </a:r>
            <a:r>
              <a:rPr lang="en-IN" sz="2000" dirty="0">
                <a:solidFill>
                  <a:srgbClr val="222222"/>
                </a:solidFill>
                <a:latin typeface="arial" panose="020B0604020202020204" pitchFamily="34" charset="0"/>
              </a:rPr>
              <a:t> below 4 is considered </a:t>
            </a:r>
            <a:r>
              <a:rPr lang="en-IN" sz="2000" b="1" dirty="0">
                <a:solidFill>
                  <a:srgbClr val="222222"/>
                </a:solidFill>
                <a:latin typeface="arial" panose="020B0604020202020204" pitchFamily="34" charset="0"/>
              </a:rPr>
              <a:t>good</a:t>
            </a:r>
            <a:r>
              <a:rPr lang="en-IN" sz="2000" dirty="0">
                <a:solidFill>
                  <a:srgbClr val="222222"/>
                </a:solidFill>
                <a:latin typeface="arial" panose="020B0604020202020204" pitchFamily="34" charset="0"/>
              </a:rPr>
              <a:t>; a </a:t>
            </a:r>
            <a:r>
              <a:rPr lang="en-IN" sz="2000" b="1" dirty="0">
                <a:solidFill>
                  <a:srgbClr val="222222"/>
                </a:solidFill>
                <a:latin typeface="arial" panose="020B0604020202020204" pitchFamily="34" charset="0"/>
              </a:rPr>
              <a:t>cyclomatic complexity</a:t>
            </a:r>
            <a:r>
              <a:rPr lang="en-IN" sz="2000" dirty="0">
                <a:solidFill>
                  <a:srgbClr val="222222"/>
                </a:solidFill>
                <a:latin typeface="arial" panose="020B0604020202020204" pitchFamily="34" charset="0"/>
              </a:rPr>
              <a:t> between 5 and 7 is considered medium </a:t>
            </a:r>
            <a:r>
              <a:rPr lang="en-IN" sz="2000" b="1" dirty="0">
                <a:solidFill>
                  <a:srgbClr val="222222"/>
                </a:solidFill>
                <a:latin typeface="arial" panose="020B0604020202020204" pitchFamily="34" charset="0"/>
              </a:rPr>
              <a:t>complexity</a:t>
            </a:r>
            <a:r>
              <a:rPr lang="en-IN" sz="2000" dirty="0">
                <a:solidFill>
                  <a:srgbClr val="222222"/>
                </a:solidFill>
                <a:latin typeface="arial" panose="020B0604020202020204" pitchFamily="34" charset="0"/>
              </a:rPr>
              <a:t>, between 8 and 10 is high </a:t>
            </a:r>
            <a:r>
              <a:rPr lang="en-IN" sz="2000" b="1" dirty="0">
                <a:solidFill>
                  <a:srgbClr val="222222"/>
                </a:solidFill>
                <a:latin typeface="arial" panose="020B0604020202020204" pitchFamily="34" charset="0"/>
              </a:rPr>
              <a:t>complexity</a:t>
            </a:r>
            <a:r>
              <a:rPr lang="en-IN" sz="2000" dirty="0">
                <a:solidFill>
                  <a:srgbClr val="222222"/>
                </a:solidFill>
                <a:latin typeface="arial" panose="020B0604020202020204" pitchFamily="34" charset="0"/>
              </a:rPr>
              <a:t>, and above that is extreme </a:t>
            </a:r>
            <a:r>
              <a:rPr lang="en-IN" sz="2000" b="1" dirty="0">
                <a:solidFill>
                  <a:srgbClr val="222222"/>
                </a:solidFill>
                <a:latin typeface="arial" panose="020B0604020202020204" pitchFamily="34" charset="0"/>
              </a:rPr>
              <a:t>complexity</a:t>
            </a:r>
            <a:r>
              <a:rPr lang="en-IN" sz="2000" dirty="0">
                <a:solidFill>
                  <a:srgbClr val="222222"/>
                </a:solidFill>
                <a:latin typeface="arial" panose="020B0604020202020204" pitchFamily="34" charset="0"/>
              </a:rPr>
              <a:t>.</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761365" y="1605914"/>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13" name="object 13"/>
          <p:cNvSpPr txBox="1"/>
          <p:nvPr/>
        </p:nvSpPr>
        <p:spPr>
          <a:xfrm>
            <a:off x="2514600" y="826005"/>
            <a:ext cx="4375687"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12" name="object 12"/>
          <p:cNvSpPr txBox="1"/>
          <p:nvPr/>
        </p:nvSpPr>
        <p:spPr>
          <a:xfrm>
            <a:off x="916940" y="2056312"/>
            <a:ext cx="5863132" cy="665861"/>
          </a:xfrm>
          <a:prstGeom prst="rect">
            <a:avLst/>
          </a:prstGeom>
        </p:spPr>
        <p:txBody>
          <a:bodyPr wrap="square" lIns="0" tIns="0" rIns="0" bIns="0" rtlCol="0">
            <a:noAutofit/>
          </a:bodyPr>
          <a:lstStyle/>
          <a:p>
            <a:pPr marL="12700">
              <a:lnSpc>
                <a:spcPts val="1939"/>
              </a:lnSpc>
              <a:spcBef>
                <a:spcPts val="97"/>
              </a:spcBef>
            </a:pPr>
            <a:r>
              <a:rPr sz="1800" spc="29" dirty="0">
                <a:solidFill>
                  <a:srgbClr val="313199"/>
                </a:solidFill>
                <a:latin typeface="Arial"/>
                <a:cs typeface="Arial"/>
              </a:rPr>
              <a:t>T</a:t>
            </a:r>
            <a:r>
              <a:rPr sz="1800" spc="0" dirty="0">
                <a:solidFill>
                  <a:srgbClr val="313199"/>
                </a:solidFill>
                <a:latin typeface="Arial"/>
                <a:cs typeface="Arial"/>
              </a:rPr>
              <a:t>he</a:t>
            </a:r>
            <a:r>
              <a:rPr sz="1800" spc="-4" dirty="0">
                <a:solidFill>
                  <a:srgbClr val="313199"/>
                </a:solidFill>
                <a:latin typeface="Arial"/>
                <a:cs typeface="Arial"/>
              </a:rPr>
              <a:t> </a:t>
            </a:r>
            <a:r>
              <a:rPr sz="1800" spc="4" dirty="0">
                <a:solidFill>
                  <a:srgbClr val="313199"/>
                </a:solidFill>
                <a:latin typeface="Arial"/>
                <a:cs typeface="Arial"/>
              </a:rPr>
              <a:t>v</a:t>
            </a:r>
            <a:r>
              <a:rPr sz="1800" spc="0" dirty="0">
                <a:solidFill>
                  <a:srgbClr val="313199"/>
                </a:solidFill>
                <a:latin typeface="Arial"/>
                <a:cs typeface="Arial"/>
              </a:rPr>
              <a:t>a</a:t>
            </a:r>
            <a:r>
              <a:rPr sz="1800" spc="-9" dirty="0">
                <a:solidFill>
                  <a:srgbClr val="313199"/>
                </a:solidFill>
                <a:latin typeface="Arial"/>
                <a:cs typeface="Arial"/>
              </a:rPr>
              <a:t>l</a:t>
            </a:r>
            <a:r>
              <a:rPr sz="1800" spc="-4" dirty="0">
                <a:solidFill>
                  <a:srgbClr val="313199"/>
                </a:solidFill>
                <a:latin typeface="Arial"/>
                <a:cs typeface="Arial"/>
              </a:rPr>
              <a:t>u</a:t>
            </a:r>
            <a:r>
              <a:rPr sz="1800" spc="0" dirty="0">
                <a:solidFill>
                  <a:srgbClr val="313199"/>
                </a:solidFill>
                <a:latin typeface="Arial"/>
                <a:cs typeface="Arial"/>
              </a:rPr>
              <a:t>e </a:t>
            </a:r>
            <a:r>
              <a:rPr sz="1800" spc="-14" dirty="0">
                <a:solidFill>
                  <a:srgbClr val="313199"/>
                </a:solidFill>
                <a:latin typeface="Arial"/>
                <a:cs typeface="Arial"/>
              </a:rPr>
              <a:t>o</a:t>
            </a:r>
            <a:r>
              <a:rPr sz="1800" spc="0" dirty="0">
                <a:solidFill>
                  <a:srgbClr val="313199"/>
                </a:solidFill>
                <a:latin typeface="Arial"/>
                <a:cs typeface="Arial"/>
              </a:rPr>
              <a:t>f</a:t>
            </a:r>
            <a:r>
              <a:rPr sz="1800" spc="9" dirty="0">
                <a:solidFill>
                  <a:srgbClr val="313199"/>
                </a:solidFill>
                <a:latin typeface="Arial"/>
                <a:cs typeface="Arial"/>
              </a:rPr>
              <a:t> c</a:t>
            </a:r>
            <a:r>
              <a:rPr sz="1800" spc="-9" dirty="0">
                <a:solidFill>
                  <a:srgbClr val="313199"/>
                </a:solidFill>
                <a:latin typeface="Arial"/>
                <a:cs typeface="Arial"/>
              </a:rPr>
              <a:t>y</a:t>
            </a:r>
            <a:r>
              <a:rPr sz="1800" spc="0" dirty="0">
                <a:solidFill>
                  <a:srgbClr val="313199"/>
                </a:solidFill>
                <a:latin typeface="Arial"/>
                <a:cs typeface="Arial"/>
              </a:rPr>
              <a:t>c</a:t>
            </a:r>
            <a:r>
              <a:rPr sz="1800" spc="-4" dirty="0">
                <a:solidFill>
                  <a:srgbClr val="313199"/>
                </a:solidFill>
                <a:latin typeface="Arial"/>
                <a:cs typeface="Arial"/>
              </a:rPr>
              <a:t>lo</a:t>
            </a:r>
            <a:r>
              <a:rPr sz="1800" spc="0" dirty="0">
                <a:solidFill>
                  <a:srgbClr val="313199"/>
                </a:solidFill>
                <a:latin typeface="Arial"/>
                <a:cs typeface="Arial"/>
              </a:rPr>
              <a:t>m</a:t>
            </a:r>
            <a:r>
              <a:rPr sz="1800" spc="-4" dirty="0">
                <a:solidFill>
                  <a:srgbClr val="313199"/>
                </a:solidFill>
                <a:latin typeface="Arial"/>
                <a:cs typeface="Arial"/>
              </a:rPr>
              <a:t>a</a:t>
            </a:r>
            <a:r>
              <a:rPr sz="1800" spc="0" dirty="0">
                <a:solidFill>
                  <a:srgbClr val="313199"/>
                </a:solidFill>
                <a:latin typeface="Arial"/>
                <a:cs typeface="Arial"/>
              </a:rPr>
              <a:t>tic com</a:t>
            </a:r>
            <a:r>
              <a:rPr sz="1800" spc="4" dirty="0">
                <a:solidFill>
                  <a:srgbClr val="313199"/>
                </a:solidFill>
                <a:latin typeface="Arial"/>
                <a:cs typeface="Arial"/>
              </a:rPr>
              <a:t>p</a:t>
            </a:r>
            <a:r>
              <a:rPr sz="1800" spc="9" dirty="0">
                <a:solidFill>
                  <a:srgbClr val="313199"/>
                </a:solidFill>
                <a:latin typeface="Arial"/>
                <a:cs typeface="Arial"/>
              </a:rPr>
              <a:t>l</a:t>
            </a:r>
            <a:r>
              <a:rPr sz="1800" spc="-4" dirty="0">
                <a:solidFill>
                  <a:srgbClr val="313199"/>
                </a:solidFill>
                <a:latin typeface="Arial"/>
                <a:cs typeface="Arial"/>
              </a:rPr>
              <a:t>e</a:t>
            </a:r>
            <a:r>
              <a:rPr sz="1800" spc="-9" dirty="0">
                <a:solidFill>
                  <a:srgbClr val="313199"/>
                </a:solidFill>
                <a:latin typeface="Arial"/>
                <a:cs typeface="Arial"/>
              </a:rPr>
              <a:t>x</a:t>
            </a:r>
            <a:r>
              <a:rPr sz="1800" spc="-4" dirty="0">
                <a:solidFill>
                  <a:srgbClr val="313199"/>
                </a:solidFill>
                <a:latin typeface="Arial"/>
                <a:cs typeface="Arial"/>
              </a:rPr>
              <a:t>i</a:t>
            </a:r>
            <a:r>
              <a:rPr sz="1800" spc="29" dirty="0">
                <a:solidFill>
                  <a:srgbClr val="313199"/>
                </a:solidFill>
                <a:latin typeface="Arial"/>
                <a:cs typeface="Arial"/>
              </a:rPr>
              <a:t>t</a:t>
            </a:r>
            <a:r>
              <a:rPr sz="1800" spc="0" dirty="0">
                <a:solidFill>
                  <a:srgbClr val="313199"/>
                </a:solidFill>
                <a:latin typeface="Arial"/>
                <a:cs typeface="Arial"/>
              </a:rPr>
              <a:t>y</a:t>
            </a:r>
            <a:r>
              <a:rPr sz="1800" spc="-19" dirty="0">
                <a:solidFill>
                  <a:srgbClr val="313199"/>
                </a:solidFill>
                <a:latin typeface="Arial"/>
                <a:cs typeface="Arial"/>
              </a:rPr>
              <a:t> </a:t>
            </a:r>
            <a:r>
              <a:rPr sz="1800" spc="0" dirty="0">
                <a:solidFill>
                  <a:srgbClr val="313199"/>
                </a:solidFill>
                <a:latin typeface="Arial"/>
                <a:cs typeface="Arial"/>
              </a:rPr>
              <a:t>c</a:t>
            </a:r>
            <a:r>
              <a:rPr sz="1800" spc="4" dirty="0">
                <a:solidFill>
                  <a:srgbClr val="313199"/>
                </a:solidFill>
                <a:latin typeface="Arial"/>
                <a:cs typeface="Arial"/>
              </a:rPr>
              <a:t>a</a:t>
            </a:r>
            <a:r>
              <a:rPr sz="1800" spc="0" dirty="0">
                <a:solidFill>
                  <a:srgbClr val="313199"/>
                </a:solidFill>
                <a:latin typeface="Arial"/>
                <a:cs typeface="Arial"/>
              </a:rPr>
              <a:t>n </a:t>
            </a:r>
            <a:r>
              <a:rPr sz="1800" spc="-4" dirty="0">
                <a:solidFill>
                  <a:srgbClr val="313199"/>
                </a:solidFill>
                <a:latin typeface="Arial"/>
                <a:cs typeface="Arial"/>
              </a:rPr>
              <a:t>b</a:t>
            </a:r>
            <a:r>
              <a:rPr sz="1800" spc="0" dirty="0">
                <a:solidFill>
                  <a:srgbClr val="313199"/>
                </a:solidFill>
                <a:latin typeface="Arial"/>
                <a:cs typeface="Arial"/>
              </a:rPr>
              <a:t>e c</a:t>
            </a:r>
            <a:r>
              <a:rPr sz="1800" spc="4" dirty="0">
                <a:solidFill>
                  <a:srgbClr val="313199"/>
                </a:solidFill>
                <a:latin typeface="Arial"/>
                <a:cs typeface="Arial"/>
              </a:rPr>
              <a:t>a</a:t>
            </a:r>
            <a:r>
              <a:rPr sz="1800" spc="0" dirty="0">
                <a:solidFill>
                  <a:srgbClr val="313199"/>
                </a:solidFill>
                <a:latin typeface="Arial"/>
                <a:cs typeface="Arial"/>
              </a:rPr>
              <a:t>lcu</a:t>
            </a:r>
            <a:r>
              <a:rPr sz="1800" spc="-9" dirty="0">
                <a:solidFill>
                  <a:srgbClr val="313199"/>
                </a:solidFill>
                <a:latin typeface="Arial"/>
                <a:cs typeface="Arial"/>
              </a:rPr>
              <a:t>l</a:t>
            </a:r>
            <a:r>
              <a:rPr sz="1800" spc="-4" dirty="0">
                <a:solidFill>
                  <a:srgbClr val="313199"/>
                </a:solidFill>
                <a:latin typeface="Arial"/>
                <a:cs typeface="Arial"/>
              </a:rPr>
              <a:t>a</a:t>
            </a:r>
            <a:r>
              <a:rPr sz="1800" spc="4" dirty="0">
                <a:solidFill>
                  <a:srgbClr val="313199"/>
                </a:solidFill>
                <a:latin typeface="Arial"/>
                <a:cs typeface="Arial"/>
              </a:rPr>
              <a:t>t</a:t>
            </a:r>
            <a:r>
              <a:rPr sz="1800" spc="-4" dirty="0">
                <a:solidFill>
                  <a:srgbClr val="313199"/>
                </a:solidFill>
                <a:latin typeface="Arial"/>
                <a:cs typeface="Arial"/>
              </a:rPr>
              <a:t>e</a:t>
            </a:r>
            <a:r>
              <a:rPr sz="1800" spc="0" dirty="0">
                <a:solidFill>
                  <a:srgbClr val="313199"/>
                </a:solidFill>
                <a:latin typeface="Arial"/>
                <a:cs typeface="Arial"/>
              </a:rPr>
              <a:t>d </a:t>
            </a:r>
            <a:r>
              <a:rPr sz="1800" spc="-4" dirty="0">
                <a:solidFill>
                  <a:srgbClr val="313199"/>
                </a:solidFill>
                <a:latin typeface="Arial"/>
                <a:cs typeface="Arial"/>
              </a:rPr>
              <a:t>a</a:t>
            </a:r>
            <a:r>
              <a:rPr sz="1800" spc="0" dirty="0">
                <a:solidFill>
                  <a:srgbClr val="313199"/>
                </a:solidFill>
                <a:latin typeface="Arial"/>
                <a:cs typeface="Arial"/>
              </a:rPr>
              <a:t>s :</a:t>
            </a:r>
            <a:endParaRPr sz="1800" dirty="0">
              <a:latin typeface="Arial"/>
              <a:cs typeface="Arial"/>
            </a:endParaRPr>
          </a:p>
          <a:p>
            <a:pPr marL="927354" marR="34290">
              <a:lnSpc>
                <a:spcPct val="95825"/>
              </a:lnSpc>
              <a:spcBef>
                <a:spcPts val="1076"/>
              </a:spcBef>
            </a:pPr>
            <a:r>
              <a:rPr sz="1800" spc="0" dirty="0">
                <a:solidFill>
                  <a:srgbClr val="003164"/>
                </a:solidFill>
                <a:latin typeface="Arial"/>
                <a:cs typeface="Arial"/>
              </a:rPr>
              <a:t>V(G)</a:t>
            </a:r>
            <a:r>
              <a:rPr sz="1800" spc="9" dirty="0">
                <a:solidFill>
                  <a:srgbClr val="003164"/>
                </a:solidFill>
                <a:latin typeface="Arial"/>
                <a:cs typeface="Arial"/>
              </a:rPr>
              <a:t> </a:t>
            </a:r>
            <a:r>
              <a:rPr sz="1800" spc="0" dirty="0">
                <a:solidFill>
                  <a:srgbClr val="003164"/>
                </a:solidFill>
                <a:latin typeface="Arial"/>
                <a:cs typeface="Arial"/>
              </a:rPr>
              <a:t>=</a:t>
            </a:r>
            <a:r>
              <a:rPr sz="1800" spc="9" dirty="0">
                <a:solidFill>
                  <a:srgbClr val="003164"/>
                </a:solidFill>
                <a:latin typeface="Arial"/>
                <a:cs typeface="Arial"/>
              </a:rPr>
              <a:t> </a:t>
            </a:r>
            <a:r>
              <a:rPr sz="1800" spc="0" dirty="0">
                <a:solidFill>
                  <a:srgbClr val="003164"/>
                </a:solidFill>
                <a:latin typeface="Arial"/>
                <a:cs typeface="Arial"/>
              </a:rPr>
              <a:t>9 – 6 +</a:t>
            </a:r>
            <a:r>
              <a:rPr sz="1800" spc="-9" dirty="0">
                <a:solidFill>
                  <a:srgbClr val="003164"/>
                </a:solidFill>
                <a:latin typeface="Arial"/>
                <a:cs typeface="Arial"/>
              </a:rPr>
              <a:t> </a:t>
            </a:r>
            <a:r>
              <a:rPr sz="1800" spc="0" dirty="0">
                <a:solidFill>
                  <a:srgbClr val="003164"/>
                </a:solidFill>
                <a:latin typeface="Arial"/>
                <a:cs typeface="Arial"/>
              </a:rPr>
              <a:t>2 =</a:t>
            </a:r>
            <a:r>
              <a:rPr sz="1800" spc="9" dirty="0">
                <a:solidFill>
                  <a:srgbClr val="003164"/>
                </a:solidFill>
                <a:latin typeface="Arial"/>
                <a:cs typeface="Arial"/>
              </a:rPr>
              <a:t> </a:t>
            </a:r>
            <a:r>
              <a:rPr sz="1800" spc="0" dirty="0">
                <a:solidFill>
                  <a:srgbClr val="003164"/>
                </a:solidFill>
                <a:latin typeface="Arial"/>
                <a:cs typeface="Arial"/>
              </a:rPr>
              <a:t>5</a:t>
            </a:r>
            <a:endParaRPr sz="1800" dirty="0">
              <a:latin typeface="Arial"/>
              <a:cs typeface="Arial"/>
            </a:endParaRPr>
          </a:p>
        </p:txBody>
      </p:sp>
      <p:sp>
        <p:nvSpPr>
          <p:cNvPr id="11" name="object 11"/>
          <p:cNvSpPr txBox="1"/>
          <p:nvPr/>
        </p:nvSpPr>
        <p:spPr>
          <a:xfrm>
            <a:off x="916940" y="2881177"/>
            <a:ext cx="554456"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H</a:t>
            </a:r>
            <a:r>
              <a:rPr sz="1800" spc="-4" dirty="0">
                <a:latin typeface="Arial"/>
                <a:cs typeface="Arial"/>
              </a:rPr>
              <a:t>e</a:t>
            </a:r>
            <a:r>
              <a:rPr sz="1800" spc="0" dirty="0">
                <a:latin typeface="Arial"/>
                <a:cs typeface="Arial"/>
              </a:rPr>
              <a:t>re</a:t>
            </a:r>
            <a:endParaRPr sz="1800">
              <a:latin typeface="Arial"/>
              <a:cs typeface="Arial"/>
            </a:endParaRPr>
          </a:p>
        </p:txBody>
      </p:sp>
      <p:sp>
        <p:nvSpPr>
          <p:cNvPr id="10" name="object 10"/>
          <p:cNvSpPr txBox="1"/>
          <p:nvPr/>
        </p:nvSpPr>
        <p:spPr>
          <a:xfrm>
            <a:off x="1831594" y="2881177"/>
            <a:ext cx="2201900" cy="254000"/>
          </a:xfrm>
          <a:prstGeom prst="rect">
            <a:avLst/>
          </a:prstGeom>
        </p:spPr>
        <p:txBody>
          <a:bodyPr wrap="square" lIns="0" tIns="0" rIns="0" bIns="0" rtlCol="0">
            <a:noAutofit/>
          </a:bodyPr>
          <a:lstStyle/>
          <a:p>
            <a:pPr marL="12700">
              <a:lnSpc>
                <a:spcPts val="1939"/>
              </a:lnSpc>
              <a:spcBef>
                <a:spcPts val="97"/>
              </a:spcBef>
            </a:pPr>
            <a:r>
              <a:rPr sz="1800" i="1" spc="0" dirty="0">
                <a:latin typeface="Arial"/>
                <a:cs typeface="Arial"/>
              </a:rPr>
              <a:t>e </a:t>
            </a:r>
            <a:r>
              <a:rPr sz="1800" spc="0" dirty="0">
                <a:latin typeface="Arial"/>
                <a:cs typeface="Arial"/>
              </a:rPr>
              <a:t>=</a:t>
            </a:r>
            <a:r>
              <a:rPr sz="1800" spc="9" dirty="0">
                <a:latin typeface="Arial"/>
                <a:cs typeface="Arial"/>
              </a:rPr>
              <a:t> </a:t>
            </a:r>
            <a:r>
              <a:rPr sz="1800" spc="-4" dirty="0">
                <a:latin typeface="Arial"/>
                <a:cs typeface="Arial"/>
              </a:rPr>
              <a:t>9</a:t>
            </a:r>
            <a:r>
              <a:rPr sz="1800" spc="0" dirty="0">
                <a:latin typeface="Arial"/>
                <a:cs typeface="Arial"/>
              </a:rPr>
              <a:t>,</a:t>
            </a:r>
            <a:r>
              <a:rPr sz="1800" spc="9" dirty="0">
                <a:latin typeface="Arial"/>
                <a:cs typeface="Arial"/>
              </a:rPr>
              <a:t> </a:t>
            </a:r>
            <a:r>
              <a:rPr sz="1800" i="1" spc="0" dirty="0">
                <a:latin typeface="Arial"/>
                <a:cs typeface="Arial"/>
              </a:rPr>
              <a:t>n</a:t>
            </a:r>
            <a:r>
              <a:rPr sz="1800" i="1" spc="-9" dirty="0">
                <a:latin typeface="Arial"/>
                <a:cs typeface="Arial"/>
              </a:rPr>
              <a:t> </a:t>
            </a:r>
            <a:r>
              <a:rPr sz="1800" spc="0" dirty="0">
                <a:latin typeface="Arial"/>
                <a:cs typeface="Arial"/>
              </a:rPr>
              <a:t>=</a:t>
            </a:r>
            <a:r>
              <a:rPr sz="1800" spc="9" dirty="0">
                <a:latin typeface="Arial"/>
                <a:cs typeface="Arial"/>
              </a:rPr>
              <a:t> </a:t>
            </a:r>
            <a:r>
              <a:rPr sz="1800" spc="0" dirty="0">
                <a:latin typeface="Arial"/>
                <a:cs typeface="Arial"/>
              </a:rPr>
              <a:t>6 </a:t>
            </a:r>
            <a:r>
              <a:rPr sz="1800" spc="-4" dirty="0">
                <a:latin typeface="Arial"/>
                <a:cs typeface="Arial"/>
              </a:rPr>
              <a:t>a</a:t>
            </a:r>
            <a:r>
              <a:rPr sz="1800" spc="0" dirty="0">
                <a:latin typeface="Arial"/>
                <a:cs typeface="Arial"/>
              </a:rPr>
              <a:t>nd P </a:t>
            </a:r>
            <a:r>
              <a:rPr sz="1800" spc="4" dirty="0">
                <a:latin typeface="Arial"/>
                <a:cs typeface="Arial"/>
              </a:rPr>
              <a:t>=</a:t>
            </a:r>
            <a:r>
              <a:rPr sz="1800" spc="0" dirty="0">
                <a:latin typeface="Arial"/>
                <a:cs typeface="Arial"/>
              </a:rPr>
              <a:t>1</a:t>
            </a:r>
            <a:endParaRPr sz="1800">
              <a:latin typeface="Arial"/>
              <a:cs typeface="Arial"/>
            </a:endParaRPr>
          </a:p>
        </p:txBody>
      </p:sp>
      <p:sp>
        <p:nvSpPr>
          <p:cNvPr id="9" name="object 9"/>
          <p:cNvSpPr txBox="1"/>
          <p:nvPr/>
        </p:nvSpPr>
        <p:spPr>
          <a:xfrm>
            <a:off x="916940" y="3560881"/>
            <a:ext cx="1354048" cy="2049525"/>
          </a:xfrm>
          <a:prstGeom prst="rect">
            <a:avLst/>
          </a:prstGeom>
        </p:spPr>
        <p:txBody>
          <a:bodyPr wrap="square" lIns="0" tIns="0" rIns="0" bIns="0" rtlCol="0">
            <a:noAutofit/>
          </a:bodyPr>
          <a:lstStyle/>
          <a:p>
            <a:pPr marL="12700">
              <a:lnSpc>
                <a:spcPts val="1939"/>
              </a:lnSpc>
              <a:spcBef>
                <a:spcPts val="97"/>
              </a:spcBef>
            </a:pPr>
            <a:r>
              <a:rPr sz="1800" spc="29" dirty="0">
                <a:latin typeface="Arial"/>
                <a:cs typeface="Arial"/>
              </a:rPr>
              <a:t>T</a:t>
            </a:r>
            <a:r>
              <a:rPr sz="1800" spc="-4" dirty="0">
                <a:latin typeface="Arial"/>
                <a:cs typeface="Arial"/>
              </a:rPr>
              <a:t>he</a:t>
            </a:r>
            <a:r>
              <a:rPr sz="1800" spc="0" dirty="0">
                <a:latin typeface="Arial"/>
                <a:cs typeface="Arial"/>
              </a:rPr>
              <a:t>re</a:t>
            </a:r>
            <a:r>
              <a:rPr sz="1800" spc="14" dirty="0">
                <a:latin typeface="Arial"/>
                <a:cs typeface="Arial"/>
              </a:rPr>
              <a:t> </a:t>
            </a:r>
            <a:r>
              <a:rPr sz="1800" spc="-50" dirty="0">
                <a:latin typeface="Arial"/>
                <a:cs typeface="Arial"/>
              </a:rPr>
              <a:t>w</a:t>
            </a:r>
            <a:r>
              <a:rPr sz="1800" spc="4" dirty="0">
                <a:latin typeface="Arial"/>
                <a:cs typeface="Arial"/>
              </a:rPr>
              <a:t>i</a:t>
            </a:r>
            <a:r>
              <a:rPr sz="1800" spc="0" dirty="0">
                <a:latin typeface="Arial"/>
                <a:cs typeface="Arial"/>
              </a:rPr>
              <a:t>ll</a:t>
            </a:r>
            <a:r>
              <a:rPr sz="1800" spc="-4" dirty="0">
                <a:latin typeface="Arial"/>
                <a:cs typeface="Arial"/>
              </a:rPr>
              <a:t> </a:t>
            </a:r>
            <a:r>
              <a:rPr sz="1800" spc="9" dirty="0">
                <a:latin typeface="Arial"/>
                <a:cs typeface="Arial"/>
              </a:rPr>
              <a:t>b</a:t>
            </a:r>
            <a:r>
              <a:rPr sz="1800" spc="0" dirty="0">
                <a:latin typeface="Arial"/>
                <a:cs typeface="Arial"/>
              </a:rPr>
              <a:t>e</a:t>
            </a:r>
            <a:endParaRPr sz="1800">
              <a:latin typeface="Arial"/>
              <a:cs typeface="Arial"/>
            </a:endParaRPr>
          </a:p>
          <a:p>
            <a:pPr marL="470153" marR="4816" algn="just">
              <a:lnSpc>
                <a:spcPts val="2069"/>
              </a:lnSpc>
              <a:spcBef>
                <a:spcPts val="677"/>
              </a:spcBef>
            </a:pPr>
            <a:r>
              <a:rPr sz="1800" b="1" spc="0" dirty="0">
                <a:solidFill>
                  <a:srgbClr val="CC0000"/>
                </a:solidFill>
                <a:latin typeface="Arial"/>
                <a:cs typeface="Arial"/>
              </a:rPr>
              <a:t>P</a:t>
            </a:r>
            <a:r>
              <a:rPr sz="1800" b="1" spc="-4" dirty="0">
                <a:solidFill>
                  <a:srgbClr val="CC0000"/>
                </a:solidFill>
                <a:latin typeface="Arial"/>
                <a:cs typeface="Arial"/>
              </a:rPr>
              <a:t>a</a:t>
            </a:r>
            <a:r>
              <a:rPr sz="1800" b="1" spc="0" dirty="0">
                <a:solidFill>
                  <a:srgbClr val="CC0000"/>
                </a:solidFill>
                <a:latin typeface="Arial"/>
                <a:cs typeface="Arial"/>
              </a:rPr>
              <a:t>th</a:t>
            </a:r>
            <a:r>
              <a:rPr sz="1800" b="1" spc="9" dirty="0">
                <a:solidFill>
                  <a:srgbClr val="CC0000"/>
                </a:solidFill>
                <a:latin typeface="Arial"/>
                <a:cs typeface="Arial"/>
              </a:rPr>
              <a:t> </a:t>
            </a:r>
            <a:r>
              <a:rPr sz="1800" b="1" spc="0" dirty="0">
                <a:solidFill>
                  <a:srgbClr val="CC0000"/>
                </a:solidFill>
                <a:latin typeface="Arial"/>
                <a:cs typeface="Arial"/>
              </a:rPr>
              <a:t>1 : </a:t>
            </a:r>
            <a:endParaRPr sz="1800">
              <a:latin typeface="Arial"/>
              <a:cs typeface="Arial"/>
            </a:endParaRPr>
          </a:p>
          <a:p>
            <a:pPr marL="470153" marR="4816" algn="just">
              <a:lnSpc>
                <a:spcPts val="2069"/>
              </a:lnSpc>
              <a:spcBef>
                <a:spcPts val="751"/>
              </a:spcBef>
            </a:pPr>
            <a:r>
              <a:rPr sz="1800" b="1" spc="0" dirty="0">
                <a:latin typeface="Arial"/>
                <a:cs typeface="Arial"/>
              </a:rPr>
              <a:t>P</a:t>
            </a:r>
            <a:r>
              <a:rPr sz="1800" b="1" spc="-4" dirty="0">
                <a:latin typeface="Arial"/>
                <a:cs typeface="Arial"/>
              </a:rPr>
              <a:t>a</a:t>
            </a:r>
            <a:r>
              <a:rPr sz="1800" b="1" spc="0" dirty="0">
                <a:latin typeface="Arial"/>
                <a:cs typeface="Arial"/>
              </a:rPr>
              <a:t>th</a:t>
            </a:r>
            <a:r>
              <a:rPr sz="1800" b="1" spc="9" dirty="0">
                <a:latin typeface="Arial"/>
                <a:cs typeface="Arial"/>
              </a:rPr>
              <a:t> </a:t>
            </a:r>
            <a:r>
              <a:rPr sz="1800" b="1" spc="0" dirty="0">
                <a:latin typeface="Arial"/>
                <a:cs typeface="Arial"/>
              </a:rPr>
              <a:t>2 : </a:t>
            </a:r>
            <a:endParaRPr sz="1800">
              <a:latin typeface="Arial"/>
              <a:cs typeface="Arial"/>
            </a:endParaRPr>
          </a:p>
          <a:p>
            <a:pPr marL="470153" marR="4816" algn="just">
              <a:lnSpc>
                <a:spcPts val="2069"/>
              </a:lnSpc>
              <a:spcBef>
                <a:spcPts val="751"/>
              </a:spcBef>
            </a:pPr>
            <a:r>
              <a:rPr sz="1800" b="1" spc="0" dirty="0">
                <a:solidFill>
                  <a:srgbClr val="CC0000"/>
                </a:solidFill>
                <a:latin typeface="Arial"/>
                <a:cs typeface="Arial"/>
              </a:rPr>
              <a:t>P</a:t>
            </a:r>
            <a:r>
              <a:rPr sz="1800" b="1" spc="-4" dirty="0">
                <a:solidFill>
                  <a:srgbClr val="CC0000"/>
                </a:solidFill>
                <a:latin typeface="Arial"/>
                <a:cs typeface="Arial"/>
              </a:rPr>
              <a:t>a</a:t>
            </a:r>
            <a:r>
              <a:rPr sz="1800" b="1" spc="0" dirty="0">
                <a:solidFill>
                  <a:srgbClr val="CC0000"/>
                </a:solidFill>
                <a:latin typeface="Arial"/>
                <a:cs typeface="Arial"/>
              </a:rPr>
              <a:t>th</a:t>
            </a:r>
            <a:r>
              <a:rPr sz="1800" b="1" spc="9" dirty="0">
                <a:solidFill>
                  <a:srgbClr val="CC0000"/>
                </a:solidFill>
                <a:latin typeface="Arial"/>
                <a:cs typeface="Arial"/>
              </a:rPr>
              <a:t> </a:t>
            </a:r>
            <a:r>
              <a:rPr sz="1800" b="1" spc="0" dirty="0">
                <a:solidFill>
                  <a:srgbClr val="CC0000"/>
                </a:solidFill>
                <a:latin typeface="Arial"/>
                <a:cs typeface="Arial"/>
              </a:rPr>
              <a:t>3 : </a:t>
            </a:r>
            <a:endParaRPr sz="1800">
              <a:latin typeface="Arial"/>
              <a:cs typeface="Arial"/>
            </a:endParaRPr>
          </a:p>
          <a:p>
            <a:pPr marL="470153" marR="4816" algn="just">
              <a:lnSpc>
                <a:spcPts val="2069"/>
              </a:lnSpc>
              <a:spcBef>
                <a:spcPts val="751"/>
              </a:spcBef>
            </a:pPr>
            <a:r>
              <a:rPr sz="1800" b="1" spc="0" dirty="0">
                <a:latin typeface="Arial"/>
                <a:cs typeface="Arial"/>
              </a:rPr>
              <a:t>P</a:t>
            </a:r>
            <a:r>
              <a:rPr sz="1800" b="1" spc="-4" dirty="0">
                <a:latin typeface="Arial"/>
                <a:cs typeface="Arial"/>
              </a:rPr>
              <a:t>a</a:t>
            </a:r>
            <a:r>
              <a:rPr sz="1800" b="1" spc="0" dirty="0">
                <a:latin typeface="Arial"/>
                <a:cs typeface="Arial"/>
              </a:rPr>
              <a:t>th</a:t>
            </a:r>
            <a:r>
              <a:rPr sz="1800" b="1" spc="9" dirty="0">
                <a:latin typeface="Arial"/>
                <a:cs typeface="Arial"/>
              </a:rPr>
              <a:t> </a:t>
            </a:r>
            <a:r>
              <a:rPr sz="1800" b="1" spc="0" dirty="0">
                <a:latin typeface="Arial"/>
                <a:cs typeface="Arial"/>
              </a:rPr>
              <a:t>4 :</a:t>
            </a:r>
            <a:endParaRPr sz="1800">
              <a:latin typeface="Arial"/>
              <a:cs typeface="Arial"/>
            </a:endParaRPr>
          </a:p>
          <a:p>
            <a:pPr marL="470153" marR="23672" algn="just">
              <a:lnSpc>
                <a:spcPct val="95825"/>
              </a:lnSpc>
              <a:spcBef>
                <a:spcPts val="781"/>
              </a:spcBef>
            </a:pPr>
            <a:r>
              <a:rPr sz="1800" b="1" spc="0" dirty="0">
                <a:solidFill>
                  <a:srgbClr val="CC0000"/>
                </a:solidFill>
                <a:latin typeface="Arial"/>
                <a:cs typeface="Arial"/>
              </a:rPr>
              <a:t>P</a:t>
            </a:r>
            <a:r>
              <a:rPr sz="1800" b="1" spc="-4" dirty="0">
                <a:solidFill>
                  <a:srgbClr val="CC0000"/>
                </a:solidFill>
                <a:latin typeface="Arial"/>
                <a:cs typeface="Arial"/>
              </a:rPr>
              <a:t>a</a:t>
            </a:r>
            <a:r>
              <a:rPr sz="1800" b="1" spc="0" dirty="0">
                <a:solidFill>
                  <a:srgbClr val="CC0000"/>
                </a:solidFill>
                <a:latin typeface="Arial"/>
                <a:cs typeface="Arial"/>
              </a:rPr>
              <a:t>th</a:t>
            </a:r>
            <a:r>
              <a:rPr sz="1800" b="1" spc="9" dirty="0">
                <a:solidFill>
                  <a:srgbClr val="CC0000"/>
                </a:solidFill>
                <a:latin typeface="Arial"/>
                <a:cs typeface="Arial"/>
              </a:rPr>
              <a:t> </a:t>
            </a:r>
            <a:r>
              <a:rPr sz="1800" b="1" spc="0" dirty="0">
                <a:solidFill>
                  <a:srgbClr val="CC0000"/>
                </a:solidFill>
                <a:latin typeface="Arial"/>
                <a:cs typeface="Arial"/>
              </a:rPr>
              <a:t>5 :</a:t>
            </a:r>
            <a:endParaRPr sz="1800">
              <a:latin typeface="Arial"/>
              <a:cs typeface="Arial"/>
            </a:endParaRPr>
          </a:p>
        </p:txBody>
      </p:sp>
      <p:sp>
        <p:nvSpPr>
          <p:cNvPr id="8" name="object 8"/>
          <p:cNvSpPr txBox="1"/>
          <p:nvPr/>
        </p:nvSpPr>
        <p:spPr>
          <a:xfrm>
            <a:off x="2274849" y="3560881"/>
            <a:ext cx="417144"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f</a:t>
            </a:r>
            <a:r>
              <a:rPr sz="1800" spc="9" dirty="0">
                <a:latin typeface="Arial"/>
                <a:cs typeface="Arial"/>
              </a:rPr>
              <a:t>i</a:t>
            </a:r>
            <a:r>
              <a:rPr sz="1800" spc="0" dirty="0">
                <a:latin typeface="Arial"/>
                <a:cs typeface="Arial"/>
              </a:rPr>
              <a:t>ve</a:t>
            </a:r>
            <a:endParaRPr sz="1800">
              <a:latin typeface="Arial"/>
              <a:cs typeface="Arial"/>
            </a:endParaRPr>
          </a:p>
        </p:txBody>
      </p:sp>
      <p:sp>
        <p:nvSpPr>
          <p:cNvPr id="7" name="object 7"/>
          <p:cNvSpPr txBox="1"/>
          <p:nvPr/>
        </p:nvSpPr>
        <p:spPr>
          <a:xfrm>
            <a:off x="2695854" y="3560881"/>
            <a:ext cx="3766921" cy="2049525"/>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ind</a:t>
            </a:r>
            <a:r>
              <a:rPr sz="1800" spc="4" dirty="0">
                <a:latin typeface="Arial"/>
                <a:cs typeface="Arial"/>
              </a:rPr>
              <a:t>e</a:t>
            </a:r>
            <a:r>
              <a:rPr sz="1800" spc="0" dirty="0">
                <a:latin typeface="Arial"/>
                <a:cs typeface="Arial"/>
              </a:rPr>
              <a:t>p</a:t>
            </a:r>
            <a:r>
              <a:rPr sz="1800" spc="-4" dirty="0">
                <a:latin typeface="Arial"/>
                <a:cs typeface="Arial"/>
              </a:rPr>
              <a:t>e</a:t>
            </a:r>
            <a:r>
              <a:rPr sz="1800" spc="4" dirty="0">
                <a:latin typeface="Arial"/>
                <a:cs typeface="Arial"/>
              </a:rPr>
              <a:t>n</a:t>
            </a:r>
            <a:r>
              <a:rPr sz="1800" spc="-4" dirty="0">
                <a:latin typeface="Arial"/>
                <a:cs typeface="Arial"/>
              </a:rPr>
              <a:t>de</a:t>
            </a:r>
            <a:r>
              <a:rPr sz="1800" spc="4" dirty="0">
                <a:latin typeface="Arial"/>
                <a:cs typeface="Arial"/>
              </a:rPr>
              <a:t>n</a:t>
            </a:r>
            <a:r>
              <a:rPr sz="1800" spc="0" dirty="0">
                <a:latin typeface="Arial"/>
                <a:cs typeface="Arial"/>
              </a:rPr>
              <a:t>t</a:t>
            </a:r>
            <a:r>
              <a:rPr sz="1800" spc="9" dirty="0">
                <a:latin typeface="Arial"/>
                <a:cs typeface="Arial"/>
              </a:rPr>
              <a:t> </a:t>
            </a:r>
            <a:r>
              <a:rPr sz="1800" spc="-4" dirty="0">
                <a:latin typeface="Arial"/>
                <a:cs typeface="Arial"/>
              </a:rPr>
              <a:t>pa</a:t>
            </a:r>
            <a:r>
              <a:rPr sz="1800" spc="0" dirty="0">
                <a:latin typeface="Arial"/>
                <a:cs typeface="Arial"/>
              </a:rPr>
              <a:t>ths </a:t>
            </a:r>
            <a:r>
              <a:rPr sz="1800" spc="4" dirty="0">
                <a:latin typeface="Arial"/>
                <a:cs typeface="Arial"/>
              </a:rPr>
              <a:t>f</a:t>
            </a:r>
            <a:r>
              <a:rPr sz="1800" spc="0" dirty="0">
                <a:latin typeface="Arial"/>
                <a:cs typeface="Arial"/>
              </a:rPr>
              <a:t>or </a:t>
            </a:r>
            <a:r>
              <a:rPr sz="1800" spc="4" dirty="0">
                <a:latin typeface="Arial"/>
                <a:cs typeface="Arial"/>
              </a:rPr>
              <a:t>t</a:t>
            </a:r>
            <a:r>
              <a:rPr sz="1800" spc="-4" dirty="0">
                <a:latin typeface="Arial"/>
                <a:cs typeface="Arial"/>
              </a:rPr>
              <a:t>h</a:t>
            </a:r>
            <a:r>
              <a:rPr sz="1800" spc="0" dirty="0">
                <a:latin typeface="Arial"/>
                <a:cs typeface="Arial"/>
              </a:rPr>
              <a:t>e </a:t>
            </a:r>
            <a:r>
              <a:rPr sz="1800" spc="-9" dirty="0">
                <a:latin typeface="Arial"/>
                <a:cs typeface="Arial"/>
              </a:rPr>
              <a:t>f</a:t>
            </a:r>
            <a:r>
              <a:rPr sz="1800" spc="-4" dirty="0">
                <a:latin typeface="Arial"/>
                <a:cs typeface="Arial"/>
              </a:rPr>
              <a:t>l</a:t>
            </a:r>
            <a:r>
              <a:rPr sz="1800" spc="29" dirty="0">
                <a:latin typeface="Arial"/>
                <a:cs typeface="Arial"/>
              </a:rPr>
              <a:t>o</a:t>
            </a:r>
            <a:r>
              <a:rPr sz="1800" spc="0" dirty="0">
                <a:latin typeface="Arial"/>
                <a:cs typeface="Arial"/>
              </a:rPr>
              <a:t>w</a:t>
            </a:r>
            <a:r>
              <a:rPr sz="1800" spc="-44" dirty="0">
                <a:latin typeface="Arial"/>
                <a:cs typeface="Arial"/>
              </a:rPr>
              <a:t> </a:t>
            </a:r>
            <a:r>
              <a:rPr sz="1800" spc="-4" dirty="0">
                <a:latin typeface="Arial"/>
                <a:cs typeface="Arial"/>
              </a:rPr>
              <a:t>g</a:t>
            </a:r>
            <a:r>
              <a:rPr sz="1800" spc="14" dirty="0">
                <a:latin typeface="Arial"/>
                <a:cs typeface="Arial"/>
              </a:rPr>
              <a:t>r</a:t>
            </a:r>
            <a:r>
              <a:rPr sz="1800" spc="-4" dirty="0">
                <a:latin typeface="Arial"/>
                <a:cs typeface="Arial"/>
              </a:rPr>
              <a:t>a</a:t>
            </a:r>
            <a:r>
              <a:rPr sz="1800" spc="4" dirty="0">
                <a:latin typeface="Arial"/>
                <a:cs typeface="Arial"/>
              </a:rPr>
              <a:t>p</a:t>
            </a:r>
            <a:r>
              <a:rPr sz="1800" spc="0" dirty="0">
                <a:latin typeface="Arial"/>
                <a:cs typeface="Arial"/>
              </a:rPr>
              <a:t>h</a:t>
            </a:r>
            <a:endParaRPr sz="1800">
              <a:latin typeface="Arial"/>
              <a:cs typeface="Arial"/>
            </a:endParaRPr>
          </a:p>
          <a:p>
            <a:pPr marL="62839" marR="34289">
              <a:lnSpc>
                <a:spcPct val="95825"/>
              </a:lnSpc>
              <a:spcBef>
                <a:spcPts val="677"/>
              </a:spcBef>
            </a:pPr>
            <a:r>
              <a:rPr sz="1800" i="1" spc="0" dirty="0">
                <a:latin typeface="Arial"/>
                <a:cs typeface="Arial"/>
              </a:rPr>
              <a:t>a c</a:t>
            </a:r>
            <a:r>
              <a:rPr sz="1800" i="1" spc="4" dirty="0">
                <a:latin typeface="Arial"/>
                <a:cs typeface="Arial"/>
              </a:rPr>
              <a:t> </a:t>
            </a:r>
            <a:r>
              <a:rPr sz="1800" i="1" spc="0" dirty="0">
                <a:latin typeface="Arial"/>
                <a:cs typeface="Arial"/>
              </a:rPr>
              <a:t>f</a:t>
            </a:r>
            <a:endParaRPr sz="1800">
              <a:latin typeface="Arial"/>
              <a:cs typeface="Arial"/>
            </a:endParaRPr>
          </a:p>
          <a:p>
            <a:pPr marL="78079" marR="3026172" indent="-13715">
              <a:lnSpc>
                <a:spcPts val="2069"/>
              </a:lnSpc>
              <a:spcBef>
                <a:spcPts val="788"/>
              </a:spcBef>
            </a:pPr>
            <a:r>
              <a:rPr sz="1800" i="1" spc="0" dirty="0">
                <a:latin typeface="Arial"/>
                <a:cs typeface="Arial"/>
              </a:rPr>
              <a:t>a b e f </a:t>
            </a:r>
            <a:endParaRPr sz="1800">
              <a:latin typeface="Arial"/>
              <a:cs typeface="Arial"/>
            </a:endParaRPr>
          </a:p>
          <a:p>
            <a:pPr marL="78079" marR="3026172">
              <a:lnSpc>
                <a:spcPts val="2069"/>
              </a:lnSpc>
              <a:spcBef>
                <a:spcPts val="726"/>
              </a:spcBef>
            </a:pPr>
            <a:r>
              <a:rPr sz="1800" i="1" spc="0" dirty="0">
                <a:latin typeface="Arial"/>
                <a:cs typeface="Arial"/>
              </a:rPr>
              <a:t>a d c</a:t>
            </a:r>
            <a:r>
              <a:rPr sz="1800" i="1" spc="9" dirty="0">
                <a:latin typeface="Arial"/>
                <a:cs typeface="Arial"/>
              </a:rPr>
              <a:t> </a:t>
            </a:r>
            <a:r>
              <a:rPr sz="1800" i="1" spc="0" dirty="0">
                <a:latin typeface="Arial"/>
                <a:cs typeface="Arial"/>
              </a:rPr>
              <a:t>f</a:t>
            </a:r>
            <a:endParaRPr sz="1800">
              <a:latin typeface="Arial"/>
              <a:cs typeface="Arial"/>
            </a:endParaRPr>
          </a:p>
          <a:p>
            <a:pPr marL="62839" marR="34289">
              <a:lnSpc>
                <a:spcPct val="95825"/>
              </a:lnSpc>
              <a:spcBef>
                <a:spcPts val="756"/>
              </a:spcBef>
            </a:pPr>
            <a:r>
              <a:rPr sz="1800" i="1" spc="0" dirty="0">
                <a:latin typeface="Arial"/>
                <a:cs typeface="Arial"/>
              </a:rPr>
              <a:t>a b e a c</a:t>
            </a:r>
            <a:r>
              <a:rPr sz="1800" i="1" spc="4" dirty="0">
                <a:latin typeface="Arial"/>
                <a:cs typeface="Arial"/>
              </a:rPr>
              <a:t> </a:t>
            </a:r>
            <a:r>
              <a:rPr sz="1800" i="1" spc="0" dirty="0">
                <a:latin typeface="Arial"/>
                <a:cs typeface="Arial"/>
              </a:rPr>
              <a:t>f  </a:t>
            </a:r>
            <a:r>
              <a:rPr sz="1800" b="1" spc="4" dirty="0">
                <a:latin typeface="Arial"/>
                <a:cs typeface="Arial"/>
              </a:rPr>
              <a:t>o</a:t>
            </a:r>
            <a:r>
              <a:rPr sz="1800" b="1" spc="0" dirty="0">
                <a:latin typeface="Arial"/>
                <a:cs typeface="Arial"/>
              </a:rPr>
              <a:t>r</a:t>
            </a:r>
            <a:r>
              <a:rPr sz="1800" b="1" spc="493" dirty="0">
                <a:latin typeface="Arial"/>
                <a:cs typeface="Arial"/>
              </a:rPr>
              <a:t> </a:t>
            </a:r>
            <a:r>
              <a:rPr sz="1800" i="1" spc="0" dirty="0">
                <a:latin typeface="Arial"/>
                <a:cs typeface="Arial"/>
              </a:rPr>
              <a:t>a b e a b e f</a:t>
            </a:r>
            <a:endParaRPr sz="1800">
              <a:latin typeface="Arial"/>
              <a:cs typeface="Arial"/>
            </a:endParaRPr>
          </a:p>
          <a:p>
            <a:pPr marL="62839" marR="34289">
              <a:lnSpc>
                <a:spcPct val="95825"/>
              </a:lnSpc>
              <a:spcBef>
                <a:spcPts val="762"/>
              </a:spcBef>
            </a:pPr>
            <a:r>
              <a:rPr sz="1800" i="1" spc="0" dirty="0">
                <a:latin typeface="Arial"/>
                <a:cs typeface="Arial"/>
              </a:rPr>
              <a:t>a b e b e f</a:t>
            </a:r>
            <a:endParaRPr sz="1800">
              <a:latin typeface="Arial"/>
              <a:cs typeface="Arial"/>
            </a:endParaRPr>
          </a:p>
        </p:txBody>
      </p:sp>
      <p:sp>
        <p:nvSpPr>
          <p:cNvPr id="6" name="object 6"/>
          <p:cNvSpPr txBox="1"/>
          <p:nvPr/>
        </p:nvSpPr>
        <p:spPr>
          <a:xfrm>
            <a:off x="6466713" y="3560881"/>
            <a:ext cx="1038707"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i</a:t>
            </a:r>
            <a:r>
              <a:rPr sz="1800" spc="0" dirty="0">
                <a:latin typeface="Arial"/>
                <a:cs typeface="Arial"/>
              </a:rPr>
              <a:t>l</a:t>
            </a:r>
            <a:r>
              <a:rPr sz="1800" spc="-4" dirty="0">
                <a:latin typeface="Arial"/>
                <a:cs typeface="Arial"/>
              </a:rPr>
              <a:t>l</a:t>
            </a:r>
            <a:r>
              <a:rPr sz="1800" spc="0" dirty="0">
                <a:latin typeface="Arial"/>
                <a:cs typeface="Arial"/>
              </a:rPr>
              <a:t>u</a:t>
            </a:r>
            <a:r>
              <a:rPr sz="1800" spc="-4" dirty="0">
                <a:latin typeface="Arial"/>
                <a:cs typeface="Arial"/>
              </a:rPr>
              <a:t>s</a:t>
            </a:r>
            <a:r>
              <a:rPr sz="1800" spc="29" dirty="0">
                <a:latin typeface="Arial"/>
                <a:cs typeface="Arial"/>
              </a:rPr>
              <a:t>t</a:t>
            </a:r>
            <a:r>
              <a:rPr sz="1800" spc="0" dirty="0">
                <a:latin typeface="Arial"/>
                <a:cs typeface="Arial"/>
              </a:rPr>
              <a:t>rat</a:t>
            </a:r>
            <a:r>
              <a:rPr sz="1800" spc="-4" dirty="0">
                <a:latin typeface="Arial"/>
                <a:cs typeface="Arial"/>
              </a:rPr>
              <a:t>e</a:t>
            </a:r>
            <a:r>
              <a:rPr sz="1800" spc="0" dirty="0">
                <a:latin typeface="Arial"/>
                <a:cs typeface="Arial"/>
              </a:rPr>
              <a:t>d</a:t>
            </a:r>
            <a:endParaRPr sz="1800">
              <a:latin typeface="Arial"/>
              <a:cs typeface="Arial"/>
            </a:endParaRPr>
          </a:p>
        </p:txBody>
      </p:sp>
      <p:sp>
        <p:nvSpPr>
          <p:cNvPr id="5" name="object 5"/>
          <p:cNvSpPr txBox="1"/>
          <p:nvPr/>
        </p:nvSpPr>
        <p:spPr>
          <a:xfrm>
            <a:off x="7509509" y="3560881"/>
            <a:ext cx="236626"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in</a:t>
            </a:r>
            <a:endParaRPr sz="1800">
              <a:latin typeface="Arial"/>
              <a:cs typeface="Arial"/>
            </a:endParaRPr>
          </a:p>
        </p:txBody>
      </p:sp>
      <p:sp>
        <p:nvSpPr>
          <p:cNvPr id="4" name="object 4"/>
          <p:cNvSpPr txBox="1"/>
          <p:nvPr/>
        </p:nvSpPr>
        <p:spPr>
          <a:xfrm>
            <a:off x="7750302" y="3560881"/>
            <a:ext cx="377215"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Fig</a:t>
            </a:r>
            <a:endParaRPr sz="1800">
              <a:latin typeface="Arial"/>
              <a:cs typeface="Arial"/>
            </a:endParaRPr>
          </a:p>
        </p:txBody>
      </p:sp>
      <p:sp>
        <p:nvSpPr>
          <p:cNvPr id="3" name="object 3"/>
          <p:cNvSpPr txBox="1"/>
          <p:nvPr/>
        </p:nvSpPr>
        <p:spPr>
          <a:xfrm>
            <a:off x="8195309" y="3560881"/>
            <a:ext cx="312674"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2</a:t>
            </a:r>
            <a:endParaRPr sz="1800" dirty="0">
              <a:latin typeface="Arial"/>
              <a:cs typeface="Arial"/>
            </a:endParaRPr>
          </a:p>
        </p:txBody>
      </p:sp>
      <p:sp>
        <p:nvSpPr>
          <p:cNvPr id="15" name="Footer Placeholder 4">
            <a:extLst>
              <a:ext uri="{FF2B5EF4-FFF2-40B4-BE49-F238E27FC236}">
                <a16:creationId xmlns:a16="http://schemas.microsoft.com/office/drawing/2014/main" id="{BD5B4F20-20EB-144D-B5E0-6448E15ABBD0}"/>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16" name="Object 4">
            <a:extLst>
              <a:ext uri="{FF2B5EF4-FFF2-40B4-BE49-F238E27FC236}">
                <a16:creationId xmlns:a16="http://schemas.microsoft.com/office/drawing/2014/main" id="{D7E717C8-B54B-8147-956F-0D4482BEE3A6}"/>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B8041-0D41-8B44-9512-0ABFD90C2ABE}"/>
              </a:ext>
            </a:extLst>
          </p:cNvPr>
          <p:cNvSpPr/>
          <p:nvPr/>
        </p:nvSpPr>
        <p:spPr>
          <a:xfrm>
            <a:off x="1295400" y="354985"/>
            <a:ext cx="7315200" cy="7417415"/>
          </a:xfrm>
          <a:prstGeom prst="rect">
            <a:avLst/>
          </a:prstGeom>
        </p:spPr>
        <p:txBody>
          <a:bodyPr wrap="square">
            <a:spAutoFit/>
          </a:bodyPr>
          <a:lstStyle/>
          <a:p>
            <a:pPr fontAlgn="base"/>
            <a:r>
              <a:rPr lang="en-IN" sz="1600" b="1" dirty="0">
                <a:solidFill>
                  <a:srgbClr val="000000"/>
                </a:solidFill>
                <a:latin typeface="Monaco" pitchFamily="2" charset="77"/>
              </a:rPr>
              <a:t>function </a:t>
            </a:r>
            <a:r>
              <a:rPr lang="en-IN" sz="1600" b="1" dirty="0" err="1">
                <a:solidFill>
                  <a:srgbClr val="000000"/>
                </a:solidFill>
                <a:latin typeface="Monaco" pitchFamily="2" charset="77"/>
              </a:rPr>
              <a:t>fizzBuzz</a:t>
            </a:r>
            <a:r>
              <a:rPr lang="en-IN" sz="1600" b="1" dirty="0">
                <a:solidFill>
                  <a:srgbClr val="000000"/>
                </a:solidFill>
                <a:latin typeface="Monaco" pitchFamily="2" charset="77"/>
              </a:rPr>
              <a:t>($start, $max) {</a:t>
            </a:r>
          </a:p>
          <a:p>
            <a:pPr fontAlgn="base"/>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    $return = array();</a:t>
            </a:r>
          </a:p>
          <a:p>
            <a:pPr fontAlgn="base"/>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    // sanity check</a:t>
            </a:r>
          </a:p>
          <a:p>
            <a:pPr fontAlgn="base"/>
            <a:r>
              <a:rPr lang="en-IN" sz="1600" b="1" dirty="0">
                <a:solidFill>
                  <a:srgbClr val="000000"/>
                </a:solidFill>
                <a:latin typeface="Monaco" pitchFamily="2" charset="77"/>
              </a:rPr>
              <a:t>    if($max &lt; $start) {</a:t>
            </a:r>
          </a:p>
          <a:p>
            <a:pPr fontAlgn="base"/>
            <a:r>
              <a:rPr lang="en-IN" sz="1600" b="1" dirty="0">
                <a:solidFill>
                  <a:srgbClr val="000000"/>
                </a:solidFill>
                <a:latin typeface="Monaco" pitchFamily="2" charset="77"/>
              </a:rPr>
              <a:t>        return false;</a:t>
            </a:r>
          </a:p>
          <a:p>
            <a:pPr fontAlgn="base"/>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    for($</a:t>
            </a:r>
            <a:r>
              <a:rPr lang="en-IN" sz="1600" b="1" dirty="0" err="1">
                <a:solidFill>
                  <a:srgbClr val="000000"/>
                </a:solidFill>
                <a:latin typeface="Monaco" pitchFamily="2" charset="77"/>
              </a:rPr>
              <a:t>i</a:t>
            </a:r>
            <a:r>
              <a:rPr lang="en-IN" sz="1600" b="1" dirty="0">
                <a:solidFill>
                  <a:srgbClr val="000000"/>
                </a:solidFill>
                <a:latin typeface="Monaco" pitchFamily="2" charset="77"/>
              </a:rPr>
              <a:t> = $start; $</a:t>
            </a:r>
            <a:r>
              <a:rPr lang="en-IN" sz="1600" b="1" dirty="0" err="1">
                <a:solidFill>
                  <a:srgbClr val="000000"/>
                </a:solidFill>
                <a:latin typeface="Monaco" pitchFamily="2" charset="77"/>
              </a:rPr>
              <a:t>i</a:t>
            </a:r>
            <a:r>
              <a:rPr lang="en-IN" sz="1600" b="1" dirty="0">
                <a:solidFill>
                  <a:srgbClr val="000000"/>
                </a:solidFill>
                <a:latin typeface="Monaco" pitchFamily="2" charset="77"/>
              </a:rPr>
              <a:t> &lt; $max; $</a:t>
            </a:r>
            <a:r>
              <a:rPr lang="en-IN" sz="1600" b="1" dirty="0" err="1">
                <a:solidFill>
                  <a:srgbClr val="000000"/>
                </a:solidFill>
                <a:latin typeface="Monaco" pitchFamily="2" charset="77"/>
              </a:rPr>
              <a:t>i</a:t>
            </a:r>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        $result = '';</a:t>
            </a:r>
          </a:p>
          <a:p>
            <a:pPr fontAlgn="base"/>
            <a:r>
              <a:rPr lang="en-IN" sz="1600" b="1" dirty="0">
                <a:solidFill>
                  <a:srgbClr val="000000"/>
                </a:solidFill>
                <a:latin typeface="Monaco" pitchFamily="2" charset="77"/>
              </a:rPr>
              <a:t>        if($</a:t>
            </a:r>
            <a:r>
              <a:rPr lang="en-IN" sz="1600" b="1" dirty="0" err="1">
                <a:solidFill>
                  <a:srgbClr val="000000"/>
                </a:solidFill>
                <a:latin typeface="Monaco" pitchFamily="2" charset="77"/>
              </a:rPr>
              <a:t>i</a:t>
            </a:r>
            <a:r>
              <a:rPr lang="en-IN" sz="1600" b="1" dirty="0">
                <a:solidFill>
                  <a:srgbClr val="000000"/>
                </a:solidFill>
                <a:latin typeface="Monaco" pitchFamily="2" charset="77"/>
              </a:rPr>
              <a:t> % 3 == 0) {</a:t>
            </a:r>
          </a:p>
          <a:p>
            <a:pPr fontAlgn="base"/>
            <a:r>
              <a:rPr lang="en-IN" sz="1600" b="1" dirty="0">
                <a:solidFill>
                  <a:srgbClr val="000000"/>
                </a:solidFill>
                <a:latin typeface="Monaco" pitchFamily="2" charset="77"/>
              </a:rPr>
              <a:t>            $result .= 'fizz';</a:t>
            </a:r>
          </a:p>
          <a:p>
            <a:pPr fontAlgn="base"/>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        if($</a:t>
            </a:r>
            <a:r>
              <a:rPr lang="en-IN" sz="1600" b="1" dirty="0" err="1">
                <a:solidFill>
                  <a:srgbClr val="000000"/>
                </a:solidFill>
                <a:latin typeface="Monaco" pitchFamily="2" charset="77"/>
              </a:rPr>
              <a:t>i</a:t>
            </a:r>
            <a:r>
              <a:rPr lang="en-IN" sz="1600" b="1" dirty="0">
                <a:solidFill>
                  <a:srgbClr val="000000"/>
                </a:solidFill>
                <a:latin typeface="Monaco" pitchFamily="2" charset="77"/>
              </a:rPr>
              <a:t> % 5 == 0) {</a:t>
            </a:r>
          </a:p>
          <a:p>
            <a:pPr fontAlgn="base"/>
            <a:r>
              <a:rPr lang="en-IN" sz="1600" b="1" dirty="0">
                <a:solidFill>
                  <a:srgbClr val="000000"/>
                </a:solidFill>
                <a:latin typeface="Monaco" pitchFamily="2" charset="77"/>
              </a:rPr>
              <a:t>            $result .= 'buzz';</a:t>
            </a:r>
          </a:p>
          <a:p>
            <a:pPr fontAlgn="base"/>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        if(!$result) {</a:t>
            </a:r>
          </a:p>
          <a:p>
            <a:pPr fontAlgn="base"/>
            <a:r>
              <a:rPr lang="en-IN" sz="1600" b="1" dirty="0">
                <a:solidFill>
                  <a:srgbClr val="000000"/>
                </a:solidFill>
                <a:latin typeface="Monaco" pitchFamily="2" charset="77"/>
              </a:rPr>
              <a:t>            $result = $</a:t>
            </a:r>
            <a:r>
              <a:rPr lang="en-IN" sz="1600" b="1" dirty="0" err="1">
                <a:solidFill>
                  <a:srgbClr val="000000"/>
                </a:solidFill>
                <a:latin typeface="Monaco" pitchFamily="2" charset="77"/>
              </a:rPr>
              <a:t>i</a:t>
            </a:r>
            <a:r>
              <a:rPr lang="en-IN" sz="1600" b="1" dirty="0">
                <a:solidFill>
                  <a:srgbClr val="000000"/>
                </a:solidFill>
                <a:latin typeface="Monaco" pitchFamily="2" charset="77"/>
              </a:rPr>
              <a:t>;</a:t>
            </a:r>
          </a:p>
          <a:p>
            <a:pPr fontAlgn="base"/>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        $return[] = $result;</a:t>
            </a:r>
          </a:p>
          <a:p>
            <a:pPr fontAlgn="base"/>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    return implode($return, ',');</a:t>
            </a:r>
          </a:p>
          <a:p>
            <a:pPr fontAlgn="base"/>
            <a:r>
              <a:rPr lang="en-IN" sz="1600" b="1" dirty="0">
                <a:solidFill>
                  <a:srgbClr val="000000"/>
                </a:solidFill>
                <a:latin typeface="Monaco" pitchFamily="2" charset="77"/>
              </a:rPr>
              <a:t>     </a:t>
            </a:r>
          </a:p>
          <a:p>
            <a:pPr fontAlgn="base"/>
            <a:r>
              <a:rPr lang="en-IN" sz="1600" b="1" dirty="0">
                <a:solidFill>
                  <a:srgbClr val="000000"/>
                </a:solidFill>
                <a:latin typeface="Monaco" pitchFamily="2" charset="77"/>
              </a:rPr>
              <a:t>}</a:t>
            </a:r>
            <a:endParaRPr lang="en-IN" sz="1600" b="1" i="0" dirty="0">
              <a:solidFill>
                <a:srgbClr val="000000"/>
              </a:solidFill>
              <a:effectLst/>
              <a:latin typeface="Monaco" pitchFamily="2" charset="77"/>
            </a:endParaRPr>
          </a:p>
        </p:txBody>
      </p:sp>
      <p:sp>
        <p:nvSpPr>
          <p:cNvPr id="3" name="TextBox 2">
            <a:extLst>
              <a:ext uri="{FF2B5EF4-FFF2-40B4-BE49-F238E27FC236}">
                <a16:creationId xmlns:a16="http://schemas.microsoft.com/office/drawing/2014/main" id="{3C2FBE96-828D-694C-9310-BEB6004411C6}"/>
              </a:ext>
            </a:extLst>
          </p:cNvPr>
          <p:cNvSpPr txBox="1"/>
          <p:nvPr/>
        </p:nvSpPr>
        <p:spPr>
          <a:xfrm>
            <a:off x="6019800" y="6629400"/>
            <a:ext cx="2029851" cy="461665"/>
          </a:xfrm>
          <a:prstGeom prst="rect">
            <a:avLst/>
          </a:prstGeom>
          <a:noFill/>
        </p:spPr>
        <p:txBody>
          <a:bodyPr wrap="none" rtlCol="0">
            <a:spAutoFit/>
          </a:bodyPr>
          <a:lstStyle/>
          <a:p>
            <a:r>
              <a:rPr lang="en-US" sz="2400" dirty="0">
                <a:solidFill>
                  <a:srgbClr val="FF0000"/>
                </a:solidFill>
              </a:rPr>
              <a:t>Complexity = 6</a:t>
            </a:r>
          </a:p>
        </p:txBody>
      </p:sp>
      <p:sp>
        <p:nvSpPr>
          <p:cNvPr id="5" name="Footer Placeholder 4">
            <a:extLst>
              <a:ext uri="{FF2B5EF4-FFF2-40B4-BE49-F238E27FC236}">
                <a16:creationId xmlns:a16="http://schemas.microsoft.com/office/drawing/2014/main" id="{72C46B4F-A667-0D4A-99EB-F81C505B7D80}"/>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6" name="Object 4">
            <a:extLst>
              <a:ext uri="{FF2B5EF4-FFF2-40B4-BE49-F238E27FC236}">
                <a16:creationId xmlns:a16="http://schemas.microsoft.com/office/drawing/2014/main" id="{73A05043-81F1-884F-A479-1C88134E7011}"/>
              </a:ext>
            </a:extLst>
          </p:cNvPr>
          <p:cNvGraphicFramePr>
            <a:graphicFrameLocks noChangeAspect="1"/>
          </p:cNvGraphicFramePr>
          <p:nvPr>
            <p:extLst>
              <p:ext uri="{D42A27DB-BD31-4B8C-83A1-F6EECF244321}">
                <p14:modId xmlns:p14="http://schemas.microsoft.com/office/powerpoint/2010/main" val="2145380588"/>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16" name="Object 4">
                        <a:extLst>
                          <a:ext uri="{FF2B5EF4-FFF2-40B4-BE49-F238E27FC236}">
                            <a16:creationId xmlns:a16="http://schemas.microsoft.com/office/drawing/2014/main" id="{D7E717C8-B54B-8147-956F-0D4482BEE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3081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3C3051-FBDE-CB46-8A1D-F173B3D73A39}"/>
              </a:ext>
            </a:extLst>
          </p:cNvPr>
          <p:cNvSpPr/>
          <p:nvPr/>
        </p:nvSpPr>
        <p:spPr>
          <a:xfrm>
            <a:off x="2057400" y="533400"/>
            <a:ext cx="6248400" cy="6740307"/>
          </a:xfrm>
          <a:prstGeom prst="rect">
            <a:avLst/>
          </a:prstGeom>
        </p:spPr>
        <p:txBody>
          <a:bodyPr wrap="square">
            <a:spAutoFit/>
          </a:bodyPr>
          <a:lstStyle/>
          <a:p>
            <a:pPr fontAlgn="base"/>
            <a:r>
              <a:rPr lang="en-IN" sz="2400" b="1" dirty="0">
                <a:solidFill>
                  <a:srgbClr val="000000"/>
                </a:solidFill>
                <a:latin typeface="Monaco" pitchFamily="2" charset="77"/>
              </a:rPr>
              <a:t>function </a:t>
            </a:r>
            <a:r>
              <a:rPr lang="en-IN" sz="2400" b="1" dirty="0" err="1">
                <a:solidFill>
                  <a:srgbClr val="000000"/>
                </a:solidFill>
                <a:latin typeface="Monaco" pitchFamily="2" charset="77"/>
              </a:rPr>
              <a:t>fizzBuzz</a:t>
            </a:r>
            <a:r>
              <a:rPr lang="en-IN" sz="2400" b="1" dirty="0">
                <a:solidFill>
                  <a:srgbClr val="000000"/>
                </a:solidFill>
                <a:latin typeface="Monaco" pitchFamily="2" charset="77"/>
              </a:rPr>
              <a:t>($start, $max) {</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    $return = array();</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    // sanity check</a:t>
            </a:r>
          </a:p>
          <a:p>
            <a:pPr fontAlgn="base"/>
            <a:r>
              <a:rPr lang="en-IN" sz="2400" b="1" dirty="0">
                <a:solidFill>
                  <a:srgbClr val="000000"/>
                </a:solidFill>
                <a:latin typeface="Monaco" pitchFamily="2" charset="77"/>
              </a:rPr>
              <a:t>    if($max &lt; $start) {</a:t>
            </a:r>
          </a:p>
          <a:p>
            <a:pPr fontAlgn="base"/>
            <a:r>
              <a:rPr lang="en-IN" sz="2400" b="1" dirty="0">
                <a:solidFill>
                  <a:srgbClr val="000000"/>
                </a:solidFill>
                <a:latin typeface="Monaco" pitchFamily="2" charset="77"/>
              </a:rPr>
              <a:t>        return false;</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    for($</a:t>
            </a:r>
            <a:r>
              <a:rPr lang="en-IN" sz="2400" b="1" dirty="0" err="1">
                <a:solidFill>
                  <a:srgbClr val="000000"/>
                </a:solidFill>
                <a:latin typeface="Monaco" pitchFamily="2" charset="77"/>
              </a:rPr>
              <a:t>i</a:t>
            </a:r>
            <a:r>
              <a:rPr lang="en-IN" sz="2400" b="1" dirty="0">
                <a:solidFill>
                  <a:srgbClr val="000000"/>
                </a:solidFill>
                <a:latin typeface="Monaco" pitchFamily="2" charset="77"/>
              </a:rPr>
              <a:t> = $start; $</a:t>
            </a:r>
            <a:r>
              <a:rPr lang="en-IN" sz="2400" b="1" dirty="0" err="1">
                <a:solidFill>
                  <a:srgbClr val="000000"/>
                </a:solidFill>
                <a:latin typeface="Monaco" pitchFamily="2" charset="77"/>
              </a:rPr>
              <a:t>i</a:t>
            </a:r>
            <a:r>
              <a:rPr lang="en-IN" sz="2400" b="1" dirty="0">
                <a:solidFill>
                  <a:srgbClr val="000000"/>
                </a:solidFill>
                <a:latin typeface="Monaco" pitchFamily="2" charset="77"/>
              </a:rPr>
              <a:t> &lt; $max; $</a:t>
            </a:r>
            <a:r>
              <a:rPr lang="en-IN" sz="2400" b="1" dirty="0" err="1">
                <a:solidFill>
                  <a:srgbClr val="000000"/>
                </a:solidFill>
                <a:latin typeface="Monaco" pitchFamily="2" charset="77"/>
              </a:rPr>
              <a:t>i</a:t>
            </a:r>
            <a:r>
              <a:rPr lang="en-IN" sz="2400" b="1" dirty="0">
                <a:solidFill>
                  <a:srgbClr val="000000"/>
                </a:solidFill>
                <a:latin typeface="Monaco" pitchFamily="2" charset="77"/>
              </a:rPr>
              <a:t>++) {        </a:t>
            </a:r>
          </a:p>
          <a:p>
            <a:pPr fontAlgn="base"/>
            <a:r>
              <a:rPr lang="en-IN" sz="2400" b="1" dirty="0">
                <a:solidFill>
                  <a:srgbClr val="000000"/>
                </a:solidFill>
                <a:latin typeface="Monaco" pitchFamily="2" charset="77"/>
              </a:rPr>
              <a:t>        $return[] = </a:t>
            </a:r>
            <a:r>
              <a:rPr lang="en-IN" sz="2400" b="1" dirty="0" err="1">
                <a:solidFill>
                  <a:srgbClr val="000000"/>
                </a:solidFill>
                <a:latin typeface="Monaco" pitchFamily="2" charset="77"/>
              </a:rPr>
              <a:t>determineFizzandBuzz</a:t>
            </a:r>
            <a:r>
              <a:rPr lang="en-IN" sz="2400" b="1" dirty="0">
                <a:solidFill>
                  <a:srgbClr val="000000"/>
                </a:solidFill>
                <a:latin typeface="Monaco" pitchFamily="2" charset="77"/>
              </a:rPr>
              <a:t>($</a:t>
            </a:r>
            <a:r>
              <a:rPr lang="en-IN" sz="2400" b="1" dirty="0" err="1">
                <a:solidFill>
                  <a:srgbClr val="000000"/>
                </a:solidFill>
                <a:latin typeface="Monaco" pitchFamily="2" charset="77"/>
              </a:rPr>
              <a:t>i</a:t>
            </a:r>
            <a:r>
              <a:rPr lang="en-IN" sz="2400" b="1" dirty="0">
                <a:solidFill>
                  <a:srgbClr val="000000"/>
                </a:solidFill>
                <a:latin typeface="Monaco" pitchFamily="2" charset="77"/>
              </a:rPr>
              <a:t>);</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    return implode($return, ',');</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a:t>
            </a:r>
            <a:endParaRPr lang="en-IN" sz="2400" b="1" i="0" dirty="0">
              <a:solidFill>
                <a:srgbClr val="000000"/>
              </a:solidFill>
              <a:effectLst/>
              <a:latin typeface="Monaco" pitchFamily="2" charset="77"/>
            </a:endParaRPr>
          </a:p>
        </p:txBody>
      </p:sp>
      <p:sp>
        <p:nvSpPr>
          <p:cNvPr id="4" name="Footer Placeholder 4">
            <a:extLst>
              <a:ext uri="{FF2B5EF4-FFF2-40B4-BE49-F238E27FC236}">
                <a16:creationId xmlns:a16="http://schemas.microsoft.com/office/drawing/2014/main" id="{DF785D82-7734-7046-9143-267122DC60FF}"/>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5" name="Object 4">
            <a:extLst>
              <a:ext uri="{FF2B5EF4-FFF2-40B4-BE49-F238E27FC236}">
                <a16:creationId xmlns:a16="http://schemas.microsoft.com/office/drawing/2014/main" id="{81C8DB5A-AF68-DA40-B8CC-DC2625D6F782}"/>
              </a:ext>
            </a:extLst>
          </p:cNvPr>
          <p:cNvGraphicFramePr>
            <a:graphicFrameLocks noChangeAspect="1"/>
          </p:cNvGraphicFramePr>
          <p:nvPr>
            <p:extLst>
              <p:ext uri="{D42A27DB-BD31-4B8C-83A1-F6EECF244321}">
                <p14:modId xmlns:p14="http://schemas.microsoft.com/office/powerpoint/2010/main" val="2145380588"/>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16" name="Object 4">
                        <a:extLst>
                          <a:ext uri="{FF2B5EF4-FFF2-40B4-BE49-F238E27FC236}">
                            <a16:creationId xmlns:a16="http://schemas.microsoft.com/office/drawing/2014/main" id="{D7E717C8-B54B-8147-956F-0D4482BEE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78143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FE0BEE-2FB8-594F-8922-8D58A62B5AF9}"/>
              </a:ext>
            </a:extLst>
          </p:cNvPr>
          <p:cNvSpPr/>
          <p:nvPr/>
        </p:nvSpPr>
        <p:spPr>
          <a:xfrm>
            <a:off x="990600" y="609600"/>
            <a:ext cx="7772400" cy="6370975"/>
          </a:xfrm>
          <a:prstGeom prst="rect">
            <a:avLst/>
          </a:prstGeom>
        </p:spPr>
        <p:txBody>
          <a:bodyPr wrap="square">
            <a:spAutoFit/>
          </a:bodyPr>
          <a:lstStyle/>
          <a:p>
            <a:pPr fontAlgn="base"/>
            <a:r>
              <a:rPr lang="en-IN" sz="2400" b="1" dirty="0">
                <a:solidFill>
                  <a:srgbClr val="000000"/>
                </a:solidFill>
                <a:latin typeface="Monaco" pitchFamily="2" charset="77"/>
              </a:rPr>
              <a:t>function </a:t>
            </a:r>
            <a:r>
              <a:rPr lang="en-IN" sz="2400" b="1" dirty="0" err="1">
                <a:solidFill>
                  <a:srgbClr val="000000"/>
                </a:solidFill>
                <a:latin typeface="Monaco" pitchFamily="2" charset="77"/>
              </a:rPr>
              <a:t>determineFizzandBuzz</a:t>
            </a:r>
            <a:r>
              <a:rPr lang="en-IN" sz="2400" b="1" dirty="0">
                <a:solidFill>
                  <a:srgbClr val="000000"/>
                </a:solidFill>
                <a:latin typeface="Monaco" pitchFamily="2" charset="77"/>
              </a:rPr>
              <a:t>($value) {</a:t>
            </a:r>
          </a:p>
          <a:p>
            <a:pPr fontAlgn="base"/>
            <a:r>
              <a:rPr lang="en-IN" sz="2400" b="1" dirty="0">
                <a:solidFill>
                  <a:srgbClr val="000000"/>
                </a:solidFill>
                <a:latin typeface="Monaco" pitchFamily="2" charset="77"/>
              </a:rPr>
              <a:t>    $result = '';</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    if($value % 3 == 0) {</a:t>
            </a:r>
          </a:p>
          <a:p>
            <a:pPr fontAlgn="base"/>
            <a:r>
              <a:rPr lang="en-IN" sz="2400" b="1" dirty="0">
                <a:solidFill>
                  <a:srgbClr val="000000"/>
                </a:solidFill>
                <a:latin typeface="Monaco" pitchFamily="2" charset="77"/>
              </a:rPr>
              <a:t>        $result .= 'fizz';</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    if($value % 5 == 0) {</a:t>
            </a:r>
          </a:p>
          <a:p>
            <a:pPr fontAlgn="base"/>
            <a:r>
              <a:rPr lang="en-IN" sz="2400" b="1" dirty="0">
                <a:solidFill>
                  <a:srgbClr val="000000"/>
                </a:solidFill>
                <a:latin typeface="Monaco" pitchFamily="2" charset="77"/>
              </a:rPr>
              <a:t>        $result .= 'buzz';</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    if(!$result) {</a:t>
            </a:r>
          </a:p>
          <a:p>
            <a:pPr fontAlgn="base"/>
            <a:r>
              <a:rPr lang="en-IN" sz="2400" b="1" dirty="0">
                <a:solidFill>
                  <a:srgbClr val="000000"/>
                </a:solidFill>
                <a:latin typeface="Monaco" pitchFamily="2" charset="77"/>
              </a:rPr>
              <a:t>        $result = $value;</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     </a:t>
            </a:r>
          </a:p>
          <a:p>
            <a:pPr fontAlgn="base"/>
            <a:r>
              <a:rPr lang="en-IN" sz="2400" b="1" dirty="0">
                <a:solidFill>
                  <a:srgbClr val="000000"/>
                </a:solidFill>
                <a:latin typeface="Monaco" pitchFamily="2" charset="77"/>
              </a:rPr>
              <a:t>    return $result;</a:t>
            </a:r>
          </a:p>
          <a:p>
            <a:pPr fontAlgn="base"/>
            <a:r>
              <a:rPr lang="en-IN" sz="2400" b="1" dirty="0">
                <a:solidFill>
                  <a:srgbClr val="000000"/>
                </a:solidFill>
                <a:latin typeface="Monaco" pitchFamily="2" charset="77"/>
              </a:rPr>
              <a:t>}</a:t>
            </a:r>
            <a:endParaRPr lang="en-IN" sz="2400" b="1" i="0" dirty="0">
              <a:solidFill>
                <a:srgbClr val="000000"/>
              </a:solidFill>
              <a:effectLst/>
              <a:latin typeface="Monaco" pitchFamily="2" charset="77"/>
            </a:endParaRPr>
          </a:p>
        </p:txBody>
      </p:sp>
      <p:sp>
        <p:nvSpPr>
          <p:cNvPr id="4" name="Footer Placeholder 4">
            <a:extLst>
              <a:ext uri="{FF2B5EF4-FFF2-40B4-BE49-F238E27FC236}">
                <a16:creationId xmlns:a16="http://schemas.microsoft.com/office/drawing/2014/main" id="{95D4832B-CB03-DC47-8D6F-A32BFC4CAB3B}"/>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5" name="Object 4">
            <a:extLst>
              <a:ext uri="{FF2B5EF4-FFF2-40B4-BE49-F238E27FC236}">
                <a16:creationId xmlns:a16="http://schemas.microsoft.com/office/drawing/2014/main" id="{5C687AAB-BB7C-4B4F-A0ED-99FB2239213F}"/>
              </a:ext>
            </a:extLst>
          </p:cNvPr>
          <p:cNvGraphicFramePr>
            <a:graphicFrameLocks noChangeAspect="1"/>
          </p:cNvGraphicFramePr>
          <p:nvPr>
            <p:extLst>
              <p:ext uri="{D42A27DB-BD31-4B8C-83A1-F6EECF244321}">
                <p14:modId xmlns:p14="http://schemas.microsoft.com/office/powerpoint/2010/main" val="2145380588"/>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16" name="Object 4">
                        <a:extLst>
                          <a:ext uri="{FF2B5EF4-FFF2-40B4-BE49-F238E27FC236}">
                            <a16:creationId xmlns:a16="http://schemas.microsoft.com/office/drawing/2014/main" id="{D7E717C8-B54B-8147-956F-0D4482BEE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5471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761365" y="1605914"/>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18" name="object 18"/>
          <p:cNvSpPr txBox="1"/>
          <p:nvPr/>
        </p:nvSpPr>
        <p:spPr>
          <a:xfrm>
            <a:off x="3477894" y="826005"/>
            <a:ext cx="4599305"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17" name="object 17"/>
          <p:cNvSpPr txBox="1"/>
          <p:nvPr/>
        </p:nvSpPr>
        <p:spPr>
          <a:xfrm>
            <a:off x="796544" y="2189638"/>
            <a:ext cx="4377055"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0031CC"/>
                </a:solidFill>
                <a:latin typeface="Arial"/>
                <a:cs typeface="Arial"/>
              </a:rPr>
              <a:t>A </a:t>
            </a:r>
            <a:r>
              <a:rPr sz="2400" spc="4" dirty="0">
                <a:solidFill>
                  <a:srgbClr val="0031CC"/>
                </a:solidFill>
                <a:latin typeface="Arial"/>
                <a:cs typeface="Arial"/>
              </a:rPr>
              <a:t>m</a:t>
            </a:r>
            <a:r>
              <a:rPr sz="2400" spc="0" dirty="0">
                <a:solidFill>
                  <a:srgbClr val="0031CC"/>
                </a:solidFill>
                <a:latin typeface="Arial"/>
                <a:cs typeface="Arial"/>
              </a:rPr>
              <a:t>ore appropr</a:t>
            </a:r>
            <a:r>
              <a:rPr sz="2400" spc="-4" dirty="0">
                <a:solidFill>
                  <a:srgbClr val="0031CC"/>
                </a:solidFill>
                <a:latin typeface="Arial"/>
                <a:cs typeface="Arial"/>
              </a:rPr>
              <a:t>i</a:t>
            </a:r>
            <a:r>
              <a:rPr sz="2400" spc="0" dirty="0">
                <a:solidFill>
                  <a:srgbClr val="0031CC"/>
                </a:solidFill>
                <a:latin typeface="Arial"/>
                <a:cs typeface="Arial"/>
              </a:rPr>
              <a:t>ate</a:t>
            </a:r>
            <a:r>
              <a:rPr sz="2400" spc="9" dirty="0">
                <a:solidFill>
                  <a:srgbClr val="0031CC"/>
                </a:solidFill>
                <a:latin typeface="Arial"/>
                <a:cs typeface="Arial"/>
              </a:rPr>
              <a:t> </a:t>
            </a:r>
            <a:r>
              <a:rPr sz="2400" spc="4" dirty="0">
                <a:solidFill>
                  <a:srgbClr val="0031CC"/>
                </a:solidFill>
                <a:latin typeface="Arial"/>
                <a:cs typeface="Arial"/>
              </a:rPr>
              <a:t>d</a:t>
            </a:r>
            <a:r>
              <a:rPr sz="2400" spc="0" dirty="0">
                <a:solidFill>
                  <a:srgbClr val="0031CC"/>
                </a:solidFill>
                <a:latin typeface="Arial"/>
                <a:cs typeface="Arial"/>
              </a:rPr>
              <a:t>efinit</a:t>
            </a:r>
            <a:r>
              <a:rPr sz="2400" spc="4" dirty="0">
                <a:solidFill>
                  <a:srgbClr val="0031CC"/>
                </a:solidFill>
                <a:latin typeface="Arial"/>
                <a:cs typeface="Arial"/>
              </a:rPr>
              <a:t>i</a:t>
            </a:r>
            <a:r>
              <a:rPr sz="2400" spc="0" dirty="0">
                <a:solidFill>
                  <a:srgbClr val="0031CC"/>
                </a:solidFill>
                <a:latin typeface="Arial"/>
                <a:cs typeface="Arial"/>
              </a:rPr>
              <a:t>on is:</a:t>
            </a:r>
            <a:endParaRPr sz="2400">
              <a:latin typeface="Arial"/>
              <a:cs typeface="Arial"/>
            </a:endParaRPr>
          </a:p>
        </p:txBody>
      </p:sp>
      <p:sp>
        <p:nvSpPr>
          <p:cNvPr id="16" name="object 16"/>
          <p:cNvSpPr txBox="1"/>
          <p:nvPr/>
        </p:nvSpPr>
        <p:spPr>
          <a:xfrm>
            <a:off x="825500" y="3088050"/>
            <a:ext cx="1774367" cy="380492"/>
          </a:xfrm>
          <a:prstGeom prst="rect">
            <a:avLst/>
          </a:prstGeom>
        </p:spPr>
        <p:txBody>
          <a:bodyPr wrap="square" lIns="0" tIns="0" rIns="0" bIns="0" rtlCol="0">
            <a:noAutofit/>
          </a:bodyPr>
          <a:lstStyle/>
          <a:p>
            <a:pPr marL="12700">
              <a:lnSpc>
                <a:spcPts val="2960"/>
              </a:lnSpc>
              <a:spcBef>
                <a:spcPts val="148"/>
              </a:spcBef>
            </a:pPr>
            <a:r>
              <a:rPr sz="2800" spc="4" dirty="0">
                <a:solidFill>
                  <a:srgbClr val="003164"/>
                </a:solidFill>
                <a:latin typeface="Arial"/>
                <a:cs typeface="Arial"/>
              </a:rPr>
              <a:t>“</a:t>
            </a:r>
            <a:r>
              <a:rPr sz="2800" i="1" spc="0" dirty="0">
                <a:solidFill>
                  <a:srgbClr val="003164"/>
                </a:solidFill>
                <a:latin typeface="Arial"/>
                <a:cs typeface="Arial"/>
              </a:rPr>
              <a:t>T</a:t>
            </a:r>
            <a:r>
              <a:rPr sz="2800" i="1" spc="4" dirty="0">
                <a:solidFill>
                  <a:srgbClr val="003164"/>
                </a:solidFill>
                <a:latin typeface="Arial"/>
                <a:cs typeface="Arial"/>
              </a:rPr>
              <a:t>estin</a:t>
            </a:r>
            <a:r>
              <a:rPr sz="2800" i="1" spc="0" dirty="0">
                <a:solidFill>
                  <a:srgbClr val="003164"/>
                </a:solidFill>
                <a:latin typeface="Arial"/>
                <a:cs typeface="Arial"/>
              </a:rPr>
              <a:t>g</a:t>
            </a:r>
            <a:r>
              <a:rPr sz="2800" i="1" spc="331" dirty="0">
                <a:solidFill>
                  <a:srgbClr val="003164"/>
                </a:solidFill>
                <a:latin typeface="Arial"/>
                <a:cs typeface="Arial"/>
              </a:rPr>
              <a:t> </a:t>
            </a:r>
            <a:r>
              <a:rPr sz="2800" i="1" spc="14" dirty="0">
                <a:solidFill>
                  <a:srgbClr val="003164"/>
                </a:solidFill>
                <a:latin typeface="Arial"/>
                <a:cs typeface="Arial"/>
              </a:rPr>
              <a:t>i</a:t>
            </a:r>
            <a:r>
              <a:rPr sz="2800" i="1" spc="0" dirty="0">
                <a:solidFill>
                  <a:srgbClr val="003164"/>
                </a:solidFill>
                <a:latin typeface="Arial"/>
                <a:cs typeface="Arial"/>
              </a:rPr>
              <a:t>s</a:t>
            </a:r>
            <a:endParaRPr sz="2800">
              <a:latin typeface="Arial"/>
              <a:cs typeface="Arial"/>
            </a:endParaRPr>
          </a:p>
        </p:txBody>
      </p:sp>
      <p:sp>
        <p:nvSpPr>
          <p:cNvPr id="15" name="object 15"/>
          <p:cNvSpPr txBox="1"/>
          <p:nvPr/>
        </p:nvSpPr>
        <p:spPr>
          <a:xfrm>
            <a:off x="2674366" y="3088050"/>
            <a:ext cx="573274" cy="380492"/>
          </a:xfrm>
          <a:prstGeom prst="rect">
            <a:avLst/>
          </a:prstGeom>
        </p:spPr>
        <p:txBody>
          <a:bodyPr wrap="square" lIns="0" tIns="0" rIns="0" bIns="0" rtlCol="0">
            <a:noAutofit/>
          </a:bodyPr>
          <a:lstStyle/>
          <a:p>
            <a:pPr marL="12700">
              <a:lnSpc>
                <a:spcPts val="2960"/>
              </a:lnSpc>
              <a:spcBef>
                <a:spcPts val="148"/>
              </a:spcBef>
            </a:pPr>
            <a:r>
              <a:rPr sz="2800" i="1" spc="4" dirty="0">
                <a:solidFill>
                  <a:srgbClr val="003164"/>
                </a:solidFill>
                <a:latin typeface="Arial"/>
                <a:cs typeface="Arial"/>
              </a:rPr>
              <a:t>th</a:t>
            </a:r>
            <a:r>
              <a:rPr sz="2800" i="1" spc="0" dirty="0">
                <a:solidFill>
                  <a:srgbClr val="003164"/>
                </a:solidFill>
                <a:latin typeface="Arial"/>
                <a:cs typeface="Arial"/>
              </a:rPr>
              <a:t>e</a:t>
            </a:r>
            <a:endParaRPr sz="2800">
              <a:latin typeface="Arial"/>
              <a:cs typeface="Arial"/>
            </a:endParaRPr>
          </a:p>
        </p:txBody>
      </p:sp>
      <p:sp>
        <p:nvSpPr>
          <p:cNvPr id="14" name="object 14"/>
          <p:cNvSpPr txBox="1"/>
          <p:nvPr/>
        </p:nvSpPr>
        <p:spPr>
          <a:xfrm>
            <a:off x="3322447" y="3088050"/>
            <a:ext cx="1324533" cy="380492"/>
          </a:xfrm>
          <a:prstGeom prst="rect">
            <a:avLst/>
          </a:prstGeom>
        </p:spPr>
        <p:txBody>
          <a:bodyPr wrap="square" lIns="0" tIns="0" rIns="0" bIns="0" rtlCol="0">
            <a:noAutofit/>
          </a:bodyPr>
          <a:lstStyle/>
          <a:p>
            <a:pPr marL="12700">
              <a:lnSpc>
                <a:spcPts val="2960"/>
              </a:lnSpc>
              <a:spcBef>
                <a:spcPts val="148"/>
              </a:spcBef>
            </a:pPr>
            <a:r>
              <a:rPr sz="2800" i="1" spc="4" dirty="0">
                <a:solidFill>
                  <a:srgbClr val="003164"/>
                </a:solidFill>
                <a:latin typeface="Arial"/>
                <a:cs typeface="Arial"/>
              </a:rPr>
              <a:t>pr</a:t>
            </a:r>
            <a:r>
              <a:rPr sz="2800" i="1" spc="-4" dirty="0">
                <a:solidFill>
                  <a:srgbClr val="003164"/>
                </a:solidFill>
                <a:latin typeface="Arial"/>
                <a:cs typeface="Arial"/>
              </a:rPr>
              <a:t>o</a:t>
            </a:r>
            <a:r>
              <a:rPr sz="2800" i="1" spc="4" dirty="0">
                <a:solidFill>
                  <a:srgbClr val="003164"/>
                </a:solidFill>
                <a:latin typeface="Arial"/>
                <a:cs typeface="Arial"/>
              </a:rPr>
              <a:t>ces</a:t>
            </a:r>
            <a:r>
              <a:rPr sz="2800" i="1" spc="0" dirty="0">
                <a:solidFill>
                  <a:srgbClr val="003164"/>
                </a:solidFill>
                <a:latin typeface="Arial"/>
                <a:cs typeface="Arial"/>
              </a:rPr>
              <a:t>s</a:t>
            </a:r>
            <a:endParaRPr sz="2800">
              <a:latin typeface="Arial"/>
              <a:cs typeface="Arial"/>
            </a:endParaRPr>
          </a:p>
        </p:txBody>
      </p:sp>
      <p:sp>
        <p:nvSpPr>
          <p:cNvPr id="13" name="object 13"/>
          <p:cNvSpPr txBox="1"/>
          <p:nvPr/>
        </p:nvSpPr>
        <p:spPr>
          <a:xfrm>
            <a:off x="4721479" y="3088050"/>
            <a:ext cx="375499" cy="380492"/>
          </a:xfrm>
          <a:prstGeom prst="rect">
            <a:avLst/>
          </a:prstGeom>
        </p:spPr>
        <p:txBody>
          <a:bodyPr wrap="square" lIns="0" tIns="0" rIns="0" bIns="0" rtlCol="0">
            <a:noAutofit/>
          </a:bodyPr>
          <a:lstStyle/>
          <a:p>
            <a:pPr marL="12700">
              <a:lnSpc>
                <a:spcPts val="2960"/>
              </a:lnSpc>
              <a:spcBef>
                <a:spcPts val="148"/>
              </a:spcBef>
            </a:pPr>
            <a:r>
              <a:rPr sz="2800" i="1" spc="4" dirty="0">
                <a:solidFill>
                  <a:srgbClr val="003164"/>
                </a:solidFill>
                <a:latin typeface="Arial"/>
                <a:cs typeface="Arial"/>
              </a:rPr>
              <a:t>o</a:t>
            </a:r>
            <a:r>
              <a:rPr sz="2800" i="1" spc="0" dirty="0">
                <a:solidFill>
                  <a:srgbClr val="003164"/>
                </a:solidFill>
                <a:latin typeface="Arial"/>
                <a:cs typeface="Arial"/>
              </a:rPr>
              <a:t>f</a:t>
            </a:r>
            <a:endParaRPr sz="2800">
              <a:latin typeface="Arial"/>
              <a:cs typeface="Arial"/>
            </a:endParaRPr>
          </a:p>
        </p:txBody>
      </p:sp>
      <p:sp>
        <p:nvSpPr>
          <p:cNvPr id="12" name="object 12"/>
          <p:cNvSpPr txBox="1"/>
          <p:nvPr/>
        </p:nvSpPr>
        <p:spPr>
          <a:xfrm>
            <a:off x="5171059" y="3088050"/>
            <a:ext cx="1602228" cy="380492"/>
          </a:xfrm>
          <a:prstGeom prst="rect">
            <a:avLst/>
          </a:prstGeom>
        </p:spPr>
        <p:txBody>
          <a:bodyPr wrap="square" lIns="0" tIns="0" rIns="0" bIns="0" rtlCol="0">
            <a:noAutofit/>
          </a:bodyPr>
          <a:lstStyle/>
          <a:p>
            <a:pPr marL="12700">
              <a:lnSpc>
                <a:spcPts val="2960"/>
              </a:lnSpc>
              <a:spcBef>
                <a:spcPts val="148"/>
              </a:spcBef>
            </a:pPr>
            <a:r>
              <a:rPr sz="2800" i="1" spc="-4" dirty="0">
                <a:solidFill>
                  <a:srgbClr val="003164"/>
                </a:solidFill>
                <a:latin typeface="Arial"/>
                <a:cs typeface="Arial"/>
              </a:rPr>
              <a:t>e</a:t>
            </a:r>
            <a:r>
              <a:rPr sz="2800" i="1" spc="4" dirty="0">
                <a:solidFill>
                  <a:srgbClr val="003164"/>
                </a:solidFill>
                <a:latin typeface="Arial"/>
                <a:cs typeface="Arial"/>
              </a:rPr>
              <a:t>xecutin</a:t>
            </a:r>
            <a:r>
              <a:rPr sz="2800" i="1" spc="0" dirty="0">
                <a:solidFill>
                  <a:srgbClr val="003164"/>
                </a:solidFill>
                <a:latin typeface="Arial"/>
                <a:cs typeface="Arial"/>
              </a:rPr>
              <a:t>g</a:t>
            </a:r>
            <a:endParaRPr sz="2800">
              <a:latin typeface="Arial"/>
              <a:cs typeface="Arial"/>
            </a:endParaRPr>
          </a:p>
        </p:txBody>
      </p:sp>
      <p:sp>
        <p:nvSpPr>
          <p:cNvPr id="11" name="object 11"/>
          <p:cNvSpPr txBox="1"/>
          <p:nvPr/>
        </p:nvSpPr>
        <p:spPr>
          <a:xfrm>
            <a:off x="6847713" y="3088050"/>
            <a:ext cx="276094" cy="380492"/>
          </a:xfrm>
          <a:prstGeom prst="rect">
            <a:avLst/>
          </a:prstGeom>
        </p:spPr>
        <p:txBody>
          <a:bodyPr wrap="square" lIns="0" tIns="0" rIns="0" bIns="0" rtlCol="0">
            <a:noAutofit/>
          </a:bodyPr>
          <a:lstStyle/>
          <a:p>
            <a:pPr marL="12700">
              <a:lnSpc>
                <a:spcPts val="2960"/>
              </a:lnSpc>
              <a:spcBef>
                <a:spcPts val="148"/>
              </a:spcBef>
            </a:pPr>
            <a:r>
              <a:rPr sz="2800" i="1" spc="0" dirty="0">
                <a:solidFill>
                  <a:srgbClr val="003164"/>
                </a:solidFill>
                <a:latin typeface="Arial"/>
                <a:cs typeface="Arial"/>
              </a:rPr>
              <a:t>a</a:t>
            </a:r>
            <a:endParaRPr sz="2800">
              <a:latin typeface="Arial"/>
              <a:cs typeface="Arial"/>
            </a:endParaRPr>
          </a:p>
        </p:txBody>
      </p:sp>
      <p:sp>
        <p:nvSpPr>
          <p:cNvPr id="10" name="object 10"/>
          <p:cNvSpPr txBox="1"/>
          <p:nvPr/>
        </p:nvSpPr>
        <p:spPr>
          <a:xfrm>
            <a:off x="7198233" y="3088050"/>
            <a:ext cx="1406584" cy="380492"/>
          </a:xfrm>
          <a:prstGeom prst="rect">
            <a:avLst/>
          </a:prstGeom>
        </p:spPr>
        <p:txBody>
          <a:bodyPr wrap="square" lIns="0" tIns="0" rIns="0" bIns="0" rtlCol="0">
            <a:noAutofit/>
          </a:bodyPr>
          <a:lstStyle/>
          <a:p>
            <a:pPr marL="12700">
              <a:lnSpc>
                <a:spcPts val="2960"/>
              </a:lnSpc>
              <a:spcBef>
                <a:spcPts val="148"/>
              </a:spcBef>
            </a:pPr>
            <a:r>
              <a:rPr sz="2800" i="1" spc="4" dirty="0">
                <a:solidFill>
                  <a:srgbClr val="003164"/>
                </a:solidFill>
                <a:latin typeface="Arial"/>
                <a:cs typeface="Arial"/>
              </a:rPr>
              <a:t>p</a:t>
            </a:r>
            <a:r>
              <a:rPr sz="2800" i="1" spc="9" dirty="0">
                <a:solidFill>
                  <a:srgbClr val="003164"/>
                </a:solidFill>
                <a:latin typeface="Arial"/>
                <a:cs typeface="Arial"/>
              </a:rPr>
              <a:t>r</a:t>
            </a:r>
            <a:r>
              <a:rPr sz="2800" i="1" spc="4" dirty="0">
                <a:solidFill>
                  <a:srgbClr val="003164"/>
                </a:solidFill>
                <a:latin typeface="Arial"/>
                <a:cs typeface="Arial"/>
              </a:rPr>
              <a:t>ogr</a:t>
            </a:r>
            <a:r>
              <a:rPr sz="2800" i="1" spc="14" dirty="0">
                <a:solidFill>
                  <a:srgbClr val="003164"/>
                </a:solidFill>
                <a:latin typeface="Arial"/>
                <a:cs typeface="Arial"/>
              </a:rPr>
              <a:t>a</a:t>
            </a:r>
            <a:r>
              <a:rPr sz="2800" i="1" spc="0" dirty="0">
                <a:solidFill>
                  <a:srgbClr val="003164"/>
                </a:solidFill>
                <a:latin typeface="Arial"/>
                <a:cs typeface="Arial"/>
              </a:rPr>
              <a:t>m</a:t>
            </a:r>
            <a:endParaRPr sz="2800">
              <a:latin typeface="Arial"/>
              <a:cs typeface="Arial"/>
            </a:endParaRPr>
          </a:p>
        </p:txBody>
      </p:sp>
      <p:sp>
        <p:nvSpPr>
          <p:cNvPr id="9" name="object 9"/>
          <p:cNvSpPr txBox="1"/>
          <p:nvPr/>
        </p:nvSpPr>
        <p:spPr>
          <a:xfrm>
            <a:off x="8678418" y="3088050"/>
            <a:ext cx="710017" cy="380492"/>
          </a:xfrm>
          <a:prstGeom prst="rect">
            <a:avLst/>
          </a:prstGeom>
        </p:spPr>
        <p:txBody>
          <a:bodyPr wrap="square" lIns="0" tIns="0" rIns="0" bIns="0" rtlCol="0">
            <a:noAutofit/>
          </a:bodyPr>
          <a:lstStyle/>
          <a:p>
            <a:pPr marL="12700">
              <a:lnSpc>
                <a:spcPts val="2960"/>
              </a:lnSpc>
              <a:spcBef>
                <a:spcPts val="148"/>
              </a:spcBef>
            </a:pPr>
            <a:r>
              <a:rPr sz="2800" i="1" spc="0" dirty="0">
                <a:solidFill>
                  <a:srgbClr val="003164"/>
                </a:solidFill>
                <a:latin typeface="Arial"/>
                <a:cs typeface="Arial"/>
              </a:rPr>
              <a:t>with</a:t>
            </a:r>
            <a:endParaRPr sz="2800">
              <a:latin typeface="Arial"/>
              <a:cs typeface="Arial"/>
            </a:endParaRPr>
          </a:p>
        </p:txBody>
      </p:sp>
      <p:sp>
        <p:nvSpPr>
          <p:cNvPr id="8" name="object 8"/>
          <p:cNvSpPr txBox="1"/>
          <p:nvPr/>
        </p:nvSpPr>
        <p:spPr>
          <a:xfrm>
            <a:off x="825500" y="3513246"/>
            <a:ext cx="572241" cy="380492"/>
          </a:xfrm>
          <a:prstGeom prst="rect">
            <a:avLst/>
          </a:prstGeom>
        </p:spPr>
        <p:txBody>
          <a:bodyPr wrap="square" lIns="0" tIns="0" rIns="0" bIns="0" rtlCol="0">
            <a:noAutofit/>
          </a:bodyPr>
          <a:lstStyle/>
          <a:p>
            <a:pPr marL="12700">
              <a:lnSpc>
                <a:spcPts val="2960"/>
              </a:lnSpc>
              <a:spcBef>
                <a:spcPts val="148"/>
              </a:spcBef>
            </a:pPr>
            <a:r>
              <a:rPr sz="2800" i="1" spc="0" dirty="0">
                <a:solidFill>
                  <a:srgbClr val="003164"/>
                </a:solidFill>
                <a:latin typeface="Arial"/>
                <a:cs typeface="Arial"/>
              </a:rPr>
              <a:t>the</a:t>
            </a:r>
            <a:endParaRPr sz="2800">
              <a:latin typeface="Arial"/>
              <a:cs typeface="Arial"/>
            </a:endParaRPr>
          </a:p>
        </p:txBody>
      </p:sp>
      <p:sp>
        <p:nvSpPr>
          <p:cNvPr id="7" name="object 7"/>
          <p:cNvSpPr txBox="1"/>
          <p:nvPr/>
        </p:nvSpPr>
        <p:spPr>
          <a:xfrm>
            <a:off x="1420114" y="3513246"/>
            <a:ext cx="950047" cy="380492"/>
          </a:xfrm>
          <a:prstGeom prst="rect">
            <a:avLst/>
          </a:prstGeom>
        </p:spPr>
        <p:txBody>
          <a:bodyPr wrap="square" lIns="0" tIns="0" rIns="0" bIns="0" rtlCol="0">
            <a:noAutofit/>
          </a:bodyPr>
          <a:lstStyle/>
          <a:p>
            <a:pPr marL="12700">
              <a:lnSpc>
                <a:spcPts val="2960"/>
              </a:lnSpc>
              <a:spcBef>
                <a:spcPts val="148"/>
              </a:spcBef>
            </a:pPr>
            <a:r>
              <a:rPr sz="2800" i="1" spc="4" dirty="0">
                <a:solidFill>
                  <a:srgbClr val="003164"/>
                </a:solidFill>
                <a:latin typeface="Arial"/>
                <a:cs typeface="Arial"/>
              </a:rPr>
              <a:t>inten</a:t>
            </a:r>
            <a:r>
              <a:rPr sz="2800" i="1" spc="0" dirty="0">
                <a:solidFill>
                  <a:srgbClr val="003164"/>
                </a:solidFill>
                <a:latin typeface="Arial"/>
                <a:cs typeface="Arial"/>
              </a:rPr>
              <a:t>t</a:t>
            </a:r>
            <a:endParaRPr sz="2800">
              <a:latin typeface="Arial"/>
              <a:cs typeface="Arial"/>
            </a:endParaRPr>
          </a:p>
        </p:txBody>
      </p:sp>
      <p:sp>
        <p:nvSpPr>
          <p:cNvPr id="6" name="object 6"/>
          <p:cNvSpPr txBox="1"/>
          <p:nvPr/>
        </p:nvSpPr>
        <p:spPr>
          <a:xfrm>
            <a:off x="2390902" y="3513246"/>
            <a:ext cx="376187" cy="380492"/>
          </a:xfrm>
          <a:prstGeom prst="rect">
            <a:avLst/>
          </a:prstGeom>
        </p:spPr>
        <p:txBody>
          <a:bodyPr wrap="square" lIns="0" tIns="0" rIns="0" bIns="0" rtlCol="0">
            <a:noAutofit/>
          </a:bodyPr>
          <a:lstStyle/>
          <a:p>
            <a:pPr marL="12700">
              <a:lnSpc>
                <a:spcPts val="2960"/>
              </a:lnSpc>
              <a:spcBef>
                <a:spcPts val="148"/>
              </a:spcBef>
            </a:pPr>
            <a:r>
              <a:rPr sz="2800" i="1" spc="4" dirty="0">
                <a:solidFill>
                  <a:srgbClr val="003164"/>
                </a:solidFill>
                <a:latin typeface="Arial"/>
                <a:cs typeface="Arial"/>
              </a:rPr>
              <a:t>of</a:t>
            </a:r>
            <a:endParaRPr sz="2800">
              <a:latin typeface="Arial"/>
              <a:cs typeface="Arial"/>
            </a:endParaRPr>
          </a:p>
        </p:txBody>
      </p:sp>
      <p:sp>
        <p:nvSpPr>
          <p:cNvPr id="5" name="object 5"/>
          <p:cNvSpPr txBox="1"/>
          <p:nvPr/>
        </p:nvSpPr>
        <p:spPr>
          <a:xfrm>
            <a:off x="2787142" y="3513246"/>
            <a:ext cx="1128391" cy="380492"/>
          </a:xfrm>
          <a:prstGeom prst="rect">
            <a:avLst/>
          </a:prstGeom>
        </p:spPr>
        <p:txBody>
          <a:bodyPr wrap="square" lIns="0" tIns="0" rIns="0" bIns="0" rtlCol="0">
            <a:noAutofit/>
          </a:bodyPr>
          <a:lstStyle/>
          <a:p>
            <a:pPr marL="12700">
              <a:lnSpc>
                <a:spcPts val="2960"/>
              </a:lnSpc>
              <a:spcBef>
                <a:spcPts val="148"/>
              </a:spcBef>
            </a:pPr>
            <a:r>
              <a:rPr sz="2800" i="1" spc="4" dirty="0">
                <a:solidFill>
                  <a:srgbClr val="003164"/>
                </a:solidFill>
                <a:latin typeface="Arial"/>
                <a:cs typeface="Arial"/>
              </a:rPr>
              <a:t>fin</a:t>
            </a:r>
            <a:r>
              <a:rPr sz="2800" i="1" spc="9" dirty="0">
                <a:solidFill>
                  <a:srgbClr val="003164"/>
                </a:solidFill>
                <a:latin typeface="Arial"/>
                <a:cs typeface="Arial"/>
              </a:rPr>
              <a:t>d</a:t>
            </a:r>
            <a:r>
              <a:rPr sz="2800" i="1" spc="4" dirty="0">
                <a:solidFill>
                  <a:srgbClr val="003164"/>
                </a:solidFill>
                <a:latin typeface="Arial"/>
                <a:cs typeface="Arial"/>
              </a:rPr>
              <a:t>in</a:t>
            </a:r>
            <a:r>
              <a:rPr sz="2800" i="1" spc="0" dirty="0">
                <a:solidFill>
                  <a:srgbClr val="003164"/>
                </a:solidFill>
                <a:latin typeface="Arial"/>
                <a:cs typeface="Arial"/>
              </a:rPr>
              <a:t>g</a:t>
            </a:r>
            <a:endParaRPr sz="2800">
              <a:latin typeface="Arial"/>
              <a:cs typeface="Arial"/>
            </a:endParaRPr>
          </a:p>
        </p:txBody>
      </p:sp>
      <p:sp>
        <p:nvSpPr>
          <p:cNvPr id="4" name="object 4"/>
          <p:cNvSpPr txBox="1"/>
          <p:nvPr/>
        </p:nvSpPr>
        <p:spPr>
          <a:xfrm>
            <a:off x="3935095" y="3513246"/>
            <a:ext cx="1009691" cy="380492"/>
          </a:xfrm>
          <a:prstGeom prst="rect">
            <a:avLst/>
          </a:prstGeom>
        </p:spPr>
        <p:txBody>
          <a:bodyPr wrap="square" lIns="0" tIns="0" rIns="0" bIns="0" rtlCol="0">
            <a:noAutofit/>
          </a:bodyPr>
          <a:lstStyle/>
          <a:p>
            <a:pPr marL="12700">
              <a:lnSpc>
                <a:spcPts val="2960"/>
              </a:lnSpc>
              <a:spcBef>
                <a:spcPts val="148"/>
              </a:spcBef>
            </a:pPr>
            <a:r>
              <a:rPr sz="2800" i="1" spc="4" dirty="0">
                <a:solidFill>
                  <a:srgbClr val="003164"/>
                </a:solidFill>
                <a:latin typeface="Arial"/>
                <a:cs typeface="Arial"/>
              </a:rPr>
              <a:t>errors</a:t>
            </a:r>
            <a:endParaRPr sz="2800">
              <a:latin typeface="Arial"/>
              <a:cs typeface="Arial"/>
            </a:endParaRPr>
          </a:p>
        </p:txBody>
      </p:sp>
      <p:sp>
        <p:nvSpPr>
          <p:cNvPr id="3" name="object 3"/>
          <p:cNvSpPr txBox="1"/>
          <p:nvPr/>
        </p:nvSpPr>
        <p:spPr>
          <a:xfrm>
            <a:off x="4965319" y="3513246"/>
            <a:ext cx="196909" cy="380492"/>
          </a:xfrm>
          <a:prstGeom prst="rect">
            <a:avLst/>
          </a:prstGeom>
        </p:spPr>
        <p:txBody>
          <a:bodyPr wrap="square" lIns="0" tIns="0" rIns="0" bIns="0" rtlCol="0">
            <a:noAutofit/>
          </a:bodyPr>
          <a:lstStyle/>
          <a:p>
            <a:pPr marL="12700">
              <a:lnSpc>
                <a:spcPts val="2960"/>
              </a:lnSpc>
              <a:spcBef>
                <a:spcPts val="148"/>
              </a:spcBef>
            </a:pPr>
            <a:r>
              <a:rPr sz="2800" spc="0" dirty="0">
                <a:solidFill>
                  <a:srgbClr val="003164"/>
                </a:solidFill>
                <a:latin typeface="Arial"/>
                <a:cs typeface="Arial"/>
              </a:rPr>
              <a:t>”</a:t>
            </a:r>
            <a:endParaRPr sz="2800">
              <a:latin typeface="Arial"/>
              <a:cs typeface="Arial"/>
            </a:endParaRPr>
          </a:p>
        </p:txBody>
      </p:sp>
      <p:sp>
        <p:nvSpPr>
          <p:cNvPr id="20" name="Footer Placeholder 4">
            <a:extLst>
              <a:ext uri="{FF2B5EF4-FFF2-40B4-BE49-F238E27FC236}">
                <a16:creationId xmlns:a16="http://schemas.microsoft.com/office/drawing/2014/main" id="{D5C735C6-A341-2242-B806-53D2EC8A6202}"/>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21" name="Object 4">
            <a:extLst>
              <a:ext uri="{FF2B5EF4-FFF2-40B4-BE49-F238E27FC236}">
                <a16:creationId xmlns:a16="http://schemas.microsoft.com/office/drawing/2014/main" id="{343B5522-2042-D947-A983-53609EC9E26B}"/>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D84242-29F8-2743-9DB0-1E2CEBC9042A}"/>
              </a:ext>
            </a:extLst>
          </p:cNvPr>
          <p:cNvPicPr>
            <a:picLocks noChangeAspect="1"/>
          </p:cNvPicPr>
          <p:nvPr/>
        </p:nvPicPr>
        <p:blipFill>
          <a:blip r:embed="rId2"/>
          <a:stretch>
            <a:fillRect/>
          </a:stretch>
        </p:blipFill>
        <p:spPr>
          <a:xfrm>
            <a:off x="3048000" y="1066800"/>
            <a:ext cx="2743200" cy="2386584"/>
          </a:xfrm>
          <a:prstGeom prst="rect">
            <a:avLst/>
          </a:prstGeom>
        </p:spPr>
      </p:pic>
      <p:sp>
        <p:nvSpPr>
          <p:cNvPr id="3" name="Rectangle 2">
            <a:extLst>
              <a:ext uri="{FF2B5EF4-FFF2-40B4-BE49-F238E27FC236}">
                <a16:creationId xmlns:a16="http://schemas.microsoft.com/office/drawing/2014/main" id="{B59DD793-4721-7D45-8316-DEB876156DB0}"/>
              </a:ext>
            </a:extLst>
          </p:cNvPr>
          <p:cNvSpPr/>
          <p:nvPr/>
        </p:nvSpPr>
        <p:spPr>
          <a:xfrm>
            <a:off x="710540" y="381000"/>
            <a:ext cx="7748147" cy="395236"/>
          </a:xfrm>
          <a:prstGeom prst="rect">
            <a:avLst/>
          </a:prstGeom>
        </p:spPr>
        <p:txBody>
          <a:bodyPr wrap="none">
            <a:spAutoFit/>
          </a:bodyPr>
          <a:lstStyle/>
          <a:p>
            <a:pPr marL="12700">
              <a:lnSpc>
                <a:spcPts val="2345"/>
              </a:lnSpc>
              <a:spcBef>
                <a:spcPts val="117"/>
              </a:spcBef>
            </a:pPr>
            <a:r>
              <a:rPr lang="en-IN" sz="2800" b="1" dirty="0">
                <a:solidFill>
                  <a:srgbClr val="0031CC"/>
                </a:solidFill>
                <a:latin typeface="Arial"/>
                <a:cs typeface="Arial"/>
              </a:rPr>
              <a:t>Error/</a:t>
            </a:r>
            <a:r>
              <a:rPr lang="en-IN" sz="2800" b="1" spc="-53" dirty="0">
                <a:solidFill>
                  <a:srgbClr val="0031CC"/>
                </a:solidFill>
                <a:latin typeface="Arial"/>
                <a:cs typeface="Arial"/>
              </a:rPr>
              <a:t> </a:t>
            </a:r>
            <a:r>
              <a:rPr lang="en-IN" sz="2800" b="1" spc="-4" dirty="0">
                <a:solidFill>
                  <a:srgbClr val="0031CC"/>
                </a:solidFill>
                <a:latin typeface="Arial"/>
                <a:cs typeface="Arial"/>
              </a:rPr>
              <a:t>M</a:t>
            </a:r>
            <a:r>
              <a:rPr lang="en-IN" sz="2800" b="1" dirty="0">
                <a:solidFill>
                  <a:srgbClr val="0031CC"/>
                </a:solidFill>
                <a:latin typeface="Arial"/>
                <a:cs typeface="Arial"/>
              </a:rPr>
              <a:t>i</a:t>
            </a:r>
            <a:r>
              <a:rPr lang="en-IN" sz="2800" b="1" spc="14" dirty="0">
                <a:solidFill>
                  <a:srgbClr val="0031CC"/>
                </a:solidFill>
                <a:latin typeface="Arial"/>
                <a:cs typeface="Arial"/>
              </a:rPr>
              <a:t>s</a:t>
            </a:r>
            <a:r>
              <a:rPr lang="en-IN" sz="2800" b="1" dirty="0">
                <a:solidFill>
                  <a:srgbClr val="0031CC"/>
                </a:solidFill>
                <a:latin typeface="Arial"/>
                <a:cs typeface="Arial"/>
              </a:rPr>
              <a:t>t</a:t>
            </a:r>
            <a:r>
              <a:rPr lang="en-IN" sz="2800" b="1" spc="14" dirty="0">
                <a:solidFill>
                  <a:srgbClr val="0031CC"/>
                </a:solidFill>
                <a:latin typeface="Arial"/>
                <a:cs typeface="Arial"/>
              </a:rPr>
              <a:t>a</a:t>
            </a:r>
            <a:r>
              <a:rPr lang="en-IN" sz="2800" b="1" spc="4" dirty="0">
                <a:solidFill>
                  <a:srgbClr val="0031CC"/>
                </a:solidFill>
                <a:latin typeface="Arial"/>
                <a:cs typeface="Arial"/>
              </a:rPr>
              <a:t>ke</a:t>
            </a:r>
            <a:r>
              <a:rPr lang="en-IN" sz="2800" b="1" dirty="0">
                <a:solidFill>
                  <a:srgbClr val="0031CC"/>
                </a:solidFill>
                <a:latin typeface="Arial"/>
                <a:cs typeface="Arial"/>
              </a:rPr>
              <a:t>/</a:t>
            </a:r>
            <a:r>
              <a:rPr lang="en-IN" sz="2800" b="1" spc="-80" dirty="0">
                <a:solidFill>
                  <a:srgbClr val="0031CC"/>
                </a:solidFill>
                <a:latin typeface="Arial"/>
                <a:cs typeface="Arial"/>
              </a:rPr>
              <a:t> </a:t>
            </a:r>
            <a:r>
              <a:rPr lang="en-IN" sz="2800" b="1" dirty="0">
                <a:solidFill>
                  <a:srgbClr val="0031CC"/>
                </a:solidFill>
                <a:latin typeface="Arial"/>
                <a:cs typeface="Arial"/>
              </a:rPr>
              <a:t>B</a:t>
            </a:r>
            <a:r>
              <a:rPr lang="en-IN" sz="2800" b="1" spc="14" dirty="0">
                <a:solidFill>
                  <a:srgbClr val="0031CC"/>
                </a:solidFill>
                <a:latin typeface="Arial"/>
                <a:cs typeface="Arial"/>
              </a:rPr>
              <a:t>u</a:t>
            </a:r>
            <a:r>
              <a:rPr lang="en-IN" sz="2800" b="1" dirty="0">
                <a:solidFill>
                  <a:srgbClr val="0031CC"/>
                </a:solidFill>
                <a:latin typeface="Arial"/>
                <a:cs typeface="Arial"/>
              </a:rPr>
              <a:t>g,</a:t>
            </a:r>
            <a:r>
              <a:rPr lang="en-IN" sz="2800" b="1" spc="-29" dirty="0">
                <a:solidFill>
                  <a:srgbClr val="0031CC"/>
                </a:solidFill>
                <a:latin typeface="Arial"/>
                <a:cs typeface="Arial"/>
              </a:rPr>
              <a:t> </a:t>
            </a:r>
            <a:r>
              <a:rPr lang="en-IN" sz="2800" b="1" dirty="0">
                <a:solidFill>
                  <a:srgbClr val="0031CC"/>
                </a:solidFill>
                <a:latin typeface="Arial"/>
                <a:cs typeface="Arial"/>
              </a:rPr>
              <a:t>F</a:t>
            </a:r>
            <a:r>
              <a:rPr lang="en-IN" sz="2800" b="1" spc="14" dirty="0">
                <a:solidFill>
                  <a:srgbClr val="0031CC"/>
                </a:solidFill>
                <a:latin typeface="Arial"/>
                <a:cs typeface="Arial"/>
              </a:rPr>
              <a:t>a</a:t>
            </a:r>
            <a:r>
              <a:rPr lang="en-IN" sz="2800" b="1" dirty="0">
                <a:solidFill>
                  <a:srgbClr val="0031CC"/>
                </a:solidFill>
                <a:latin typeface="Arial"/>
                <a:cs typeface="Arial"/>
              </a:rPr>
              <a:t>ult/Defect</a:t>
            </a:r>
            <a:r>
              <a:rPr lang="en-IN" sz="2800" b="1" spc="-52" dirty="0">
                <a:solidFill>
                  <a:srgbClr val="0031CC"/>
                </a:solidFill>
                <a:latin typeface="Arial"/>
                <a:cs typeface="Arial"/>
              </a:rPr>
              <a:t> </a:t>
            </a:r>
            <a:r>
              <a:rPr lang="en-IN" sz="2800" b="1" spc="14" dirty="0">
                <a:solidFill>
                  <a:srgbClr val="0031CC"/>
                </a:solidFill>
                <a:latin typeface="Arial"/>
                <a:cs typeface="Arial"/>
              </a:rPr>
              <a:t>a</a:t>
            </a:r>
            <a:r>
              <a:rPr lang="en-IN" sz="2800" b="1" dirty="0">
                <a:solidFill>
                  <a:srgbClr val="0031CC"/>
                </a:solidFill>
                <a:latin typeface="Arial"/>
                <a:cs typeface="Arial"/>
              </a:rPr>
              <a:t>nd</a:t>
            </a:r>
            <a:r>
              <a:rPr lang="en-IN" sz="2800" b="1" spc="-24" dirty="0">
                <a:solidFill>
                  <a:srgbClr val="0031CC"/>
                </a:solidFill>
                <a:latin typeface="Arial"/>
                <a:cs typeface="Arial"/>
              </a:rPr>
              <a:t> </a:t>
            </a:r>
            <a:r>
              <a:rPr lang="en-IN" sz="2800" b="1" dirty="0">
                <a:solidFill>
                  <a:srgbClr val="0031CC"/>
                </a:solidFill>
                <a:latin typeface="Arial"/>
                <a:cs typeface="Arial"/>
              </a:rPr>
              <a:t>Fa</a:t>
            </a:r>
            <a:r>
              <a:rPr lang="en-IN" sz="2800" b="1" spc="4" dirty="0">
                <a:solidFill>
                  <a:srgbClr val="0031CC"/>
                </a:solidFill>
                <a:latin typeface="Arial"/>
                <a:cs typeface="Arial"/>
              </a:rPr>
              <a:t>i</a:t>
            </a:r>
            <a:r>
              <a:rPr lang="en-IN" sz="2800" b="1" spc="14" dirty="0">
                <a:solidFill>
                  <a:srgbClr val="0031CC"/>
                </a:solidFill>
                <a:latin typeface="Arial"/>
                <a:cs typeface="Arial"/>
              </a:rPr>
              <a:t>l</a:t>
            </a:r>
            <a:r>
              <a:rPr lang="en-IN" sz="2800" b="1" dirty="0">
                <a:solidFill>
                  <a:srgbClr val="0031CC"/>
                </a:solidFill>
                <a:latin typeface="Arial"/>
                <a:cs typeface="Arial"/>
              </a:rPr>
              <a:t>ure</a:t>
            </a:r>
            <a:endParaRPr lang="en-IN" sz="2800" dirty="0">
              <a:latin typeface="Arial"/>
              <a:cs typeface="Arial"/>
            </a:endParaRPr>
          </a:p>
        </p:txBody>
      </p:sp>
      <p:sp>
        <p:nvSpPr>
          <p:cNvPr id="4" name="Rectangle 3">
            <a:extLst>
              <a:ext uri="{FF2B5EF4-FFF2-40B4-BE49-F238E27FC236}">
                <a16:creationId xmlns:a16="http://schemas.microsoft.com/office/drawing/2014/main" id="{CC2F436D-31CA-B549-B31C-8E818F334DA0}"/>
              </a:ext>
            </a:extLst>
          </p:cNvPr>
          <p:cNvSpPr/>
          <p:nvPr/>
        </p:nvSpPr>
        <p:spPr>
          <a:xfrm>
            <a:off x="683806" y="3352800"/>
            <a:ext cx="8534400" cy="3416320"/>
          </a:xfrm>
          <a:prstGeom prst="rect">
            <a:avLst/>
          </a:prstGeom>
        </p:spPr>
        <p:txBody>
          <a:bodyPr wrap="square">
            <a:spAutoFit/>
          </a:bodyPr>
          <a:lstStyle/>
          <a:p>
            <a:r>
              <a:rPr lang="en-IN" sz="2400" b="1" i="1" dirty="0">
                <a:solidFill>
                  <a:srgbClr val="333333"/>
                </a:solidFill>
                <a:latin typeface="Encode Sans"/>
              </a:rPr>
              <a:t>Errors:</a:t>
            </a:r>
            <a:endParaRPr lang="en-IN" sz="2400" b="1" dirty="0">
              <a:solidFill>
                <a:srgbClr val="333333"/>
              </a:solidFill>
              <a:latin typeface="Encode Sans"/>
            </a:endParaRPr>
          </a:p>
          <a:p>
            <a:pPr algn="just"/>
            <a:r>
              <a:rPr lang="en-IN" sz="2400" dirty="0">
                <a:solidFill>
                  <a:srgbClr val="000000"/>
                </a:solidFill>
                <a:latin typeface="Encode Sans"/>
              </a:rPr>
              <a:t>The </a:t>
            </a:r>
            <a:r>
              <a:rPr lang="en-IN" sz="2400" b="1" i="1" dirty="0">
                <a:solidFill>
                  <a:srgbClr val="000000"/>
                </a:solidFill>
                <a:latin typeface="Encode Sans"/>
              </a:rPr>
              <a:t>Error</a:t>
            </a:r>
            <a:r>
              <a:rPr lang="en-IN" sz="2400" i="1" dirty="0">
                <a:solidFill>
                  <a:srgbClr val="000000"/>
                </a:solidFill>
                <a:latin typeface="Encode Sans"/>
              </a:rPr>
              <a:t> </a:t>
            </a:r>
            <a:r>
              <a:rPr lang="en-IN" sz="2400" dirty="0">
                <a:solidFill>
                  <a:srgbClr val="000000"/>
                </a:solidFill>
                <a:latin typeface="Encode Sans"/>
              </a:rPr>
              <a:t>is a human mistake. An Error appears not only due to the logical mistake in the code made by the developer. Anyone in the team can make mistakes during the different phases of software development. For instance,</a:t>
            </a:r>
            <a:endParaRPr lang="en-IN" sz="2400" dirty="0">
              <a:solidFill>
                <a:srgbClr val="333333"/>
              </a:solidFill>
              <a:latin typeface="Encode Sans"/>
            </a:endParaRPr>
          </a:p>
          <a:p>
            <a:pPr>
              <a:buFont typeface="Arial" panose="020B0604020202020204" pitchFamily="34" charset="0"/>
              <a:buChar char="•"/>
            </a:pPr>
            <a:r>
              <a:rPr lang="en-IN" sz="2400" i="1" dirty="0">
                <a:solidFill>
                  <a:srgbClr val="0000FF"/>
                </a:solidFill>
                <a:latin typeface="Encode Sans"/>
              </a:rPr>
              <a:t>BA (business analyst) may misinterpret or misunderstand requirements.</a:t>
            </a:r>
            <a:endParaRPr lang="en-IN" sz="2400" dirty="0">
              <a:solidFill>
                <a:srgbClr val="333333"/>
              </a:solidFill>
              <a:latin typeface="Encode Sans"/>
            </a:endParaRPr>
          </a:p>
          <a:p>
            <a:pPr>
              <a:buFont typeface="Arial" panose="020B0604020202020204" pitchFamily="34" charset="0"/>
              <a:buChar char="•"/>
            </a:pPr>
            <a:r>
              <a:rPr lang="en-IN" sz="2400" i="1" dirty="0">
                <a:solidFill>
                  <a:srgbClr val="0000FF"/>
                </a:solidFill>
                <a:latin typeface="Encode Sans"/>
              </a:rPr>
              <a:t>The customer may provide insufficient or incorrect information.</a:t>
            </a:r>
            <a:endParaRPr lang="en-IN" sz="2400" dirty="0">
              <a:solidFill>
                <a:srgbClr val="333333"/>
              </a:solidFill>
              <a:latin typeface="Encode Sans"/>
            </a:endParaRPr>
          </a:p>
          <a:p>
            <a:pPr>
              <a:buFont typeface="Arial" panose="020B0604020202020204" pitchFamily="34" charset="0"/>
              <a:buChar char="•"/>
            </a:pPr>
            <a:r>
              <a:rPr lang="en-IN" sz="2400" i="1" dirty="0">
                <a:solidFill>
                  <a:srgbClr val="0000FF"/>
                </a:solidFill>
                <a:latin typeface="Encode Sans"/>
              </a:rPr>
              <a:t>The architect may cause a flaw in software design.</a:t>
            </a:r>
            <a:endParaRPr lang="en-IN" sz="2400" b="0" i="0" dirty="0">
              <a:solidFill>
                <a:srgbClr val="333333"/>
              </a:solidFill>
              <a:effectLst/>
              <a:latin typeface="Encode Sans"/>
            </a:endParaRPr>
          </a:p>
        </p:txBody>
      </p:sp>
      <p:sp>
        <p:nvSpPr>
          <p:cNvPr id="5" name="object 7">
            <a:extLst>
              <a:ext uri="{FF2B5EF4-FFF2-40B4-BE49-F238E27FC236}">
                <a16:creationId xmlns:a16="http://schemas.microsoft.com/office/drawing/2014/main" id="{A0E7AD57-EF6F-CF44-A3B8-418EC57A36D1}"/>
              </a:ext>
            </a:extLst>
          </p:cNvPr>
          <p:cNvSpPr txBox="1"/>
          <p:nvPr/>
        </p:nvSpPr>
        <p:spPr>
          <a:xfrm>
            <a:off x="838200" y="6754276"/>
            <a:ext cx="8555812" cy="584961"/>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Wh</a:t>
            </a:r>
            <a:r>
              <a:rPr sz="2000" spc="0" dirty="0">
                <a:solidFill>
                  <a:srgbClr val="003164"/>
                </a:solidFill>
                <a:latin typeface="Arial"/>
                <a:cs typeface="Arial"/>
              </a:rPr>
              <a:t>en</a:t>
            </a:r>
            <a:r>
              <a:rPr sz="2000" spc="513" dirty="0">
                <a:solidFill>
                  <a:srgbClr val="003164"/>
                </a:solidFill>
                <a:latin typeface="Arial"/>
                <a:cs typeface="Arial"/>
              </a:rPr>
              <a:t> </a:t>
            </a:r>
            <a:r>
              <a:rPr sz="2000" spc="0" dirty="0">
                <a:solidFill>
                  <a:srgbClr val="003164"/>
                </a:solidFill>
                <a:latin typeface="Arial"/>
                <a:cs typeface="Arial"/>
              </a:rPr>
              <a:t>deve</a:t>
            </a:r>
            <a:r>
              <a:rPr sz="2000" spc="-4" dirty="0">
                <a:solidFill>
                  <a:srgbClr val="003164"/>
                </a:solidFill>
                <a:latin typeface="Arial"/>
                <a:cs typeface="Arial"/>
              </a:rPr>
              <a:t>l</a:t>
            </a:r>
            <a:r>
              <a:rPr sz="2000" spc="-9" dirty="0">
                <a:solidFill>
                  <a:srgbClr val="003164"/>
                </a:solidFill>
                <a:latin typeface="Arial"/>
                <a:cs typeface="Arial"/>
              </a:rPr>
              <a:t>o</a:t>
            </a:r>
            <a:r>
              <a:rPr sz="2000" spc="0" dirty="0">
                <a:solidFill>
                  <a:srgbClr val="003164"/>
                </a:solidFill>
                <a:latin typeface="Arial"/>
                <a:cs typeface="Arial"/>
              </a:rPr>
              <a:t>pe</a:t>
            </a:r>
            <a:r>
              <a:rPr sz="2000" spc="4" dirty="0">
                <a:solidFill>
                  <a:srgbClr val="003164"/>
                </a:solidFill>
                <a:latin typeface="Arial"/>
                <a:cs typeface="Arial"/>
              </a:rPr>
              <a:t>r</a:t>
            </a:r>
            <a:r>
              <a:rPr sz="2000" spc="0" dirty="0">
                <a:solidFill>
                  <a:srgbClr val="003164"/>
                </a:solidFill>
                <a:latin typeface="Arial"/>
                <a:cs typeface="Arial"/>
              </a:rPr>
              <a:t>s</a:t>
            </a:r>
            <a:r>
              <a:rPr sz="2000" spc="518" dirty="0">
                <a:solidFill>
                  <a:srgbClr val="003164"/>
                </a:solidFill>
                <a:latin typeface="Arial"/>
                <a:cs typeface="Arial"/>
              </a:rPr>
              <a:t> </a:t>
            </a:r>
            <a:r>
              <a:rPr sz="2000" spc="-14" dirty="0">
                <a:solidFill>
                  <a:srgbClr val="003164"/>
                </a:solidFill>
                <a:latin typeface="Arial"/>
                <a:cs typeface="Arial"/>
              </a:rPr>
              <a:t>m</a:t>
            </a:r>
            <a:r>
              <a:rPr sz="2000" spc="4" dirty="0">
                <a:solidFill>
                  <a:srgbClr val="003164"/>
                </a:solidFill>
                <a:latin typeface="Arial"/>
                <a:cs typeface="Arial"/>
              </a:rPr>
              <a:t>ak</a:t>
            </a:r>
            <a:r>
              <a:rPr sz="2000" spc="0" dirty="0">
                <a:solidFill>
                  <a:srgbClr val="003164"/>
                </a:solidFill>
                <a:latin typeface="Arial"/>
                <a:cs typeface="Arial"/>
              </a:rPr>
              <a:t>e</a:t>
            </a:r>
            <a:r>
              <a:rPr sz="2000" spc="493" dirty="0">
                <a:solidFill>
                  <a:srgbClr val="003164"/>
                </a:solidFill>
                <a:latin typeface="Arial"/>
                <a:cs typeface="Arial"/>
              </a:rPr>
              <a:t> </a:t>
            </a:r>
            <a:r>
              <a:rPr sz="2000" spc="0" dirty="0">
                <a:solidFill>
                  <a:srgbClr val="003164"/>
                </a:solidFill>
                <a:latin typeface="Arial"/>
                <a:cs typeface="Arial"/>
              </a:rPr>
              <a:t>mi</a:t>
            </a:r>
            <a:r>
              <a:rPr sz="2000" spc="4" dirty="0">
                <a:solidFill>
                  <a:srgbClr val="003164"/>
                </a:solidFill>
                <a:latin typeface="Arial"/>
                <a:cs typeface="Arial"/>
              </a:rPr>
              <a:t>s</a:t>
            </a:r>
            <a:r>
              <a:rPr sz="2000" spc="-4" dirty="0">
                <a:solidFill>
                  <a:srgbClr val="003164"/>
                </a:solidFill>
                <a:latin typeface="Arial"/>
                <a:cs typeface="Arial"/>
              </a:rPr>
              <a:t>t</a:t>
            </a:r>
            <a:r>
              <a:rPr sz="2000" spc="0" dirty="0">
                <a:solidFill>
                  <a:srgbClr val="003164"/>
                </a:solidFill>
                <a:latin typeface="Arial"/>
                <a:cs typeface="Arial"/>
              </a:rPr>
              <a:t>a</a:t>
            </a:r>
            <a:r>
              <a:rPr sz="2000" spc="-4" dirty="0">
                <a:solidFill>
                  <a:srgbClr val="003164"/>
                </a:solidFill>
                <a:latin typeface="Arial"/>
                <a:cs typeface="Arial"/>
              </a:rPr>
              <a:t>k</a:t>
            </a:r>
            <a:r>
              <a:rPr sz="2000" spc="0" dirty="0">
                <a:solidFill>
                  <a:srgbClr val="003164"/>
                </a:solidFill>
                <a:latin typeface="Arial"/>
                <a:cs typeface="Arial"/>
              </a:rPr>
              <a:t>es</a:t>
            </a:r>
            <a:r>
              <a:rPr sz="2000" spc="518" dirty="0">
                <a:solidFill>
                  <a:srgbClr val="003164"/>
                </a:solidFill>
                <a:latin typeface="Arial"/>
                <a:cs typeface="Arial"/>
              </a:rPr>
              <a:t> </a:t>
            </a:r>
            <a:r>
              <a:rPr sz="2000" spc="0" dirty="0">
                <a:solidFill>
                  <a:srgbClr val="003164"/>
                </a:solidFill>
                <a:latin typeface="Arial"/>
                <a:cs typeface="Arial"/>
              </a:rPr>
              <a:t>w</a:t>
            </a:r>
            <a:r>
              <a:rPr sz="2000" spc="4" dirty="0">
                <a:solidFill>
                  <a:srgbClr val="003164"/>
                </a:solidFill>
                <a:latin typeface="Arial"/>
                <a:cs typeface="Arial"/>
              </a:rPr>
              <a:t>h</a:t>
            </a:r>
            <a:r>
              <a:rPr sz="2000" spc="-9" dirty="0">
                <a:solidFill>
                  <a:srgbClr val="003164"/>
                </a:solidFill>
                <a:latin typeface="Arial"/>
                <a:cs typeface="Arial"/>
              </a:rPr>
              <a:t>i</a:t>
            </a:r>
            <a:r>
              <a:rPr sz="2000" spc="0" dirty="0">
                <a:solidFill>
                  <a:srgbClr val="003164"/>
                </a:solidFill>
                <a:latin typeface="Arial"/>
                <a:cs typeface="Arial"/>
              </a:rPr>
              <a:t>le</a:t>
            </a:r>
            <a:r>
              <a:rPr sz="2000" spc="528" dirty="0">
                <a:solidFill>
                  <a:srgbClr val="003164"/>
                </a:solidFill>
                <a:latin typeface="Arial"/>
                <a:cs typeface="Arial"/>
              </a:rPr>
              <a:t> </a:t>
            </a:r>
            <a:r>
              <a:rPr sz="2000" spc="19" dirty="0">
                <a:solidFill>
                  <a:srgbClr val="003164"/>
                </a:solidFill>
                <a:latin typeface="Arial"/>
                <a:cs typeface="Arial"/>
              </a:rPr>
              <a:t>c</a:t>
            </a:r>
            <a:r>
              <a:rPr sz="2000" spc="0" dirty="0">
                <a:solidFill>
                  <a:srgbClr val="003164"/>
                </a:solidFill>
                <a:latin typeface="Arial"/>
                <a:cs typeface="Arial"/>
              </a:rPr>
              <a:t>odi</a:t>
            </a:r>
            <a:r>
              <a:rPr sz="2000" spc="-9" dirty="0">
                <a:solidFill>
                  <a:srgbClr val="003164"/>
                </a:solidFill>
                <a:latin typeface="Arial"/>
                <a:cs typeface="Arial"/>
              </a:rPr>
              <a:t>n</a:t>
            </a:r>
            <a:r>
              <a:rPr sz="2000" spc="0" dirty="0">
                <a:solidFill>
                  <a:srgbClr val="003164"/>
                </a:solidFill>
                <a:latin typeface="Arial"/>
                <a:cs typeface="Arial"/>
              </a:rPr>
              <a:t>g,</a:t>
            </a:r>
            <a:r>
              <a:rPr sz="2000" spc="508" dirty="0">
                <a:solidFill>
                  <a:srgbClr val="003164"/>
                </a:solidFill>
                <a:latin typeface="Arial"/>
                <a:cs typeface="Arial"/>
              </a:rPr>
              <a:t> </a:t>
            </a:r>
            <a:r>
              <a:rPr sz="2000" spc="4" dirty="0">
                <a:solidFill>
                  <a:srgbClr val="003164"/>
                </a:solidFill>
                <a:latin typeface="Arial"/>
                <a:cs typeface="Arial"/>
              </a:rPr>
              <a:t>w</a:t>
            </a:r>
            <a:r>
              <a:rPr sz="2000" spc="0" dirty="0">
                <a:solidFill>
                  <a:srgbClr val="003164"/>
                </a:solidFill>
                <a:latin typeface="Arial"/>
                <a:cs typeface="Arial"/>
              </a:rPr>
              <a:t>e</a:t>
            </a:r>
            <a:r>
              <a:rPr sz="2000" spc="513" dirty="0">
                <a:solidFill>
                  <a:srgbClr val="003164"/>
                </a:solidFill>
                <a:latin typeface="Arial"/>
                <a:cs typeface="Arial"/>
              </a:rPr>
              <a:t> </a:t>
            </a:r>
            <a:r>
              <a:rPr sz="2000" spc="0" dirty="0">
                <a:solidFill>
                  <a:srgbClr val="003164"/>
                </a:solidFill>
                <a:latin typeface="Arial"/>
                <a:cs typeface="Arial"/>
              </a:rPr>
              <a:t>c</a:t>
            </a:r>
            <a:r>
              <a:rPr sz="2000" spc="4" dirty="0">
                <a:solidFill>
                  <a:srgbClr val="003164"/>
                </a:solidFill>
                <a:latin typeface="Arial"/>
                <a:cs typeface="Arial"/>
              </a:rPr>
              <a:t>a</a:t>
            </a:r>
            <a:r>
              <a:rPr sz="2000" spc="0" dirty="0">
                <a:solidFill>
                  <a:srgbClr val="003164"/>
                </a:solidFill>
                <a:latin typeface="Arial"/>
                <a:cs typeface="Arial"/>
              </a:rPr>
              <a:t>ll</a:t>
            </a:r>
            <a:r>
              <a:rPr sz="2000" spc="523" dirty="0">
                <a:solidFill>
                  <a:srgbClr val="003164"/>
                </a:solidFill>
                <a:latin typeface="Arial"/>
                <a:cs typeface="Arial"/>
              </a:rPr>
              <a:t> </a:t>
            </a:r>
            <a:r>
              <a:rPr sz="2000" spc="-4" dirty="0">
                <a:solidFill>
                  <a:srgbClr val="003164"/>
                </a:solidFill>
                <a:latin typeface="Arial"/>
                <a:cs typeface="Arial"/>
              </a:rPr>
              <a:t>t</a:t>
            </a:r>
            <a:r>
              <a:rPr sz="2000" spc="4" dirty="0">
                <a:solidFill>
                  <a:srgbClr val="003164"/>
                </a:solidFill>
                <a:latin typeface="Arial"/>
                <a:cs typeface="Arial"/>
              </a:rPr>
              <a:t>h</a:t>
            </a:r>
            <a:r>
              <a:rPr sz="2000" spc="0"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e</a:t>
            </a:r>
            <a:r>
              <a:rPr sz="2000" spc="503" dirty="0">
                <a:solidFill>
                  <a:srgbClr val="003164"/>
                </a:solidFill>
                <a:latin typeface="Arial"/>
                <a:cs typeface="Arial"/>
              </a:rPr>
              <a:t> </a:t>
            </a:r>
            <a:r>
              <a:rPr sz="2000" spc="0" dirty="0">
                <a:solidFill>
                  <a:srgbClr val="003164"/>
                </a:solidFill>
                <a:latin typeface="Arial"/>
                <a:cs typeface="Arial"/>
              </a:rPr>
              <a:t>mi</a:t>
            </a:r>
            <a:r>
              <a:rPr sz="2000" spc="19" dirty="0">
                <a:solidFill>
                  <a:srgbClr val="003164"/>
                </a:solidFill>
                <a:latin typeface="Arial"/>
                <a:cs typeface="Arial"/>
              </a:rPr>
              <a:t>s</a:t>
            </a:r>
            <a:r>
              <a:rPr sz="2000" spc="-4" dirty="0">
                <a:solidFill>
                  <a:srgbClr val="003164"/>
                </a:solidFill>
                <a:latin typeface="Arial"/>
                <a:cs typeface="Arial"/>
              </a:rPr>
              <a:t>t</a:t>
            </a:r>
            <a:r>
              <a:rPr sz="2000" spc="-9" dirty="0">
                <a:solidFill>
                  <a:srgbClr val="003164"/>
                </a:solidFill>
                <a:latin typeface="Arial"/>
                <a:cs typeface="Arial"/>
              </a:rPr>
              <a:t>a</a:t>
            </a:r>
            <a:r>
              <a:rPr sz="2000" spc="-4" dirty="0">
                <a:solidFill>
                  <a:srgbClr val="003164"/>
                </a:solidFill>
                <a:latin typeface="Arial"/>
                <a:cs typeface="Arial"/>
              </a:rPr>
              <a:t>k</a:t>
            </a:r>
            <a:r>
              <a:rPr sz="2000" spc="0" dirty="0">
                <a:solidFill>
                  <a:srgbClr val="003164"/>
                </a:solidFill>
                <a:latin typeface="Arial"/>
                <a:cs typeface="Arial"/>
              </a:rPr>
              <a:t>es</a:t>
            </a:r>
            <a:endParaRPr sz="2000" dirty="0">
              <a:latin typeface="Arial"/>
              <a:cs typeface="Arial"/>
            </a:endParaRPr>
          </a:p>
          <a:p>
            <a:pPr marL="12700" marR="38176">
              <a:lnSpc>
                <a:spcPct val="95825"/>
              </a:lnSpc>
            </a:pPr>
            <a:r>
              <a:rPr sz="2000" spc="4" dirty="0">
                <a:solidFill>
                  <a:srgbClr val="003164"/>
                </a:solidFill>
                <a:latin typeface="Arial"/>
                <a:cs typeface="Arial"/>
              </a:rPr>
              <a:t>“</a:t>
            </a:r>
            <a:r>
              <a:rPr sz="2000" b="1" spc="0" dirty="0">
                <a:solidFill>
                  <a:srgbClr val="FF0000"/>
                </a:solidFill>
                <a:latin typeface="Arial"/>
                <a:cs typeface="Arial"/>
              </a:rPr>
              <a:t>bugs</a:t>
            </a:r>
            <a:r>
              <a:rPr sz="2000" spc="0" dirty="0">
                <a:solidFill>
                  <a:srgbClr val="003164"/>
                </a:solidFill>
                <a:latin typeface="Arial"/>
                <a:cs typeface="Arial"/>
              </a:rPr>
              <a:t>”</a:t>
            </a:r>
            <a:endParaRPr sz="2000" dirty="0">
              <a:latin typeface="Arial"/>
              <a:cs typeface="Arial"/>
            </a:endParaRPr>
          </a:p>
        </p:txBody>
      </p:sp>
      <p:sp>
        <p:nvSpPr>
          <p:cNvPr id="6" name="Footer Placeholder 4">
            <a:extLst>
              <a:ext uri="{FF2B5EF4-FFF2-40B4-BE49-F238E27FC236}">
                <a16:creationId xmlns:a16="http://schemas.microsoft.com/office/drawing/2014/main" id="{F1157C56-17F1-A841-9598-86B14572FD1F}"/>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7" name="Object 4">
            <a:extLst>
              <a:ext uri="{FF2B5EF4-FFF2-40B4-BE49-F238E27FC236}">
                <a16:creationId xmlns:a16="http://schemas.microsoft.com/office/drawing/2014/main" id="{B673BE55-1CC7-2541-90F6-4938B4FAB1BE}"/>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3" imgW="13937020" imgH="5409524" progId="">
                  <p:embed/>
                </p:oleObj>
              </mc:Choice>
              <mc:Fallback>
                <p:oleObj r:id="rId3"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1294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761365" y="1394460"/>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17" name="object 17"/>
          <p:cNvSpPr txBox="1"/>
          <p:nvPr/>
        </p:nvSpPr>
        <p:spPr>
          <a:xfrm>
            <a:off x="3477894" y="612645"/>
            <a:ext cx="4904105"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19" name="Rectangle 18">
            <a:extLst>
              <a:ext uri="{FF2B5EF4-FFF2-40B4-BE49-F238E27FC236}">
                <a16:creationId xmlns:a16="http://schemas.microsoft.com/office/drawing/2014/main" id="{51D6EEDD-9D93-F44D-9BCA-020E418B13A0}"/>
              </a:ext>
            </a:extLst>
          </p:cNvPr>
          <p:cNvSpPr/>
          <p:nvPr/>
        </p:nvSpPr>
        <p:spPr>
          <a:xfrm>
            <a:off x="761365" y="1683364"/>
            <a:ext cx="8001635" cy="2677656"/>
          </a:xfrm>
          <a:prstGeom prst="rect">
            <a:avLst/>
          </a:prstGeom>
        </p:spPr>
        <p:txBody>
          <a:bodyPr wrap="square">
            <a:spAutoFit/>
          </a:bodyPr>
          <a:lstStyle/>
          <a:p>
            <a:pPr algn="just"/>
            <a:r>
              <a:rPr lang="en-IN" sz="2400" b="1" i="1" dirty="0">
                <a:solidFill>
                  <a:srgbClr val="333333"/>
                </a:solidFill>
                <a:latin typeface="Encode Sans"/>
              </a:rPr>
              <a:t>Defect/ Fault:</a:t>
            </a:r>
            <a:endParaRPr lang="en-IN" sz="2400" b="1" dirty="0">
              <a:solidFill>
                <a:srgbClr val="333333"/>
              </a:solidFill>
              <a:latin typeface="Encode Sans"/>
            </a:endParaRPr>
          </a:p>
          <a:p>
            <a:pPr algn="just"/>
            <a:r>
              <a:rPr lang="en-IN" sz="2400" dirty="0">
                <a:solidFill>
                  <a:srgbClr val="333333"/>
                </a:solidFill>
                <a:latin typeface="Encode Sans"/>
              </a:rPr>
              <a:t>A </a:t>
            </a:r>
            <a:r>
              <a:rPr lang="en-IN" sz="2400" b="1" i="1" dirty="0">
                <a:solidFill>
                  <a:srgbClr val="333333"/>
                </a:solidFill>
                <a:latin typeface="Encode Sans"/>
              </a:rPr>
              <a:t>Defect</a:t>
            </a:r>
            <a:r>
              <a:rPr lang="en-IN" sz="2400" i="1" dirty="0">
                <a:solidFill>
                  <a:srgbClr val="333333"/>
                </a:solidFill>
                <a:latin typeface="Encode Sans"/>
              </a:rPr>
              <a:t> </a:t>
            </a:r>
            <a:r>
              <a:rPr lang="en-IN" sz="2400" dirty="0">
                <a:solidFill>
                  <a:srgbClr val="333333"/>
                </a:solidFill>
                <a:latin typeface="Encode Sans"/>
              </a:rPr>
              <a:t>is a variance between expected and actual results. An Error that the tester finds is known as Defect. A Defect in a software product reflects its inability or inefficiency to comply with the specified requirements and criteria and, subsequently, prevent the software application from performing the desired and expected work. The defect</a:t>
            </a:r>
            <a:r>
              <a:rPr lang="en-IN" sz="2400" dirty="0">
                <a:solidFill>
                  <a:srgbClr val="000000"/>
                </a:solidFill>
                <a:latin typeface="Encode Sans"/>
              </a:rPr>
              <a:t> is also known as </a:t>
            </a:r>
            <a:r>
              <a:rPr lang="en-IN" sz="2400" b="1" i="1" dirty="0">
                <a:solidFill>
                  <a:srgbClr val="000000"/>
                </a:solidFill>
                <a:latin typeface="Encode Sans"/>
              </a:rPr>
              <a:t>Fault</a:t>
            </a:r>
            <a:r>
              <a:rPr lang="en-IN" sz="2400" dirty="0">
                <a:solidFill>
                  <a:srgbClr val="000000"/>
                </a:solidFill>
                <a:latin typeface="Encode Sans"/>
              </a:rPr>
              <a:t>.</a:t>
            </a:r>
            <a:endParaRPr lang="en-IN" sz="2400" b="0" i="0" dirty="0">
              <a:solidFill>
                <a:srgbClr val="333333"/>
              </a:solidFill>
              <a:effectLst/>
              <a:latin typeface="Encode Sans"/>
            </a:endParaRPr>
          </a:p>
        </p:txBody>
      </p:sp>
      <p:sp>
        <p:nvSpPr>
          <p:cNvPr id="20" name="Rectangle 19">
            <a:extLst>
              <a:ext uri="{FF2B5EF4-FFF2-40B4-BE49-F238E27FC236}">
                <a16:creationId xmlns:a16="http://schemas.microsoft.com/office/drawing/2014/main" id="{C428D347-4EBF-B144-A1C0-EBF5712EB77D}"/>
              </a:ext>
            </a:extLst>
          </p:cNvPr>
          <p:cNvSpPr/>
          <p:nvPr/>
        </p:nvSpPr>
        <p:spPr>
          <a:xfrm>
            <a:off x="797981" y="4311077"/>
            <a:ext cx="8230235" cy="2677656"/>
          </a:xfrm>
          <a:prstGeom prst="rect">
            <a:avLst/>
          </a:prstGeom>
        </p:spPr>
        <p:txBody>
          <a:bodyPr wrap="square">
            <a:spAutoFit/>
          </a:bodyPr>
          <a:lstStyle/>
          <a:p>
            <a:pPr algn="just"/>
            <a:r>
              <a:rPr lang="en-IN" sz="2400" b="1" i="1" dirty="0">
                <a:solidFill>
                  <a:srgbClr val="333333"/>
                </a:solidFill>
                <a:latin typeface="Encode Sans"/>
              </a:rPr>
              <a:t>Failure:</a:t>
            </a:r>
            <a:endParaRPr lang="en-IN" sz="2400" b="1" dirty="0">
              <a:solidFill>
                <a:srgbClr val="333333"/>
              </a:solidFill>
              <a:latin typeface="Encode Sans"/>
            </a:endParaRPr>
          </a:p>
          <a:p>
            <a:pPr algn="just"/>
            <a:r>
              <a:rPr lang="en-IN" sz="2400" b="1" i="1" dirty="0">
                <a:solidFill>
                  <a:srgbClr val="000000"/>
                </a:solidFill>
                <a:latin typeface="Encode Sans"/>
              </a:rPr>
              <a:t>Failure</a:t>
            </a:r>
            <a:r>
              <a:rPr lang="en-IN" sz="2400" i="1" dirty="0">
                <a:solidFill>
                  <a:srgbClr val="000000"/>
                </a:solidFill>
                <a:latin typeface="Encode Sans"/>
              </a:rPr>
              <a:t> </a:t>
            </a:r>
            <a:r>
              <a:rPr lang="en-IN" sz="2400" dirty="0">
                <a:solidFill>
                  <a:srgbClr val="000000"/>
                </a:solidFill>
                <a:latin typeface="Encode Sans"/>
              </a:rPr>
              <a:t>is a consequence of a Defect. It is the observable incorrect behaviour of the system. Failure occurs when the software fails to perform in the real environment.</a:t>
            </a:r>
            <a:endParaRPr lang="en-IN" sz="2400" dirty="0">
              <a:solidFill>
                <a:srgbClr val="333333"/>
              </a:solidFill>
              <a:latin typeface="Encode Sans"/>
            </a:endParaRPr>
          </a:p>
          <a:p>
            <a:pPr algn="just"/>
            <a:r>
              <a:rPr lang="en-IN" sz="2400" dirty="0">
                <a:solidFill>
                  <a:srgbClr val="000000"/>
                </a:solidFill>
                <a:latin typeface="Encode Sans"/>
              </a:rPr>
              <a:t>In other words, after the creation &amp; execution of software code, if the system does not perform as expected, due to the occurrence of any defect; then it is termed as Failure.</a:t>
            </a:r>
            <a:endParaRPr lang="en-IN" sz="2400" b="0" i="0" dirty="0">
              <a:solidFill>
                <a:srgbClr val="333333"/>
              </a:solidFill>
              <a:effectLst/>
              <a:latin typeface="Encode Sans"/>
            </a:endParaRPr>
          </a:p>
        </p:txBody>
      </p:sp>
      <p:sp>
        <p:nvSpPr>
          <p:cNvPr id="21" name="Footer Placeholder 4">
            <a:extLst>
              <a:ext uri="{FF2B5EF4-FFF2-40B4-BE49-F238E27FC236}">
                <a16:creationId xmlns:a16="http://schemas.microsoft.com/office/drawing/2014/main" id="{1F7A7873-489F-DE40-828A-E063A1599D7C}"/>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22" name="Object 4">
            <a:extLst>
              <a:ext uri="{FF2B5EF4-FFF2-40B4-BE49-F238E27FC236}">
                <a16:creationId xmlns:a16="http://schemas.microsoft.com/office/drawing/2014/main" id="{452BA74E-7892-A445-8E96-AB08299F0334}"/>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761365" y="1605279"/>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14" name="object 14"/>
          <p:cNvSpPr txBox="1"/>
          <p:nvPr/>
        </p:nvSpPr>
        <p:spPr>
          <a:xfrm>
            <a:off x="3477894" y="826005"/>
            <a:ext cx="4446905"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13" name="object 13"/>
          <p:cNvSpPr txBox="1"/>
          <p:nvPr/>
        </p:nvSpPr>
        <p:spPr>
          <a:xfrm>
            <a:off x="840740" y="2198719"/>
            <a:ext cx="228853" cy="432307"/>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p:txBody>
      </p:sp>
      <p:sp>
        <p:nvSpPr>
          <p:cNvPr id="12" name="object 12"/>
          <p:cNvSpPr txBox="1"/>
          <p:nvPr/>
        </p:nvSpPr>
        <p:spPr>
          <a:xfrm>
            <a:off x="1298194" y="2198719"/>
            <a:ext cx="4173350" cy="432307"/>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W</a:t>
            </a:r>
            <a:r>
              <a:rPr sz="3200" spc="-4" dirty="0">
                <a:latin typeface="Arial"/>
                <a:cs typeface="Arial"/>
              </a:rPr>
              <a:t>h</a:t>
            </a:r>
            <a:r>
              <a:rPr sz="3200" spc="0" dirty="0">
                <a:latin typeface="Arial"/>
                <a:cs typeface="Arial"/>
              </a:rPr>
              <a:t>y </a:t>
            </a:r>
            <a:r>
              <a:rPr sz="3200" spc="19" dirty="0">
                <a:latin typeface="Arial"/>
                <a:cs typeface="Arial"/>
              </a:rPr>
              <a:t>s</a:t>
            </a:r>
            <a:r>
              <a:rPr sz="3200" spc="-14" dirty="0">
                <a:latin typeface="Arial"/>
                <a:cs typeface="Arial"/>
              </a:rPr>
              <a:t>h</a:t>
            </a:r>
            <a:r>
              <a:rPr sz="3200" spc="-4" dirty="0">
                <a:latin typeface="Arial"/>
                <a:cs typeface="Arial"/>
              </a:rPr>
              <a:t>ou</a:t>
            </a:r>
            <a:r>
              <a:rPr sz="3200" spc="0" dirty="0">
                <a:latin typeface="Arial"/>
                <a:cs typeface="Arial"/>
              </a:rPr>
              <a:t>ld</a:t>
            </a:r>
            <a:r>
              <a:rPr sz="3200" spc="-14" dirty="0">
                <a:latin typeface="Arial"/>
                <a:cs typeface="Arial"/>
              </a:rPr>
              <a:t> </a:t>
            </a:r>
            <a:r>
              <a:rPr sz="3200" spc="0" dirty="0">
                <a:latin typeface="Arial"/>
                <a:cs typeface="Arial"/>
              </a:rPr>
              <a:t>We Test ?</a:t>
            </a:r>
            <a:endParaRPr sz="3200">
              <a:latin typeface="Arial"/>
              <a:cs typeface="Arial"/>
            </a:endParaRPr>
          </a:p>
        </p:txBody>
      </p:sp>
      <p:sp>
        <p:nvSpPr>
          <p:cNvPr id="11" name="object 11"/>
          <p:cNvSpPr txBox="1"/>
          <p:nvPr/>
        </p:nvSpPr>
        <p:spPr>
          <a:xfrm>
            <a:off x="796544" y="3079639"/>
            <a:ext cx="6575642"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640031"/>
                </a:solidFill>
                <a:latin typeface="Arial"/>
                <a:cs typeface="Arial"/>
              </a:rPr>
              <a:t>A</a:t>
            </a:r>
            <a:r>
              <a:rPr sz="2000" spc="0" dirty="0">
                <a:solidFill>
                  <a:srgbClr val="640031"/>
                </a:solidFill>
                <a:latin typeface="Arial"/>
                <a:cs typeface="Arial"/>
              </a:rPr>
              <a:t>l</a:t>
            </a:r>
            <a:r>
              <a:rPr sz="2000" spc="-4" dirty="0">
                <a:solidFill>
                  <a:srgbClr val="640031"/>
                </a:solidFill>
                <a:latin typeface="Arial"/>
                <a:cs typeface="Arial"/>
              </a:rPr>
              <a:t>t</a:t>
            </a:r>
            <a:r>
              <a:rPr sz="2000" spc="0" dirty="0">
                <a:solidFill>
                  <a:srgbClr val="640031"/>
                </a:solidFill>
                <a:latin typeface="Arial"/>
                <a:cs typeface="Arial"/>
              </a:rPr>
              <a:t>hough</a:t>
            </a:r>
            <a:r>
              <a:rPr sz="2000" spc="373" dirty="0">
                <a:solidFill>
                  <a:srgbClr val="640031"/>
                </a:solidFill>
                <a:latin typeface="Arial"/>
                <a:cs typeface="Arial"/>
              </a:rPr>
              <a:t> </a:t>
            </a:r>
            <a:r>
              <a:rPr sz="2000" spc="0" dirty="0">
                <a:solidFill>
                  <a:srgbClr val="640031"/>
                </a:solidFill>
                <a:latin typeface="Arial"/>
                <a:cs typeface="Arial"/>
              </a:rPr>
              <a:t>s</a:t>
            </a:r>
            <a:r>
              <a:rPr sz="2000" spc="4" dirty="0">
                <a:solidFill>
                  <a:srgbClr val="640031"/>
                </a:solidFill>
                <a:latin typeface="Arial"/>
                <a:cs typeface="Arial"/>
              </a:rPr>
              <a:t>o</a:t>
            </a:r>
            <a:r>
              <a:rPr sz="2000" spc="-4" dirty="0">
                <a:solidFill>
                  <a:srgbClr val="640031"/>
                </a:solidFill>
                <a:latin typeface="Arial"/>
                <a:cs typeface="Arial"/>
              </a:rPr>
              <a:t>f</a:t>
            </a:r>
            <a:r>
              <a:rPr sz="2000" spc="-29" dirty="0">
                <a:solidFill>
                  <a:srgbClr val="640031"/>
                </a:solidFill>
                <a:latin typeface="Arial"/>
                <a:cs typeface="Arial"/>
              </a:rPr>
              <a:t>t</a:t>
            </a:r>
            <a:r>
              <a:rPr sz="2000" spc="4" dirty="0">
                <a:solidFill>
                  <a:srgbClr val="640031"/>
                </a:solidFill>
                <a:latin typeface="Arial"/>
                <a:cs typeface="Arial"/>
              </a:rPr>
              <a:t>w</a:t>
            </a:r>
            <a:r>
              <a:rPr sz="2000" spc="0" dirty="0">
                <a:solidFill>
                  <a:srgbClr val="640031"/>
                </a:solidFill>
                <a:latin typeface="Arial"/>
                <a:cs typeface="Arial"/>
              </a:rPr>
              <a:t>a</a:t>
            </a:r>
            <a:r>
              <a:rPr sz="2000" spc="4" dirty="0">
                <a:solidFill>
                  <a:srgbClr val="640031"/>
                </a:solidFill>
                <a:latin typeface="Arial"/>
                <a:cs typeface="Arial"/>
              </a:rPr>
              <a:t>r</a:t>
            </a:r>
            <a:r>
              <a:rPr sz="2000" spc="0" dirty="0">
                <a:solidFill>
                  <a:srgbClr val="640031"/>
                </a:solidFill>
                <a:latin typeface="Arial"/>
                <a:cs typeface="Arial"/>
              </a:rPr>
              <a:t>e</a:t>
            </a:r>
            <a:r>
              <a:rPr sz="2000" spc="358" dirty="0">
                <a:solidFill>
                  <a:srgbClr val="640031"/>
                </a:solidFill>
                <a:latin typeface="Arial"/>
                <a:cs typeface="Arial"/>
              </a:rPr>
              <a:t> </a:t>
            </a:r>
            <a:r>
              <a:rPr sz="2000" spc="-4" dirty="0">
                <a:solidFill>
                  <a:srgbClr val="640031"/>
                </a:solidFill>
                <a:latin typeface="Arial"/>
                <a:cs typeface="Arial"/>
              </a:rPr>
              <a:t>te</a:t>
            </a:r>
            <a:r>
              <a:rPr sz="2000" spc="4" dirty="0">
                <a:solidFill>
                  <a:srgbClr val="640031"/>
                </a:solidFill>
                <a:latin typeface="Arial"/>
                <a:cs typeface="Arial"/>
              </a:rPr>
              <a:t>s</a:t>
            </a:r>
            <a:r>
              <a:rPr sz="2000" spc="0" dirty="0">
                <a:solidFill>
                  <a:srgbClr val="640031"/>
                </a:solidFill>
                <a:latin typeface="Arial"/>
                <a:cs typeface="Arial"/>
              </a:rPr>
              <a:t>ting</a:t>
            </a:r>
            <a:r>
              <a:rPr sz="2000" spc="353" dirty="0">
                <a:solidFill>
                  <a:srgbClr val="640031"/>
                </a:solidFill>
                <a:latin typeface="Arial"/>
                <a:cs typeface="Arial"/>
              </a:rPr>
              <a:t> </a:t>
            </a:r>
            <a:r>
              <a:rPr sz="2000" spc="0" dirty="0">
                <a:solidFill>
                  <a:srgbClr val="640031"/>
                </a:solidFill>
                <a:latin typeface="Arial"/>
                <a:cs typeface="Arial"/>
              </a:rPr>
              <a:t>is</a:t>
            </a:r>
            <a:r>
              <a:rPr sz="2000" spc="388" dirty="0">
                <a:solidFill>
                  <a:srgbClr val="640031"/>
                </a:solidFill>
                <a:latin typeface="Arial"/>
                <a:cs typeface="Arial"/>
              </a:rPr>
              <a:t> </a:t>
            </a:r>
            <a:r>
              <a:rPr sz="2000" spc="0" dirty="0">
                <a:solidFill>
                  <a:srgbClr val="640031"/>
                </a:solidFill>
                <a:latin typeface="Arial"/>
                <a:cs typeface="Arial"/>
              </a:rPr>
              <a:t>i</a:t>
            </a:r>
            <a:r>
              <a:rPr sz="2000" spc="-4" dirty="0">
                <a:solidFill>
                  <a:srgbClr val="640031"/>
                </a:solidFill>
                <a:latin typeface="Arial"/>
                <a:cs typeface="Arial"/>
              </a:rPr>
              <a:t>t</a:t>
            </a:r>
            <a:r>
              <a:rPr sz="2000" spc="4" dirty="0">
                <a:solidFill>
                  <a:srgbClr val="640031"/>
                </a:solidFill>
                <a:latin typeface="Arial"/>
                <a:cs typeface="Arial"/>
              </a:rPr>
              <a:t>s</a:t>
            </a:r>
            <a:r>
              <a:rPr sz="2000" spc="0" dirty="0">
                <a:solidFill>
                  <a:srgbClr val="640031"/>
                </a:solidFill>
                <a:latin typeface="Arial"/>
                <a:cs typeface="Arial"/>
              </a:rPr>
              <a:t>elf</a:t>
            </a:r>
            <a:r>
              <a:rPr sz="2000" spc="353" dirty="0">
                <a:solidFill>
                  <a:srgbClr val="640031"/>
                </a:solidFill>
                <a:latin typeface="Arial"/>
                <a:cs typeface="Arial"/>
              </a:rPr>
              <a:t> </a:t>
            </a:r>
            <a:r>
              <a:rPr sz="2000" spc="0" dirty="0">
                <a:solidFill>
                  <a:srgbClr val="640031"/>
                </a:solidFill>
                <a:latin typeface="Arial"/>
                <a:cs typeface="Arial"/>
              </a:rPr>
              <a:t>an</a:t>
            </a:r>
            <a:r>
              <a:rPr sz="2000" spc="373" dirty="0">
                <a:solidFill>
                  <a:srgbClr val="640031"/>
                </a:solidFill>
                <a:latin typeface="Arial"/>
                <a:cs typeface="Arial"/>
              </a:rPr>
              <a:t> </a:t>
            </a:r>
            <a:r>
              <a:rPr sz="2000" spc="-9" dirty="0">
                <a:solidFill>
                  <a:srgbClr val="640031"/>
                </a:solidFill>
                <a:latin typeface="Arial"/>
                <a:cs typeface="Arial"/>
              </a:rPr>
              <a:t>e</a:t>
            </a:r>
            <a:r>
              <a:rPr sz="2000" spc="-4" dirty="0">
                <a:solidFill>
                  <a:srgbClr val="640031"/>
                </a:solidFill>
                <a:latin typeface="Arial"/>
                <a:cs typeface="Arial"/>
              </a:rPr>
              <a:t>x</a:t>
            </a:r>
            <a:r>
              <a:rPr sz="2000" spc="0" dirty="0">
                <a:solidFill>
                  <a:srgbClr val="640031"/>
                </a:solidFill>
                <a:latin typeface="Arial"/>
                <a:cs typeface="Arial"/>
              </a:rPr>
              <a:t>pen</a:t>
            </a:r>
            <a:r>
              <a:rPr sz="2000" spc="19" dirty="0">
                <a:solidFill>
                  <a:srgbClr val="640031"/>
                </a:solidFill>
                <a:latin typeface="Arial"/>
                <a:cs typeface="Arial"/>
              </a:rPr>
              <a:t>s</a:t>
            </a:r>
            <a:r>
              <a:rPr sz="2000" spc="0" dirty="0">
                <a:solidFill>
                  <a:srgbClr val="640031"/>
                </a:solidFill>
                <a:latin typeface="Arial"/>
                <a:cs typeface="Arial"/>
              </a:rPr>
              <a:t>i</a:t>
            </a:r>
            <a:r>
              <a:rPr sz="2000" spc="-4" dirty="0">
                <a:solidFill>
                  <a:srgbClr val="640031"/>
                </a:solidFill>
                <a:latin typeface="Arial"/>
                <a:cs typeface="Arial"/>
              </a:rPr>
              <a:t>v</a:t>
            </a:r>
            <a:r>
              <a:rPr sz="2000" spc="0" dirty="0">
                <a:solidFill>
                  <a:srgbClr val="640031"/>
                </a:solidFill>
                <a:latin typeface="Arial"/>
                <a:cs typeface="Arial"/>
              </a:rPr>
              <a:t>e</a:t>
            </a:r>
            <a:r>
              <a:rPr sz="2000" spc="358" dirty="0">
                <a:solidFill>
                  <a:srgbClr val="640031"/>
                </a:solidFill>
                <a:latin typeface="Arial"/>
                <a:cs typeface="Arial"/>
              </a:rPr>
              <a:t> </a:t>
            </a:r>
            <a:r>
              <a:rPr sz="2000" spc="0" dirty="0">
                <a:solidFill>
                  <a:srgbClr val="640031"/>
                </a:solidFill>
                <a:latin typeface="Arial"/>
                <a:cs typeface="Arial"/>
              </a:rPr>
              <a:t>a</a:t>
            </a:r>
            <a:r>
              <a:rPr sz="2000" spc="4" dirty="0">
                <a:solidFill>
                  <a:srgbClr val="640031"/>
                </a:solidFill>
                <a:latin typeface="Arial"/>
                <a:cs typeface="Arial"/>
              </a:rPr>
              <a:t>c</a:t>
            </a:r>
            <a:r>
              <a:rPr sz="2000" spc="0" dirty="0">
                <a:solidFill>
                  <a:srgbClr val="640031"/>
                </a:solidFill>
                <a:latin typeface="Arial"/>
                <a:cs typeface="Arial"/>
              </a:rPr>
              <a:t>t</a:t>
            </a:r>
            <a:r>
              <a:rPr sz="2000" spc="-19" dirty="0">
                <a:solidFill>
                  <a:srgbClr val="640031"/>
                </a:solidFill>
                <a:latin typeface="Arial"/>
                <a:cs typeface="Arial"/>
              </a:rPr>
              <a:t>i</a:t>
            </a:r>
            <a:r>
              <a:rPr sz="2000" spc="-4" dirty="0">
                <a:solidFill>
                  <a:srgbClr val="640031"/>
                </a:solidFill>
                <a:latin typeface="Arial"/>
                <a:cs typeface="Arial"/>
              </a:rPr>
              <a:t>v</a:t>
            </a:r>
            <a:r>
              <a:rPr sz="2000" spc="0" dirty="0">
                <a:solidFill>
                  <a:srgbClr val="640031"/>
                </a:solidFill>
                <a:latin typeface="Arial"/>
                <a:cs typeface="Arial"/>
              </a:rPr>
              <a:t>i</a:t>
            </a:r>
            <a:r>
              <a:rPr sz="2000" spc="-4" dirty="0">
                <a:solidFill>
                  <a:srgbClr val="640031"/>
                </a:solidFill>
                <a:latin typeface="Arial"/>
                <a:cs typeface="Arial"/>
              </a:rPr>
              <a:t>ty</a:t>
            </a:r>
            <a:r>
              <a:rPr sz="2000" spc="0" dirty="0">
                <a:solidFill>
                  <a:srgbClr val="640031"/>
                </a:solidFill>
                <a:latin typeface="Arial"/>
                <a:cs typeface="Arial"/>
              </a:rPr>
              <a:t>,</a:t>
            </a:r>
            <a:endParaRPr sz="2000">
              <a:latin typeface="Arial"/>
              <a:cs typeface="Arial"/>
            </a:endParaRPr>
          </a:p>
        </p:txBody>
      </p:sp>
      <p:sp>
        <p:nvSpPr>
          <p:cNvPr id="10" name="object 10"/>
          <p:cNvSpPr txBox="1"/>
          <p:nvPr/>
        </p:nvSpPr>
        <p:spPr>
          <a:xfrm>
            <a:off x="7423784" y="3079639"/>
            <a:ext cx="1942174"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640031"/>
                </a:solidFill>
                <a:latin typeface="Arial"/>
                <a:cs typeface="Arial"/>
              </a:rPr>
              <a:t>y</a:t>
            </a:r>
            <a:r>
              <a:rPr sz="2000" spc="0" dirty="0">
                <a:solidFill>
                  <a:srgbClr val="640031"/>
                </a:solidFill>
                <a:latin typeface="Arial"/>
                <a:cs typeface="Arial"/>
              </a:rPr>
              <a:t>et</a:t>
            </a:r>
            <a:r>
              <a:rPr sz="2000" spc="363" dirty="0">
                <a:solidFill>
                  <a:srgbClr val="640031"/>
                </a:solidFill>
                <a:latin typeface="Arial"/>
                <a:cs typeface="Arial"/>
              </a:rPr>
              <a:t> </a:t>
            </a:r>
            <a:r>
              <a:rPr sz="2000" spc="0" dirty="0">
                <a:solidFill>
                  <a:srgbClr val="640031"/>
                </a:solidFill>
                <a:latin typeface="Arial"/>
                <a:cs typeface="Arial"/>
              </a:rPr>
              <a:t>lau</a:t>
            </a:r>
            <a:r>
              <a:rPr sz="2000" spc="14" dirty="0">
                <a:solidFill>
                  <a:srgbClr val="640031"/>
                </a:solidFill>
                <a:latin typeface="Arial"/>
                <a:cs typeface="Arial"/>
              </a:rPr>
              <a:t>n</a:t>
            </a:r>
            <a:r>
              <a:rPr sz="2000" spc="19" dirty="0">
                <a:solidFill>
                  <a:srgbClr val="640031"/>
                </a:solidFill>
                <a:latin typeface="Arial"/>
                <a:cs typeface="Arial"/>
              </a:rPr>
              <a:t>c</a:t>
            </a:r>
            <a:r>
              <a:rPr sz="2000" spc="0" dirty="0">
                <a:solidFill>
                  <a:srgbClr val="640031"/>
                </a:solidFill>
                <a:latin typeface="Arial"/>
                <a:cs typeface="Arial"/>
              </a:rPr>
              <a:t>hing</a:t>
            </a:r>
            <a:r>
              <a:rPr sz="2000" spc="373" dirty="0">
                <a:solidFill>
                  <a:srgbClr val="640031"/>
                </a:solidFill>
                <a:latin typeface="Arial"/>
                <a:cs typeface="Arial"/>
              </a:rPr>
              <a:t> </a:t>
            </a:r>
            <a:r>
              <a:rPr sz="2000" spc="-9" dirty="0">
                <a:solidFill>
                  <a:srgbClr val="640031"/>
                </a:solidFill>
                <a:latin typeface="Arial"/>
                <a:cs typeface="Arial"/>
              </a:rPr>
              <a:t>o</a:t>
            </a:r>
            <a:r>
              <a:rPr sz="2000" spc="0" dirty="0">
                <a:solidFill>
                  <a:srgbClr val="640031"/>
                </a:solidFill>
                <a:latin typeface="Arial"/>
                <a:cs typeface="Arial"/>
              </a:rPr>
              <a:t>f</a:t>
            </a:r>
            <a:endParaRPr sz="2000">
              <a:latin typeface="Arial"/>
              <a:cs typeface="Arial"/>
            </a:endParaRPr>
          </a:p>
        </p:txBody>
      </p:sp>
      <p:sp>
        <p:nvSpPr>
          <p:cNvPr id="9" name="object 9"/>
          <p:cNvSpPr txBox="1"/>
          <p:nvPr/>
        </p:nvSpPr>
        <p:spPr>
          <a:xfrm>
            <a:off x="796544" y="3384439"/>
            <a:ext cx="8569641" cy="584707"/>
          </a:xfrm>
          <a:prstGeom prst="rect">
            <a:avLst/>
          </a:prstGeom>
        </p:spPr>
        <p:txBody>
          <a:bodyPr wrap="square" lIns="0" tIns="0" rIns="0" bIns="0" rtlCol="0">
            <a:noAutofit/>
          </a:bodyPr>
          <a:lstStyle/>
          <a:p>
            <a:pPr marL="12700">
              <a:lnSpc>
                <a:spcPts val="2150"/>
              </a:lnSpc>
              <a:spcBef>
                <a:spcPts val="107"/>
              </a:spcBef>
            </a:pPr>
            <a:r>
              <a:rPr sz="2000" spc="4" dirty="0">
                <a:solidFill>
                  <a:srgbClr val="640031"/>
                </a:solidFill>
                <a:latin typeface="Arial"/>
                <a:cs typeface="Arial"/>
              </a:rPr>
              <a:t>so</a:t>
            </a:r>
            <a:r>
              <a:rPr sz="2000" spc="-4" dirty="0">
                <a:solidFill>
                  <a:srgbClr val="640031"/>
                </a:solidFill>
                <a:latin typeface="Arial"/>
                <a:cs typeface="Arial"/>
              </a:rPr>
              <a:t>ft</a:t>
            </a:r>
            <a:r>
              <a:rPr sz="2000" spc="4" dirty="0">
                <a:solidFill>
                  <a:srgbClr val="640031"/>
                </a:solidFill>
                <a:latin typeface="Arial"/>
                <a:cs typeface="Arial"/>
              </a:rPr>
              <a:t>w</a:t>
            </a:r>
            <a:r>
              <a:rPr sz="2000" spc="-9" dirty="0">
                <a:solidFill>
                  <a:srgbClr val="640031"/>
                </a:solidFill>
                <a:latin typeface="Arial"/>
                <a:cs typeface="Arial"/>
              </a:rPr>
              <a:t>a</a:t>
            </a:r>
            <a:r>
              <a:rPr sz="2000" spc="4" dirty="0">
                <a:solidFill>
                  <a:srgbClr val="640031"/>
                </a:solidFill>
                <a:latin typeface="Arial"/>
                <a:cs typeface="Arial"/>
              </a:rPr>
              <a:t>r</a:t>
            </a:r>
            <a:r>
              <a:rPr sz="2000" spc="0" dirty="0">
                <a:solidFill>
                  <a:srgbClr val="640031"/>
                </a:solidFill>
                <a:latin typeface="Arial"/>
                <a:cs typeface="Arial"/>
              </a:rPr>
              <a:t>e</a:t>
            </a:r>
            <a:r>
              <a:rPr sz="2000" spc="119" dirty="0">
                <a:solidFill>
                  <a:srgbClr val="640031"/>
                </a:solidFill>
                <a:latin typeface="Arial"/>
                <a:cs typeface="Arial"/>
              </a:rPr>
              <a:t> </a:t>
            </a:r>
            <a:r>
              <a:rPr sz="2000" spc="14" dirty="0">
                <a:solidFill>
                  <a:srgbClr val="640031"/>
                </a:solidFill>
                <a:latin typeface="Arial"/>
                <a:cs typeface="Arial"/>
              </a:rPr>
              <a:t>w</a:t>
            </a:r>
            <a:r>
              <a:rPr sz="2000" spc="0" dirty="0">
                <a:solidFill>
                  <a:srgbClr val="640031"/>
                </a:solidFill>
                <a:latin typeface="Arial"/>
                <a:cs typeface="Arial"/>
              </a:rPr>
              <a:t>i</a:t>
            </a:r>
            <a:r>
              <a:rPr sz="2000" spc="-4" dirty="0">
                <a:solidFill>
                  <a:srgbClr val="640031"/>
                </a:solidFill>
                <a:latin typeface="Arial"/>
                <a:cs typeface="Arial"/>
              </a:rPr>
              <a:t>t</a:t>
            </a:r>
            <a:r>
              <a:rPr sz="2000" spc="-19" dirty="0">
                <a:solidFill>
                  <a:srgbClr val="640031"/>
                </a:solidFill>
                <a:latin typeface="Arial"/>
                <a:cs typeface="Arial"/>
              </a:rPr>
              <a:t>h</a:t>
            </a:r>
            <a:r>
              <a:rPr sz="2000" spc="0" dirty="0">
                <a:solidFill>
                  <a:srgbClr val="640031"/>
                </a:solidFill>
                <a:latin typeface="Arial"/>
                <a:cs typeface="Arial"/>
              </a:rPr>
              <a:t>out</a:t>
            </a:r>
            <a:r>
              <a:rPr sz="2000" spc="114" dirty="0">
                <a:solidFill>
                  <a:srgbClr val="640031"/>
                </a:solidFill>
                <a:latin typeface="Arial"/>
                <a:cs typeface="Arial"/>
              </a:rPr>
              <a:t> </a:t>
            </a:r>
            <a:r>
              <a:rPr sz="2000" spc="-4" dirty="0">
                <a:solidFill>
                  <a:srgbClr val="640031"/>
                </a:solidFill>
                <a:latin typeface="Arial"/>
                <a:cs typeface="Arial"/>
              </a:rPr>
              <a:t>t</a:t>
            </a:r>
            <a:r>
              <a:rPr sz="2000" spc="0" dirty="0">
                <a:solidFill>
                  <a:srgbClr val="640031"/>
                </a:solidFill>
                <a:latin typeface="Arial"/>
                <a:cs typeface="Arial"/>
              </a:rPr>
              <a:t>e</a:t>
            </a:r>
            <a:r>
              <a:rPr sz="2000" spc="4" dirty="0">
                <a:solidFill>
                  <a:srgbClr val="640031"/>
                </a:solidFill>
                <a:latin typeface="Arial"/>
                <a:cs typeface="Arial"/>
              </a:rPr>
              <a:t>s</a:t>
            </a:r>
            <a:r>
              <a:rPr sz="2000" spc="-4" dirty="0">
                <a:solidFill>
                  <a:srgbClr val="640031"/>
                </a:solidFill>
                <a:latin typeface="Arial"/>
                <a:cs typeface="Arial"/>
              </a:rPr>
              <a:t>t</a:t>
            </a:r>
            <a:r>
              <a:rPr sz="2000" spc="0" dirty="0">
                <a:solidFill>
                  <a:srgbClr val="640031"/>
                </a:solidFill>
                <a:latin typeface="Arial"/>
                <a:cs typeface="Arial"/>
              </a:rPr>
              <a:t>ing</a:t>
            </a:r>
            <a:r>
              <a:rPr sz="2000" spc="134" dirty="0">
                <a:solidFill>
                  <a:srgbClr val="640031"/>
                </a:solidFill>
                <a:latin typeface="Arial"/>
                <a:cs typeface="Arial"/>
              </a:rPr>
              <a:t> </a:t>
            </a:r>
            <a:r>
              <a:rPr sz="2000" spc="-14" dirty="0">
                <a:solidFill>
                  <a:srgbClr val="640031"/>
                </a:solidFill>
                <a:latin typeface="Arial"/>
                <a:cs typeface="Arial"/>
              </a:rPr>
              <a:t>m</a:t>
            </a:r>
            <a:r>
              <a:rPr sz="2000" spc="0" dirty="0">
                <a:solidFill>
                  <a:srgbClr val="640031"/>
                </a:solidFill>
                <a:latin typeface="Arial"/>
                <a:cs typeface="Arial"/>
              </a:rPr>
              <a:t>ay</a:t>
            </a:r>
            <a:r>
              <a:rPr sz="2000" spc="109" dirty="0">
                <a:solidFill>
                  <a:srgbClr val="640031"/>
                </a:solidFill>
                <a:latin typeface="Arial"/>
                <a:cs typeface="Arial"/>
              </a:rPr>
              <a:t> </a:t>
            </a:r>
            <a:r>
              <a:rPr sz="2000" spc="0" dirty="0">
                <a:solidFill>
                  <a:srgbClr val="640031"/>
                </a:solidFill>
                <a:latin typeface="Arial"/>
                <a:cs typeface="Arial"/>
              </a:rPr>
              <a:t>lead</a:t>
            </a:r>
            <a:r>
              <a:rPr sz="2000" spc="129" dirty="0">
                <a:solidFill>
                  <a:srgbClr val="640031"/>
                </a:solidFill>
                <a:latin typeface="Arial"/>
                <a:cs typeface="Arial"/>
              </a:rPr>
              <a:t> </a:t>
            </a:r>
            <a:r>
              <a:rPr sz="2000" spc="-4" dirty="0">
                <a:solidFill>
                  <a:srgbClr val="640031"/>
                </a:solidFill>
                <a:latin typeface="Arial"/>
                <a:cs typeface="Arial"/>
              </a:rPr>
              <a:t>t</a:t>
            </a:r>
            <a:r>
              <a:rPr sz="2000" spc="0" dirty="0">
                <a:solidFill>
                  <a:srgbClr val="640031"/>
                </a:solidFill>
                <a:latin typeface="Arial"/>
                <a:cs typeface="Arial"/>
              </a:rPr>
              <a:t>o</a:t>
            </a:r>
            <a:r>
              <a:rPr sz="2000" spc="129" dirty="0">
                <a:solidFill>
                  <a:srgbClr val="640031"/>
                </a:solidFill>
                <a:latin typeface="Arial"/>
                <a:cs typeface="Arial"/>
              </a:rPr>
              <a:t> </a:t>
            </a:r>
            <a:r>
              <a:rPr sz="2000" spc="19" dirty="0">
                <a:solidFill>
                  <a:srgbClr val="640031"/>
                </a:solidFill>
                <a:latin typeface="Arial"/>
                <a:cs typeface="Arial"/>
              </a:rPr>
              <a:t>c</a:t>
            </a:r>
            <a:r>
              <a:rPr sz="2000" spc="-9" dirty="0">
                <a:solidFill>
                  <a:srgbClr val="640031"/>
                </a:solidFill>
                <a:latin typeface="Arial"/>
                <a:cs typeface="Arial"/>
              </a:rPr>
              <a:t>o</a:t>
            </a:r>
            <a:r>
              <a:rPr sz="2000" spc="9" dirty="0">
                <a:solidFill>
                  <a:srgbClr val="640031"/>
                </a:solidFill>
                <a:latin typeface="Arial"/>
                <a:cs typeface="Arial"/>
              </a:rPr>
              <a:t>s</a:t>
            </a:r>
            <a:r>
              <a:rPr sz="2000" spc="0" dirty="0">
                <a:solidFill>
                  <a:srgbClr val="640031"/>
                </a:solidFill>
                <a:latin typeface="Arial"/>
                <a:cs typeface="Arial"/>
              </a:rPr>
              <a:t>t</a:t>
            </a:r>
            <a:r>
              <a:rPr sz="2000" spc="134" dirty="0">
                <a:solidFill>
                  <a:srgbClr val="640031"/>
                </a:solidFill>
                <a:latin typeface="Arial"/>
                <a:cs typeface="Arial"/>
              </a:rPr>
              <a:t> </a:t>
            </a:r>
            <a:r>
              <a:rPr sz="2000" spc="0" dirty="0">
                <a:solidFill>
                  <a:srgbClr val="640031"/>
                </a:solidFill>
                <a:latin typeface="Arial"/>
                <a:cs typeface="Arial"/>
              </a:rPr>
              <a:t>po</a:t>
            </a:r>
            <a:r>
              <a:rPr sz="2000" spc="-14" dirty="0">
                <a:solidFill>
                  <a:srgbClr val="640031"/>
                </a:solidFill>
                <a:latin typeface="Arial"/>
                <a:cs typeface="Arial"/>
              </a:rPr>
              <a:t>t</a:t>
            </a:r>
            <a:r>
              <a:rPr sz="2000" spc="0" dirty="0">
                <a:solidFill>
                  <a:srgbClr val="640031"/>
                </a:solidFill>
                <a:latin typeface="Arial"/>
                <a:cs typeface="Arial"/>
              </a:rPr>
              <a:t>en</a:t>
            </a:r>
            <a:r>
              <a:rPr sz="2000" spc="-4" dirty="0">
                <a:solidFill>
                  <a:srgbClr val="640031"/>
                </a:solidFill>
                <a:latin typeface="Arial"/>
                <a:cs typeface="Arial"/>
              </a:rPr>
              <a:t>t</a:t>
            </a:r>
            <a:r>
              <a:rPr sz="2000" spc="0" dirty="0">
                <a:solidFill>
                  <a:srgbClr val="640031"/>
                </a:solidFill>
                <a:latin typeface="Arial"/>
                <a:cs typeface="Arial"/>
              </a:rPr>
              <a:t>ially</a:t>
            </a:r>
            <a:r>
              <a:rPr sz="2000" spc="144" dirty="0">
                <a:solidFill>
                  <a:srgbClr val="640031"/>
                </a:solidFill>
                <a:latin typeface="Arial"/>
                <a:cs typeface="Arial"/>
              </a:rPr>
              <a:t> </a:t>
            </a:r>
            <a:r>
              <a:rPr sz="2000" spc="0" dirty="0">
                <a:solidFill>
                  <a:srgbClr val="640031"/>
                </a:solidFill>
                <a:latin typeface="Arial"/>
                <a:cs typeface="Arial"/>
              </a:rPr>
              <a:t>mu</a:t>
            </a:r>
            <a:r>
              <a:rPr sz="2000" spc="4" dirty="0">
                <a:solidFill>
                  <a:srgbClr val="640031"/>
                </a:solidFill>
                <a:latin typeface="Arial"/>
                <a:cs typeface="Arial"/>
              </a:rPr>
              <a:t>c</a:t>
            </a:r>
            <a:r>
              <a:rPr sz="2000" spc="0" dirty="0">
                <a:solidFill>
                  <a:srgbClr val="640031"/>
                </a:solidFill>
                <a:latin typeface="Arial"/>
                <a:cs typeface="Arial"/>
              </a:rPr>
              <a:t>h</a:t>
            </a:r>
            <a:r>
              <a:rPr sz="2000" spc="144" dirty="0">
                <a:solidFill>
                  <a:srgbClr val="640031"/>
                </a:solidFill>
                <a:latin typeface="Arial"/>
                <a:cs typeface="Arial"/>
              </a:rPr>
              <a:t> </a:t>
            </a:r>
            <a:r>
              <a:rPr sz="2000" spc="0" dirty="0">
                <a:solidFill>
                  <a:srgbClr val="640031"/>
                </a:solidFill>
                <a:latin typeface="Arial"/>
                <a:cs typeface="Arial"/>
              </a:rPr>
              <a:t>hig</a:t>
            </a:r>
            <a:r>
              <a:rPr sz="2000" spc="-9" dirty="0">
                <a:solidFill>
                  <a:srgbClr val="640031"/>
                </a:solidFill>
                <a:latin typeface="Arial"/>
                <a:cs typeface="Arial"/>
              </a:rPr>
              <a:t>h</a:t>
            </a:r>
            <a:r>
              <a:rPr sz="2000" spc="0" dirty="0">
                <a:solidFill>
                  <a:srgbClr val="640031"/>
                </a:solidFill>
                <a:latin typeface="Arial"/>
                <a:cs typeface="Arial"/>
              </a:rPr>
              <a:t>er</a:t>
            </a:r>
            <a:r>
              <a:rPr sz="2000" spc="124" dirty="0">
                <a:solidFill>
                  <a:srgbClr val="640031"/>
                </a:solidFill>
                <a:latin typeface="Arial"/>
                <a:cs typeface="Arial"/>
              </a:rPr>
              <a:t> </a:t>
            </a:r>
            <a:r>
              <a:rPr sz="2000" spc="-4" dirty="0">
                <a:solidFill>
                  <a:srgbClr val="640031"/>
                </a:solidFill>
                <a:latin typeface="Arial"/>
                <a:cs typeface="Arial"/>
              </a:rPr>
              <a:t>t</a:t>
            </a:r>
            <a:r>
              <a:rPr sz="2000" spc="0" dirty="0">
                <a:solidFill>
                  <a:srgbClr val="640031"/>
                </a:solidFill>
                <a:latin typeface="Arial"/>
                <a:cs typeface="Arial"/>
              </a:rPr>
              <a:t>han</a:t>
            </a:r>
            <a:r>
              <a:rPr sz="2000" spc="144" dirty="0">
                <a:solidFill>
                  <a:srgbClr val="640031"/>
                </a:solidFill>
                <a:latin typeface="Arial"/>
                <a:cs typeface="Arial"/>
              </a:rPr>
              <a:t> </a:t>
            </a:r>
            <a:r>
              <a:rPr sz="2000" spc="-4" dirty="0">
                <a:solidFill>
                  <a:srgbClr val="640031"/>
                </a:solidFill>
                <a:latin typeface="Arial"/>
                <a:cs typeface="Arial"/>
              </a:rPr>
              <a:t>t</a:t>
            </a:r>
            <a:r>
              <a:rPr sz="2000" spc="-9" dirty="0">
                <a:solidFill>
                  <a:srgbClr val="640031"/>
                </a:solidFill>
                <a:latin typeface="Arial"/>
                <a:cs typeface="Arial"/>
              </a:rPr>
              <a:t>h</a:t>
            </a:r>
            <a:r>
              <a:rPr sz="2000" spc="0" dirty="0">
                <a:solidFill>
                  <a:srgbClr val="640031"/>
                </a:solidFill>
                <a:latin typeface="Arial"/>
                <a:cs typeface="Arial"/>
              </a:rPr>
              <a:t>at</a:t>
            </a:r>
            <a:endParaRPr sz="2000">
              <a:latin typeface="Arial"/>
              <a:cs typeface="Arial"/>
            </a:endParaRPr>
          </a:p>
          <a:p>
            <a:pPr marL="12700" marR="38176">
              <a:lnSpc>
                <a:spcPct val="95825"/>
              </a:lnSpc>
            </a:pPr>
            <a:r>
              <a:rPr sz="2000" spc="0" dirty="0">
                <a:solidFill>
                  <a:srgbClr val="640031"/>
                </a:solidFill>
                <a:latin typeface="Arial"/>
                <a:cs typeface="Arial"/>
              </a:rPr>
              <a:t>of </a:t>
            </a:r>
            <a:r>
              <a:rPr sz="2000" spc="-4" dirty="0">
                <a:solidFill>
                  <a:srgbClr val="640031"/>
                </a:solidFill>
                <a:latin typeface="Arial"/>
                <a:cs typeface="Arial"/>
              </a:rPr>
              <a:t>t</a:t>
            </a:r>
            <a:r>
              <a:rPr sz="2000" spc="-9" dirty="0">
                <a:solidFill>
                  <a:srgbClr val="640031"/>
                </a:solidFill>
                <a:latin typeface="Arial"/>
                <a:cs typeface="Arial"/>
              </a:rPr>
              <a:t>e</a:t>
            </a:r>
            <a:r>
              <a:rPr sz="2000" spc="4" dirty="0">
                <a:solidFill>
                  <a:srgbClr val="640031"/>
                </a:solidFill>
                <a:latin typeface="Arial"/>
                <a:cs typeface="Arial"/>
              </a:rPr>
              <a:t>s</a:t>
            </a:r>
            <a:r>
              <a:rPr sz="2000" spc="0" dirty="0">
                <a:solidFill>
                  <a:srgbClr val="640031"/>
                </a:solidFill>
                <a:latin typeface="Arial"/>
                <a:cs typeface="Arial"/>
              </a:rPr>
              <a:t>ti</a:t>
            </a:r>
            <a:r>
              <a:rPr sz="2000" spc="-4" dirty="0">
                <a:solidFill>
                  <a:srgbClr val="640031"/>
                </a:solidFill>
                <a:latin typeface="Arial"/>
                <a:cs typeface="Arial"/>
              </a:rPr>
              <a:t>n</a:t>
            </a:r>
            <a:r>
              <a:rPr sz="2000" spc="0" dirty="0">
                <a:solidFill>
                  <a:srgbClr val="640031"/>
                </a:solidFill>
                <a:latin typeface="Arial"/>
                <a:cs typeface="Arial"/>
              </a:rPr>
              <a:t>g,</a:t>
            </a:r>
            <a:r>
              <a:rPr sz="2000" spc="-19" dirty="0">
                <a:solidFill>
                  <a:srgbClr val="640031"/>
                </a:solidFill>
                <a:latin typeface="Arial"/>
                <a:cs typeface="Arial"/>
              </a:rPr>
              <a:t> </a:t>
            </a:r>
            <a:r>
              <a:rPr sz="2000" spc="0" dirty="0">
                <a:solidFill>
                  <a:srgbClr val="640031"/>
                </a:solidFill>
                <a:latin typeface="Arial"/>
                <a:cs typeface="Arial"/>
              </a:rPr>
              <a:t>spe</a:t>
            </a:r>
            <a:r>
              <a:rPr sz="2000" spc="4" dirty="0">
                <a:solidFill>
                  <a:srgbClr val="640031"/>
                </a:solidFill>
                <a:latin typeface="Arial"/>
                <a:cs typeface="Arial"/>
              </a:rPr>
              <a:t>c</a:t>
            </a:r>
            <a:r>
              <a:rPr sz="2000" spc="0" dirty="0">
                <a:solidFill>
                  <a:srgbClr val="640031"/>
                </a:solidFill>
                <a:latin typeface="Arial"/>
                <a:cs typeface="Arial"/>
              </a:rPr>
              <a:t>ially</a:t>
            </a:r>
            <a:r>
              <a:rPr sz="2000" spc="-9" dirty="0">
                <a:solidFill>
                  <a:srgbClr val="640031"/>
                </a:solidFill>
                <a:latin typeface="Arial"/>
                <a:cs typeface="Arial"/>
              </a:rPr>
              <a:t> </a:t>
            </a:r>
            <a:r>
              <a:rPr sz="2000" spc="0" dirty="0">
                <a:solidFill>
                  <a:srgbClr val="640031"/>
                </a:solidFill>
                <a:latin typeface="Arial"/>
                <a:cs typeface="Arial"/>
              </a:rPr>
              <a:t>in </a:t>
            </a:r>
            <a:r>
              <a:rPr sz="2000" spc="4" dirty="0">
                <a:solidFill>
                  <a:srgbClr val="640031"/>
                </a:solidFill>
                <a:latin typeface="Arial"/>
                <a:cs typeface="Arial"/>
              </a:rPr>
              <a:t>s</a:t>
            </a:r>
            <a:r>
              <a:rPr sz="2000" spc="-4" dirty="0">
                <a:solidFill>
                  <a:srgbClr val="640031"/>
                </a:solidFill>
                <a:latin typeface="Arial"/>
                <a:cs typeface="Arial"/>
              </a:rPr>
              <a:t>y</a:t>
            </a:r>
            <a:r>
              <a:rPr sz="2000" spc="4" dirty="0">
                <a:solidFill>
                  <a:srgbClr val="640031"/>
                </a:solidFill>
                <a:latin typeface="Arial"/>
                <a:cs typeface="Arial"/>
              </a:rPr>
              <a:t>s</a:t>
            </a:r>
            <a:r>
              <a:rPr sz="2000" spc="-14" dirty="0">
                <a:solidFill>
                  <a:srgbClr val="640031"/>
                </a:solidFill>
                <a:latin typeface="Arial"/>
                <a:cs typeface="Arial"/>
              </a:rPr>
              <a:t>t</a:t>
            </a:r>
            <a:r>
              <a:rPr sz="2000" spc="0" dirty="0">
                <a:solidFill>
                  <a:srgbClr val="640031"/>
                </a:solidFill>
                <a:latin typeface="Arial"/>
                <a:cs typeface="Arial"/>
              </a:rPr>
              <a:t>ems </a:t>
            </a:r>
            <a:r>
              <a:rPr sz="2000" spc="4" dirty="0">
                <a:solidFill>
                  <a:srgbClr val="640031"/>
                </a:solidFill>
                <a:latin typeface="Arial"/>
                <a:cs typeface="Arial"/>
              </a:rPr>
              <a:t>w</a:t>
            </a:r>
            <a:r>
              <a:rPr sz="2000" spc="-9" dirty="0">
                <a:solidFill>
                  <a:srgbClr val="640031"/>
                </a:solidFill>
                <a:latin typeface="Arial"/>
                <a:cs typeface="Arial"/>
              </a:rPr>
              <a:t>h</a:t>
            </a:r>
            <a:r>
              <a:rPr sz="2000" spc="0" dirty="0">
                <a:solidFill>
                  <a:srgbClr val="640031"/>
                </a:solidFill>
                <a:latin typeface="Arial"/>
                <a:cs typeface="Arial"/>
              </a:rPr>
              <a:t>e</a:t>
            </a:r>
            <a:r>
              <a:rPr sz="2000" spc="4" dirty="0">
                <a:solidFill>
                  <a:srgbClr val="640031"/>
                </a:solidFill>
                <a:latin typeface="Arial"/>
                <a:cs typeface="Arial"/>
              </a:rPr>
              <a:t>r</a:t>
            </a:r>
            <a:r>
              <a:rPr sz="2000" spc="0" dirty="0">
                <a:solidFill>
                  <a:srgbClr val="640031"/>
                </a:solidFill>
                <a:latin typeface="Arial"/>
                <a:cs typeface="Arial"/>
              </a:rPr>
              <a:t>e</a:t>
            </a:r>
            <a:r>
              <a:rPr sz="2000" spc="-24" dirty="0">
                <a:solidFill>
                  <a:srgbClr val="640031"/>
                </a:solidFill>
                <a:latin typeface="Arial"/>
                <a:cs typeface="Arial"/>
              </a:rPr>
              <a:t> </a:t>
            </a:r>
            <a:r>
              <a:rPr sz="2000" spc="-9" dirty="0">
                <a:solidFill>
                  <a:srgbClr val="640031"/>
                </a:solidFill>
                <a:latin typeface="Arial"/>
                <a:cs typeface="Arial"/>
              </a:rPr>
              <a:t>h</a:t>
            </a:r>
            <a:r>
              <a:rPr sz="2000" spc="0" dirty="0">
                <a:solidFill>
                  <a:srgbClr val="640031"/>
                </a:solidFill>
                <a:latin typeface="Arial"/>
                <a:cs typeface="Arial"/>
              </a:rPr>
              <a:t>uman</a:t>
            </a:r>
            <a:r>
              <a:rPr sz="2000" spc="-9" dirty="0">
                <a:solidFill>
                  <a:srgbClr val="640031"/>
                </a:solidFill>
                <a:latin typeface="Arial"/>
                <a:cs typeface="Arial"/>
              </a:rPr>
              <a:t> </a:t>
            </a:r>
            <a:r>
              <a:rPr sz="2000" spc="4" dirty="0">
                <a:solidFill>
                  <a:srgbClr val="640031"/>
                </a:solidFill>
                <a:latin typeface="Arial"/>
                <a:cs typeface="Arial"/>
              </a:rPr>
              <a:t>s</a:t>
            </a:r>
            <a:r>
              <a:rPr sz="2000" spc="0" dirty="0">
                <a:solidFill>
                  <a:srgbClr val="640031"/>
                </a:solidFill>
                <a:latin typeface="Arial"/>
                <a:cs typeface="Arial"/>
              </a:rPr>
              <a:t>a</a:t>
            </a:r>
            <a:r>
              <a:rPr sz="2000" spc="-14" dirty="0">
                <a:solidFill>
                  <a:srgbClr val="640031"/>
                </a:solidFill>
                <a:latin typeface="Arial"/>
                <a:cs typeface="Arial"/>
              </a:rPr>
              <a:t>f</a:t>
            </a:r>
            <a:r>
              <a:rPr sz="2000" spc="0" dirty="0">
                <a:solidFill>
                  <a:srgbClr val="640031"/>
                </a:solidFill>
                <a:latin typeface="Arial"/>
                <a:cs typeface="Arial"/>
              </a:rPr>
              <a:t>ety</a:t>
            </a:r>
            <a:r>
              <a:rPr sz="2000" spc="-9" dirty="0">
                <a:solidFill>
                  <a:srgbClr val="640031"/>
                </a:solidFill>
                <a:latin typeface="Arial"/>
                <a:cs typeface="Arial"/>
              </a:rPr>
              <a:t> </a:t>
            </a:r>
            <a:r>
              <a:rPr sz="2000" spc="0" dirty="0">
                <a:solidFill>
                  <a:srgbClr val="640031"/>
                </a:solidFill>
                <a:latin typeface="Arial"/>
                <a:cs typeface="Arial"/>
              </a:rPr>
              <a:t>is invol</a:t>
            </a:r>
            <a:r>
              <a:rPr sz="2000" spc="-9" dirty="0">
                <a:solidFill>
                  <a:srgbClr val="640031"/>
                </a:solidFill>
                <a:latin typeface="Arial"/>
                <a:cs typeface="Arial"/>
              </a:rPr>
              <a:t>v</a:t>
            </a:r>
            <a:r>
              <a:rPr sz="2000" spc="4" dirty="0">
                <a:solidFill>
                  <a:srgbClr val="640031"/>
                </a:solidFill>
                <a:latin typeface="Arial"/>
                <a:cs typeface="Arial"/>
              </a:rPr>
              <a:t>e</a:t>
            </a:r>
            <a:r>
              <a:rPr sz="2000" spc="0" dirty="0">
                <a:solidFill>
                  <a:srgbClr val="640031"/>
                </a:solidFill>
                <a:latin typeface="Arial"/>
                <a:cs typeface="Arial"/>
              </a:rPr>
              <a:t>d</a:t>
            </a:r>
            <a:endParaRPr sz="2000">
              <a:latin typeface="Arial"/>
              <a:cs typeface="Arial"/>
            </a:endParaRPr>
          </a:p>
        </p:txBody>
      </p:sp>
      <p:sp>
        <p:nvSpPr>
          <p:cNvPr id="8" name="object 8"/>
          <p:cNvSpPr txBox="1"/>
          <p:nvPr/>
        </p:nvSpPr>
        <p:spPr>
          <a:xfrm>
            <a:off x="825500" y="4449969"/>
            <a:ext cx="4433293" cy="583183"/>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I</a:t>
            </a:r>
            <a:r>
              <a:rPr sz="2000" spc="0" dirty="0">
                <a:solidFill>
                  <a:srgbClr val="003164"/>
                </a:solidFill>
                <a:latin typeface="Arial"/>
                <a:cs typeface="Arial"/>
              </a:rPr>
              <a:t>n</a:t>
            </a:r>
            <a:r>
              <a:rPr sz="2000" spc="39" dirty="0">
                <a:solidFill>
                  <a:srgbClr val="003164"/>
                </a:solidFill>
                <a:latin typeface="Arial"/>
                <a:cs typeface="Arial"/>
              </a:rPr>
              <a:t> </a:t>
            </a:r>
            <a:r>
              <a:rPr sz="2000" spc="0" dirty="0">
                <a:solidFill>
                  <a:srgbClr val="003164"/>
                </a:solidFill>
                <a:latin typeface="Arial"/>
                <a:cs typeface="Arial"/>
              </a:rPr>
              <a:t>the</a:t>
            </a:r>
            <a:r>
              <a:rPr sz="2000" spc="19" dirty="0">
                <a:solidFill>
                  <a:srgbClr val="003164"/>
                </a:solidFill>
                <a:latin typeface="Arial"/>
                <a:cs typeface="Arial"/>
              </a:rPr>
              <a:t> </a:t>
            </a:r>
            <a:r>
              <a:rPr sz="2000" spc="4" dirty="0">
                <a:solidFill>
                  <a:srgbClr val="003164"/>
                </a:solidFill>
                <a:latin typeface="Arial"/>
                <a:cs typeface="Arial"/>
              </a:rPr>
              <a:t>s</a:t>
            </a:r>
            <a:r>
              <a:rPr sz="2000" spc="0" dirty="0">
                <a:solidFill>
                  <a:srgbClr val="003164"/>
                </a:solidFill>
                <a:latin typeface="Arial"/>
                <a:cs typeface="Arial"/>
              </a:rPr>
              <a:t>o</a:t>
            </a:r>
            <a:r>
              <a:rPr sz="2000" spc="-14" dirty="0">
                <a:solidFill>
                  <a:srgbClr val="003164"/>
                </a:solidFill>
                <a:latin typeface="Arial"/>
                <a:cs typeface="Arial"/>
              </a:rPr>
              <a:t>f</a:t>
            </a:r>
            <a:r>
              <a:rPr sz="2000" spc="-4" dirty="0">
                <a:solidFill>
                  <a:srgbClr val="003164"/>
                </a:solidFill>
                <a:latin typeface="Arial"/>
                <a:cs typeface="Arial"/>
              </a:rPr>
              <a:t>t</a:t>
            </a:r>
            <a:r>
              <a:rPr sz="2000" spc="4" dirty="0">
                <a:solidFill>
                  <a:srgbClr val="003164"/>
                </a:solidFill>
                <a:latin typeface="Arial"/>
                <a:cs typeface="Arial"/>
              </a:rPr>
              <a:t>w</a:t>
            </a:r>
            <a:r>
              <a:rPr sz="2000" spc="-9"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r>
              <a:rPr sz="2000" spc="34" dirty="0">
                <a:solidFill>
                  <a:srgbClr val="003164"/>
                </a:solidFill>
                <a:latin typeface="Arial"/>
                <a:cs typeface="Arial"/>
              </a:rPr>
              <a:t> </a:t>
            </a:r>
            <a:r>
              <a:rPr sz="2000" spc="0" dirty="0">
                <a:solidFill>
                  <a:srgbClr val="003164"/>
                </a:solidFill>
                <a:latin typeface="Arial"/>
                <a:cs typeface="Arial"/>
              </a:rPr>
              <a:t>li</a:t>
            </a:r>
            <a:r>
              <a:rPr sz="2000" spc="-4" dirty="0">
                <a:solidFill>
                  <a:srgbClr val="003164"/>
                </a:solidFill>
                <a:latin typeface="Arial"/>
                <a:cs typeface="Arial"/>
              </a:rPr>
              <a:t>f</a:t>
            </a:r>
            <a:r>
              <a:rPr sz="2000" spc="0" dirty="0">
                <a:solidFill>
                  <a:srgbClr val="003164"/>
                </a:solidFill>
                <a:latin typeface="Arial"/>
                <a:cs typeface="Arial"/>
              </a:rPr>
              <a:t>e</a:t>
            </a:r>
            <a:r>
              <a:rPr sz="2000" spc="44" dirty="0">
                <a:solidFill>
                  <a:srgbClr val="003164"/>
                </a:solidFill>
                <a:latin typeface="Arial"/>
                <a:cs typeface="Arial"/>
              </a:rPr>
              <a:t> </a:t>
            </a:r>
            <a:r>
              <a:rPr sz="2000" spc="4" dirty="0">
                <a:solidFill>
                  <a:srgbClr val="003164"/>
                </a:solidFill>
                <a:latin typeface="Arial"/>
                <a:cs typeface="Arial"/>
              </a:rPr>
              <a:t>c</a:t>
            </a:r>
            <a:r>
              <a:rPr sz="2000" spc="-4" dirty="0">
                <a:solidFill>
                  <a:srgbClr val="003164"/>
                </a:solidFill>
                <a:latin typeface="Arial"/>
                <a:cs typeface="Arial"/>
              </a:rPr>
              <a:t>y</a:t>
            </a:r>
            <a:r>
              <a:rPr sz="2000" spc="4" dirty="0">
                <a:solidFill>
                  <a:srgbClr val="003164"/>
                </a:solidFill>
                <a:latin typeface="Arial"/>
                <a:cs typeface="Arial"/>
              </a:rPr>
              <a:t>c</a:t>
            </a:r>
            <a:r>
              <a:rPr sz="2000" spc="0" dirty="0">
                <a:solidFill>
                  <a:srgbClr val="003164"/>
                </a:solidFill>
                <a:latin typeface="Arial"/>
                <a:cs typeface="Arial"/>
              </a:rPr>
              <a:t>le</a:t>
            </a:r>
            <a:r>
              <a:rPr sz="2000" spc="49"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h</a:t>
            </a:r>
            <a:r>
              <a:rPr sz="2000" spc="0" dirty="0">
                <a:solidFill>
                  <a:srgbClr val="003164"/>
                </a:solidFill>
                <a:latin typeface="Arial"/>
                <a:cs typeface="Arial"/>
              </a:rPr>
              <a:t>e</a:t>
            </a:r>
            <a:r>
              <a:rPr sz="2000" spc="49" dirty="0">
                <a:solidFill>
                  <a:srgbClr val="003164"/>
                </a:solidFill>
                <a:latin typeface="Arial"/>
                <a:cs typeface="Arial"/>
              </a:rPr>
              <a:t> </a:t>
            </a:r>
            <a:r>
              <a:rPr sz="2000" spc="0" dirty="0">
                <a:solidFill>
                  <a:srgbClr val="003164"/>
                </a:solidFill>
                <a:latin typeface="Arial"/>
                <a:cs typeface="Arial"/>
              </a:rPr>
              <a:t>earl</a:t>
            </a:r>
            <a:r>
              <a:rPr sz="2000" spc="4" dirty="0">
                <a:solidFill>
                  <a:srgbClr val="003164"/>
                </a:solidFill>
                <a:latin typeface="Arial"/>
                <a:cs typeface="Arial"/>
              </a:rPr>
              <a:t>i</a:t>
            </a:r>
            <a:r>
              <a:rPr sz="2000" spc="-9" dirty="0">
                <a:solidFill>
                  <a:srgbClr val="003164"/>
                </a:solidFill>
                <a:latin typeface="Arial"/>
                <a:cs typeface="Arial"/>
              </a:rPr>
              <a:t>e</a:t>
            </a:r>
            <a:r>
              <a:rPr sz="2000" spc="0" dirty="0">
                <a:solidFill>
                  <a:srgbClr val="003164"/>
                </a:solidFill>
                <a:latin typeface="Arial"/>
                <a:cs typeface="Arial"/>
              </a:rPr>
              <a:t>r</a:t>
            </a:r>
            <a:r>
              <a:rPr sz="2000" spc="50"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he</a:t>
            </a:r>
            <a:endParaRPr sz="2000">
              <a:latin typeface="Arial"/>
              <a:cs typeface="Arial"/>
            </a:endParaRPr>
          </a:p>
          <a:p>
            <a:pPr marL="12700" marR="38176">
              <a:lnSpc>
                <a:spcPct val="95825"/>
              </a:lnSpc>
            </a:pPr>
            <a:r>
              <a:rPr sz="2000" spc="0" dirty="0">
                <a:solidFill>
                  <a:srgbClr val="003164"/>
                </a:solidFill>
                <a:latin typeface="Arial"/>
                <a:cs typeface="Arial"/>
              </a:rPr>
              <a:t>the lo</a:t>
            </a:r>
            <a:r>
              <a:rPr sz="2000" spc="4" dirty="0">
                <a:solidFill>
                  <a:srgbClr val="003164"/>
                </a:solidFill>
                <a:latin typeface="Arial"/>
                <a:cs typeface="Arial"/>
              </a:rPr>
              <a:t>w</a:t>
            </a:r>
            <a:r>
              <a:rPr sz="2000" spc="0" dirty="0">
                <a:solidFill>
                  <a:srgbClr val="003164"/>
                </a:solidFill>
                <a:latin typeface="Arial"/>
                <a:cs typeface="Arial"/>
              </a:rPr>
              <a:t>er </a:t>
            </a:r>
            <a:r>
              <a:rPr sz="2000" spc="-14" dirty="0">
                <a:solidFill>
                  <a:srgbClr val="003164"/>
                </a:solidFill>
                <a:latin typeface="Arial"/>
                <a:cs typeface="Arial"/>
              </a:rPr>
              <a:t>i</a:t>
            </a:r>
            <a:r>
              <a:rPr sz="2000" spc="0" dirty="0">
                <a:solidFill>
                  <a:srgbClr val="003164"/>
                </a:solidFill>
                <a:latin typeface="Arial"/>
                <a:cs typeface="Arial"/>
              </a:rPr>
              <a:t>s </a:t>
            </a:r>
            <a:r>
              <a:rPr sz="2000" spc="-29" dirty="0">
                <a:solidFill>
                  <a:srgbClr val="003164"/>
                </a:solidFill>
                <a:latin typeface="Arial"/>
                <a:cs typeface="Arial"/>
              </a:rPr>
              <a:t>t</a:t>
            </a:r>
            <a:r>
              <a:rPr sz="2000" spc="0" dirty="0">
                <a:solidFill>
                  <a:srgbClr val="003164"/>
                </a:solidFill>
                <a:latin typeface="Arial"/>
                <a:cs typeface="Arial"/>
              </a:rPr>
              <a:t>he cost</a:t>
            </a:r>
            <a:r>
              <a:rPr sz="2000" spc="-19" dirty="0">
                <a:solidFill>
                  <a:srgbClr val="003164"/>
                </a:solidFill>
                <a:latin typeface="Arial"/>
                <a:cs typeface="Arial"/>
              </a:rPr>
              <a:t> </a:t>
            </a:r>
            <a:r>
              <a:rPr sz="2000" spc="0" dirty="0">
                <a:solidFill>
                  <a:srgbClr val="003164"/>
                </a:solidFill>
                <a:latin typeface="Arial"/>
                <a:cs typeface="Arial"/>
              </a:rPr>
              <a:t>of</a:t>
            </a:r>
            <a:r>
              <a:rPr sz="2000" spc="-14"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h</a:t>
            </a:r>
            <a:r>
              <a:rPr sz="2000" spc="-9" dirty="0">
                <a:solidFill>
                  <a:srgbClr val="003164"/>
                </a:solidFill>
                <a:latin typeface="Arial"/>
                <a:cs typeface="Arial"/>
              </a:rPr>
              <a:t>e</a:t>
            </a:r>
            <a:r>
              <a:rPr sz="2000" spc="0" dirty="0">
                <a:solidFill>
                  <a:srgbClr val="003164"/>
                </a:solidFill>
                <a:latin typeface="Arial"/>
                <a:cs typeface="Arial"/>
              </a:rPr>
              <a:t>ir rem</a:t>
            </a:r>
            <a:r>
              <a:rPr sz="2000" spc="4" dirty="0">
                <a:solidFill>
                  <a:srgbClr val="003164"/>
                </a:solidFill>
                <a:latin typeface="Arial"/>
                <a:cs typeface="Arial"/>
              </a:rPr>
              <a:t>o</a:t>
            </a:r>
            <a:r>
              <a:rPr sz="2000" spc="-4" dirty="0">
                <a:solidFill>
                  <a:srgbClr val="003164"/>
                </a:solidFill>
                <a:latin typeface="Arial"/>
                <a:cs typeface="Arial"/>
              </a:rPr>
              <a:t>v</a:t>
            </a:r>
            <a:r>
              <a:rPr sz="2000" spc="0" dirty="0">
                <a:solidFill>
                  <a:srgbClr val="003164"/>
                </a:solidFill>
                <a:latin typeface="Arial"/>
                <a:cs typeface="Arial"/>
              </a:rPr>
              <a:t>al</a:t>
            </a:r>
            <a:endParaRPr sz="2000">
              <a:latin typeface="Arial"/>
              <a:cs typeface="Arial"/>
            </a:endParaRPr>
          </a:p>
        </p:txBody>
      </p:sp>
      <p:sp>
        <p:nvSpPr>
          <p:cNvPr id="7" name="object 7"/>
          <p:cNvSpPr txBox="1"/>
          <p:nvPr/>
        </p:nvSpPr>
        <p:spPr>
          <a:xfrm>
            <a:off x="5268595" y="4449969"/>
            <a:ext cx="727532"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er</a:t>
            </a:r>
            <a:r>
              <a:rPr sz="2000" spc="-4" dirty="0">
                <a:solidFill>
                  <a:srgbClr val="003164"/>
                </a:solidFill>
                <a:latin typeface="Arial"/>
                <a:cs typeface="Arial"/>
              </a:rPr>
              <a:t>r</a:t>
            </a:r>
            <a:r>
              <a:rPr sz="2000" spc="-9" dirty="0">
                <a:solidFill>
                  <a:srgbClr val="003164"/>
                </a:solidFill>
                <a:latin typeface="Arial"/>
                <a:cs typeface="Arial"/>
              </a:rPr>
              <a:t>o</a:t>
            </a:r>
            <a:r>
              <a:rPr sz="2000" spc="4" dirty="0">
                <a:solidFill>
                  <a:srgbClr val="003164"/>
                </a:solidFill>
                <a:latin typeface="Arial"/>
                <a:cs typeface="Arial"/>
              </a:rPr>
              <a:t>r</a:t>
            </a:r>
            <a:r>
              <a:rPr sz="2000" spc="0" dirty="0">
                <a:solidFill>
                  <a:srgbClr val="003164"/>
                </a:solidFill>
                <a:latin typeface="Arial"/>
                <a:cs typeface="Arial"/>
              </a:rPr>
              <a:t>s</a:t>
            </a:r>
            <a:endParaRPr sz="2000">
              <a:latin typeface="Arial"/>
              <a:cs typeface="Arial"/>
            </a:endParaRPr>
          </a:p>
        </p:txBody>
      </p:sp>
      <p:sp>
        <p:nvSpPr>
          <p:cNvPr id="6" name="object 6"/>
          <p:cNvSpPr txBox="1"/>
          <p:nvPr/>
        </p:nvSpPr>
        <p:spPr>
          <a:xfrm>
            <a:off x="6007989" y="4449969"/>
            <a:ext cx="432158"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endParaRPr sz="2000">
              <a:latin typeface="Arial"/>
              <a:cs typeface="Arial"/>
            </a:endParaRPr>
          </a:p>
        </p:txBody>
      </p:sp>
      <p:sp>
        <p:nvSpPr>
          <p:cNvPr id="5" name="object 5"/>
          <p:cNvSpPr txBox="1"/>
          <p:nvPr/>
        </p:nvSpPr>
        <p:spPr>
          <a:xfrm>
            <a:off x="6452997" y="4449969"/>
            <a:ext cx="1292075"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d</a:t>
            </a:r>
            <a:r>
              <a:rPr sz="2000" spc="-14" dirty="0">
                <a:solidFill>
                  <a:srgbClr val="003164"/>
                </a:solidFill>
                <a:latin typeface="Arial"/>
                <a:cs typeface="Arial"/>
              </a:rPr>
              <a:t>i</a:t>
            </a:r>
            <a:r>
              <a:rPr sz="2000" spc="-4" dirty="0">
                <a:solidFill>
                  <a:srgbClr val="003164"/>
                </a:solidFill>
                <a:latin typeface="Arial"/>
                <a:cs typeface="Arial"/>
              </a:rPr>
              <a:t>s</a:t>
            </a:r>
            <a:r>
              <a:rPr sz="2000" spc="4" dirty="0">
                <a:solidFill>
                  <a:srgbClr val="003164"/>
                </a:solidFill>
                <a:latin typeface="Arial"/>
                <a:cs typeface="Arial"/>
              </a:rPr>
              <a:t>c</a:t>
            </a:r>
            <a:r>
              <a:rPr sz="2000" spc="0" dirty="0">
                <a:solidFill>
                  <a:srgbClr val="003164"/>
                </a:solidFill>
                <a:latin typeface="Arial"/>
                <a:cs typeface="Arial"/>
              </a:rPr>
              <a:t>o</a:t>
            </a:r>
            <a:r>
              <a:rPr sz="2000" spc="-4" dirty="0">
                <a:solidFill>
                  <a:srgbClr val="003164"/>
                </a:solidFill>
                <a:latin typeface="Arial"/>
                <a:cs typeface="Arial"/>
              </a:rPr>
              <a:t>v</a:t>
            </a:r>
            <a:r>
              <a:rPr sz="2000" spc="-9" dirty="0">
                <a:solidFill>
                  <a:srgbClr val="003164"/>
                </a:solidFill>
                <a:latin typeface="Arial"/>
                <a:cs typeface="Arial"/>
              </a:rPr>
              <a:t>e</a:t>
            </a:r>
            <a:r>
              <a:rPr sz="2000" spc="4" dirty="0">
                <a:solidFill>
                  <a:srgbClr val="003164"/>
                </a:solidFill>
                <a:latin typeface="Arial"/>
                <a:cs typeface="Arial"/>
              </a:rPr>
              <a:t>re</a:t>
            </a:r>
            <a:r>
              <a:rPr sz="2000" spc="0" dirty="0">
                <a:solidFill>
                  <a:srgbClr val="003164"/>
                </a:solidFill>
                <a:latin typeface="Arial"/>
                <a:cs typeface="Arial"/>
              </a:rPr>
              <a:t>d</a:t>
            </a:r>
            <a:endParaRPr sz="2000">
              <a:latin typeface="Arial"/>
              <a:cs typeface="Arial"/>
            </a:endParaRPr>
          </a:p>
        </p:txBody>
      </p:sp>
      <p:sp>
        <p:nvSpPr>
          <p:cNvPr id="4" name="object 4"/>
          <p:cNvSpPr txBox="1"/>
          <p:nvPr/>
        </p:nvSpPr>
        <p:spPr>
          <a:xfrm>
            <a:off x="7756398" y="4449969"/>
            <a:ext cx="488546"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and</a:t>
            </a:r>
            <a:endParaRPr sz="2000">
              <a:latin typeface="Arial"/>
              <a:cs typeface="Arial"/>
            </a:endParaRPr>
          </a:p>
        </p:txBody>
      </p:sp>
      <p:sp>
        <p:nvSpPr>
          <p:cNvPr id="3" name="object 3"/>
          <p:cNvSpPr txBox="1"/>
          <p:nvPr/>
        </p:nvSpPr>
        <p:spPr>
          <a:xfrm>
            <a:off x="8256270" y="4449969"/>
            <a:ext cx="1125156"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r</a:t>
            </a:r>
            <a:r>
              <a:rPr sz="2000" spc="0" dirty="0">
                <a:solidFill>
                  <a:srgbClr val="003164"/>
                </a:solidFill>
                <a:latin typeface="Arial"/>
                <a:cs typeface="Arial"/>
              </a:rPr>
              <a:t>emo</a:t>
            </a:r>
            <a:r>
              <a:rPr sz="2000" spc="-4" dirty="0">
                <a:solidFill>
                  <a:srgbClr val="003164"/>
                </a:solidFill>
                <a:latin typeface="Arial"/>
                <a:cs typeface="Arial"/>
              </a:rPr>
              <a:t>v</a:t>
            </a:r>
            <a:r>
              <a:rPr sz="2000" spc="0" dirty="0">
                <a:solidFill>
                  <a:srgbClr val="003164"/>
                </a:solidFill>
                <a:latin typeface="Arial"/>
                <a:cs typeface="Arial"/>
              </a:rPr>
              <a:t>ed,</a:t>
            </a:r>
            <a:endParaRPr sz="2000">
              <a:latin typeface="Arial"/>
              <a:cs typeface="Arial"/>
            </a:endParaRPr>
          </a:p>
        </p:txBody>
      </p:sp>
      <p:sp>
        <p:nvSpPr>
          <p:cNvPr id="16" name="Footer Placeholder 4">
            <a:extLst>
              <a:ext uri="{FF2B5EF4-FFF2-40B4-BE49-F238E27FC236}">
                <a16:creationId xmlns:a16="http://schemas.microsoft.com/office/drawing/2014/main" id="{4BF79177-CFA0-6047-87A2-32449A9AEE21}"/>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17" name="Object 4">
            <a:extLst>
              <a:ext uri="{FF2B5EF4-FFF2-40B4-BE49-F238E27FC236}">
                <a16:creationId xmlns:a16="http://schemas.microsoft.com/office/drawing/2014/main" id="{E6680F72-6692-9C4F-A965-A125B9A31947}"/>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761365" y="1605279"/>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10" name="object 10"/>
          <p:cNvSpPr txBox="1"/>
          <p:nvPr/>
        </p:nvSpPr>
        <p:spPr>
          <a:xfrm>
            <a:off x="3477894" y="826005"/>
            <a:ext cx="4523105"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r>
              <a:rPr sz="4000" b="1" spc="-214" dirty="0">
                <a:solidFill>
                  <a:srgbClr val="313199"/>
                </a:solidFill>
                <a:latin typeface="Arial"/>
                <a:cs typeface="Arial"/>
              </a:rPr>
              <a:t> </a:t>
            </a: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9" name="object 9"/>
          <p:cNvSpPr txBox="1"/>
          <p:nvPr/>
        </p:nvSpPr>
        <p:spPr>
          <a:xfrm>
            <a:off x="840740" y="2198719"/>
            <a:ext cx="228853" cy="432307"/>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p:txBody>
      </p:sp>
      <p:sp>
        <p:nvSpPr>
          <p:cNvPr id="8" name="object 8"/>
          <p:cNvSpPr txBox="1"/>
          <p:nvPr/>
        </p:nvSpPr>
        <p:spPr>
          <a:xfrm>
            <a:off x="1298194" y="2198719"/>
            <a:ext cx="5322209" cy="432307"/>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W</a:t>
            </a:r>
            <a:r>
              <a:rPr sz="3200" spc="-4" dirty="0">
                <a:latin typeface="Arial"/>
                <a:cs typeface="Arial"/>
              </a:rPr>
              <a:t>h</a:t>
            </a:r>
            <a:r>
              <a:rPr sz="3200" spc="0" dirty="0">
                <a:latin typeface="Arial"/>
                <a:cs typeface="Arial"/>
              </a:rPr>
              <a:t>o </a:t>
            </a:r>
            <a:r>
              <a:rPr sz="3200" spc="4" dirty="0">
                <a:latin typeface="Arial"/>
                <a:cs typeface="Arial"/>
              </a:rPr>
              <a:t>s</a:t>
            </a:r>
            <a:r>
              <a:rPr sz="3200" spc="-14" dirty="0">
                <a:latin typeface="Arial"/>
                <a:cs typeface="Arial"/>
              </a:rPr>
              <a:t>h</a:t>
            </a:r>
            <a:r>
              <a:rPr sz="3200" spc="-4" dirty="0">
                <a:latin typeface="Arial"/>
                <a:cs typeface="Arial"/>
              </a:rPr>
              <a:t>ou</a:t>
            </a:r>
            <a:r>
              <a:rPr sz="3200" spc="0" dirty="0">
                <a:latin typeface="Arial"/>
                <a:cs typeface="Arial"/>
              </a:rPr>
              <a:t>ld Do </a:t>
            </a:r>
            <a:r>
              <a:rPr sz="3200" spc="-9" dirty="0">
                <a:latin typeface="Arial"/>
                <a:cs typeface="Arial"/>
              </a:rPr>
              <a:t>t</a:t>
            </a:r>
            <a:r>
              <a:rPr sz="3200" spc="-4" dirty="0">
                <a:latin typeface="Arial"/>
                <a:cs typeface="Arial"/>
              </a:rPr>
              <a:t>h</a:t>
            </a:r>
            <a:r>
              <a:rPr sz="3200" spc="0" dirty="0">
                <a:latin typeface="Arial"/>
                <a:cs typeface="Arial"/>
              </a:rPr>
              <a:t>e T</a:t>
            </a:r>
            <a:r>
              <a:rPr sz="3200" spc="-14" dirty="0">
                <a:latin typeface="Arial"/>
                <a:cs typeface="Arial"/>
              </a:rPr>
              <a:t>e</a:t>
            </a:r>
            <a:r>
              <a:rPr sz="3200" spc="4" dirty="0">
                <a:latin typeface="Arial"/>
                <a:cs typeface="Arial"/>
              </a:rPr>
              <a:t>s</a:t>
            </a:r>
            <a:r>
              <a:rPr sz="3200" spc="-4" dirty="0">
                <a:latin typeface="Arial"/>
                <a:cs typeface="Arial"/>
              </a:rPr>
              <a:t>tin</a:t>
            </a:r>
            <a:r>
              <a:rPr sz="3200" spc="0" dirty="0">
                <a:latin typeface="Arial"/>
                <a:cs typeface="Arial"/>
              </a:rPr>
              <a:t>g ?</a:t>
            </a:r>
            <a:endParaRPr sz="3200">
              <a:latin typeface="Arial"/>
              <a:cs typeface="Arial"/>
            </a:endParaRPr>
          </a:p>
        </p:txBody>
      </p:sp>
      <p:sp>
        <p:nvSpPr>
          <p:cNvPr id="7" name="object 7"/>
          <p:cNvSpPr txBox="1"/>
          <p:nvPr/>
        </p:nvSpPr>
        <p:spPr>
          <a:xfrm>
            <a:off x="1190040" y="3079639"/>
            <a:ext cx="205082" cy="737107"/>
          </a:xfrm>
          <a:prstGeom prst="rect">
            <a:avLst/>
          </a:prstGeom>
        </p:spPr>
        <p:txBody>
          <a:bodyPr wrap="square" lIns="0" tIns="0" rIns="0" bIns="0" rtlCol="0">
            <a:noAutofit/>
          </a:bodyPr>
          <a:lstStyle/>
          <a:p>
            <a:pPr marL="12700">
              <a:lnSpc>
                <a:spcPts val="2150"/>
              </a:lnSpc>
              <a:spcBef>
                <a:spcPts val="107"/>
              </a:spcBef>
            </a:pPr>
            <a:r>
              <a:rPr sz="2000" spc="0" dirty="0">
                <a:solidFill>
                  <a:srgbClr val="640031"/>
                </a:solidFill>
                <a:latin typeface="Arial"/>
                <a:cs typeface="Arial"/>
              </a:rPr>
              <a:t>o</a:t>
            </a:r>
            <a:endParaRPr sz="2000">
              <a:latin typeface="Arial"/>
              <a:cs typeface="Arial"/>
            </a:endParaRPr>
          </a:p>
          <a:p>
            <a:pPr marL="12700">
              <a:lnSpc>
                <a:spcPct val="95825"/>
              </a:lnSpc>
              <a:spcBef>
                <a:spcPts val="1192"/>
              </a:spcBef>
            </a:pPr>
            <a:r>
              <a:rPr sz="2000" spc="0" dirty="0">
                <a:solidFill>
                  <a:srgbClr val="643100"/>
                </a:solidFill>
                <a:latin typeface="Arial"/>
                <a:cs typeface="Arial"/>
              </a:rPr>
              <a:t>o</a:t>
            </a:r>
            <a:endParaRPr sz="2000">
              <a:latin typeface="Arial"/>
              <a:cs typeface="Arial"/>
            </a:endParaRPr>
          </a:p>
        </p:txBody>
      </p:sp>
      <p:sp>
        <p:nvSpPr>
          <p:cNvPr id="6" name="object 6"/>
          <p:cNvSpPr txBox="1"/>
          <p:nvPr/>
        </p:nvSpPr>
        <p:spPr>
          <a:xfrm>
            <a:off x="1537462" y="3079639"/>
            <a:ext cx="5691220"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640031"/>
                </a:solidFill>
                <a:latin typeface="Arial"/>
                <a:cs typeface="Arial"/>
              </a:rPr>
              <a:t>Te</a:t>
            </a:r>
            <a:r>
              <a:rPr sz="2000" spc="19" dirty="0">
                <a:solidFill>
                  <a:srgbClr val="640031"/>
                </a:solidFill>
                <a:latin typeface="Arial"/>
                <a:cs typeface="Arial"/>
              </a:rPr>
              <a:t>s</a:t>
            </a:r>
            <a:r>
              <a:rPr sz="2000" spc="0" dirty="0">
                <a:solidFill>
                  <a:srgbClr val="640031"/>
                </a:solidFill>
                <a:latin typeface="Arial"/>
                <a:cs typeface="Arial"/>
              </a:rPr>
              <a:t>ting</a:t>
            </a:r>
            <a:r>
              <a:rPr sz="2000" spc="-14" dirty="0">
                <a:solidFill>
                  <a:srgbClr val="640031"/>
                </a:solidFill>
                <a:latin typeface="Arial"/>
                <a:cs typeface="Arial"/>
              </a:rPr>
              <a:t> </a:t>
            </a:r>
            <a:r>
              <a:rPr sz="2000" spc="-4" dirty="0">
                <a:solidFill>
                  <a:srgbClr val="640031"/>
                </a:solidFill>
                <a:latin typeface="Arial"/>
                <a:cs typeface="Arial"/>
              </a:rPr>
              <a:t>r</a:t>
            </a:r>
            <a:r>
              <a:rPr sz="2000" spc="-9" dirty="0">
                <a:solidFill>
                  <a:srgbClr val="640031"/>
                </a:solidFill>
                <a:latin typeface="Arial"/>
                <a:cs typeface="Arial"/>
              </a:rPr>
              <a:t>e</a:t>
            </a:r>
            <a:r>
              <a:rPr sz="2000" spc="0" dirty="0">
                <a:solidFill>
                  <a:srgbClr val="640031"/>
                </a:solidFill>
                <a:latin typeface="Arial"/>
                <a:cs typeface="Arial"/>
              </a:rPr>
              <a:t>qui</a:t>
            </a:r>
            <a:r>
              <a:rPr sz="2000" spc="4" dirty="0">
                <a:solidFill>
                  <a:srgbClr val="640031"/>
                </a:solidFill>
                <a:latin typeface="Arial"/>
                <a:cs typeface="Arial"/>
              </a:rPr>
              <a:t>r</a:t>
            </a:r>
            <a:r>
              <a:rPr sz="2000" spc="-9" dirty="0">
                <a:solidFill>
                  <a:srgbClr val="640031"/>
                </a:solidFill>
                <a:latin typeface="Arial"/>
                <a:cs typeface="Arial"/>
              </a:rPr>
              <a:t>e</a:t>
            </a:r>
            <a:r>
              <a:rPr sz="2000" spc="0" dirty="0">
                <a:solidFill>
                  <a:srgbClr val="640031"/>
                </a:solidFill>
                <a:latin typeface="Arial"/>
                <a:cs typeface="Arial"/>
              </a:rPr>
              <a:t>s</a:t>
            </a:r>
            <a:r>
              <a:rPr sz="2000" spc="4" dirty="0">
                <a:solidFill>
                  <a:srgbClr val="640031"/>
                </a:solidFill>
                <a:latin typeface="Arial"/>
                <a:cs typeface="Arial"/>
              </a:rPr>
              <a:t> </a:t>
            </a:r>
            <a:r>
              <a:rPr sz="2000" spc="-14" dirty="0">
                <a:solidFill>
                  <a:srgbClr val="640031"/>
                </a:solidFill>
                <a:latin typeface="Arial"/>
                <a:cs typeface="Arial"/>
              </a:rPr>
              <a:t>t</a:t>
            </a:r>
            <a:r>
              <a:rPr sz="2000" spc="0" dirty="0">
                <a:solidFill>
                  <a:srgbClr val="640031"/>
                </a:solidFill>
                <a:latin typeface="Arial"/>
                <a:cs typeface="Arial"/>
              </a:rPr>
              <a:t>he d</a:t>
            </a:r>
            <a:r>
              <a:rPr sz="2000" spc="-9" dirty="0">
                <a:solidFill>
                  <a:srgbClr val="640031"/>
                </a:solidFill>
                <a:latin typeface="Arial"/>
                <a:cs typeface="Arial"/>
              </a:rPr>
              <a:t>e</a:t>
            </a:r>
            <a:r>
              <a:rPr sz="2000" spc="0" dirty="0">
                <a:solidFill>
                  <a:srgbClr val="640031"/>
                </a:solidFill>
                <a:latin typeface="Arial"/>
                <a:cs typeface="Arial"/>
              </a:rPr>
              <a:t>vel</a:t>
            </a:r>
            <a:r>
              <a:rPr sz="2000" spc="-4" dirty="0">
                <a:solidFill>
                  <a:srgbClr val="640031"/>
                </a:solidFill>
                <a:latin typeface="Arial"/>
                <a:cs typeface="Arial"/>
              </a:rPr>
              <a:t>o</a:t>
            </a:r>
            <a:r>
              <a:rPr sz="2000" spc="0" dirty="0">
                <a:solidFill>
                  <a:srgbClr val="640031"/>
                </a:solidFill>
                <a:latin typeface="Arial"/>
                <a:cs typeface="Arial"/>
              </a:rPr>
              <a:t>pe</a:t>
            </a:r>
            <a:r>
              <a:rPr sz="2000" spc="-4" dirty="0">
                <a:solidFill>
                  <a:srgbClr val="640031"/>
                </a:solidFill>
                <a:latin typeface="Arial"/>
                <a:cs typeface="Arial"/>
              </a:rPr>
              <a:t>r</a:t>
            </a:r>
            <a:r>
              <a:rPr sz="2000" spc="0" dirty="0">
                <a:solidFill>
                  <a:srgbClr val="640031"/>
                </a:solidFill>
                <a:latin typeface="Arial"/>
                <a:cs typeface="Arial"/>
              </a:rPr>
              <a:t>s </a:t>
            </a:r>
            <a:r>
              <a:rPr sz="2000" spc="-14" dirty="0">
                <a:solidFill>
                  <a:srgbClr val="640031"/>
                </a:solidFill>
                <a:latin typeface="Arial"/>
                <a:cs typeface="Arial"/>
              </a:rPr>
              <a:t>t</a:t>
            </a:r>
            <a:r>
              <a:rPr sz="2000" spc="0" dirty="0">
                <a:solidFill>
                  <a:srgbClr val="640031"/>
                </a:solidFill>
                <a:latin typeface="Arial"/>
                <a:cs typeface="Arial"/>
              </a:rPr>
              <a:t>o </a:t>
            </a:r>
            <a:r>
              <a:rPr sz="2000" spc="-4" dirty="0">
                <a:solidFill>
                  <a:srgbClr val="640031"/>
                </a:solidFill>
                <a:latin typeface="Arial"/>
                <a:cs typeface="Arial"/>
              </a:rPr>
              <a:t>f</a:t>
            </a:r>
            <a:r>
              <a:rPr sz="2000" spc="0" dirty="0">
                <a:solidFill>
                  <a:srgbClr val="640031"/>
                </a:solidFill>
                <a:latin typeface="Arial"/>
                <a:cs typeface="Arial"/>
              </a:rPr>
              <a:t>ind </a:t>
            </a:r>
            <a:r>
              <a:rPr sz="2000" spc="-9" dirty="0">
                <a:solidFill>
                  <a:srgbClr val="640031"/>
                </a:solidFill>
                <a:latin typeface="Arial"/>
                <a:cs typeface="Arial"/>
              </a:rPr>
              <a:t>e</a:t>
            </a:r>
            <a:r>
              <a:rPr sz="2000" spc="4" dirty="0">
                <a:solidFill>
                  <a:srgbClr val="640031"/>
                </a:solidFill>
                <a:latin typeface="Arial"/>
                <a:cs typeface="Arial"/>
              </a:rPr>
              <a:t>r</a:t>
            </a:r>
            <a:r>
              <a:rPr sz="2000" spc="-4" dirty="0">
                <a:solidFill>
                  <a:srgbClr val="640031"/>
                </a:solidFill>
                <a:latin typeface="Arial"/>
                <a:cs typeface="Arial"/>
              </a:rPr>
              <a:t>r</a:t>
            </a:r>
            <a:r>
              <a:rPr sz="2000" spc="-9" dirty="0">
                <a:solidFill>
                  <a:srgbClr val="640031"/>
                </a:solidFill>
                <a:latin typeface="Arial"/>
                <a:cs typeface="Arial"/>
              </a:rPr>
              <a:t>o</a:t>
            </a:r>
            <a:r>
              <a:rPr sz="2000" spc="4" dirty="0">
                <a:solidFill>
                  <a:srgbClr val="640031"/>
                </a:solidFill>
                <a:latin typeface="Arial"/>
                <a:cs typeface="Arial"/>
              </a:rPr>
              <a:t>r</a:t>
            </a:r>
            <a:r>
              <a:rPr sz="2000" spc="0" dirty="0">
                <a:solidFill>
                  <a:srgbClr val="640031"/>
                </a:solidFill>
                <a:latin typeface="Arial"/>
                <a:cs typeface="Arial"/>
              </a:rPr>
              <a:t>s </a:t>
            </a:r>
            <a:r>
              <a:rPr sz="2000" spc="-14" dirty="0">
                <a:solidFill>
                  <a:srgbClr val="640031"/>
                </a:solidFill>
                <a:latin typeface="Arial"/>
                <a:cs typeface="Arial"/>
              </a:rPr>
              <a:t>f</a:t>
            </a:r>
            <a:r>
              <a:rPr sz="2000" spc="4" dirty="0">
                <a:solidFill>
                  <a:srgbClr val="640031"/>
                </a:solidFill>
                <a:latin typeface="Arial"/>
                <a:cs typeface="Arial"/>
              </a:rPr>
              <a:t>r</a:t>
            </a:r>
            <a:r>
              <a:rPr sz="2000" spc="-9" dirty="0">
                <a:solidFill>
                  <a:srgbClr val="640031"/>
                </a:solidFill>
                <a:latin typeface="Arial"/>
                <a:cs typeface="Arial"/>
              </a:rPr>
              <a:t>om</a:t>
            </a:r>
            <a:endParaRPr sz="2000">
              <a:latin typeface="Arial"/>
              <a:cs typeface="Arial"/>
            </a:endParaRPr>
          </a:p>
        </p:txBody>
      </p:sp>
      <p:sp>
        <p:nvSpPr>
          <p:cNvPr id="5" name="object 5"/>
          <p:cNvSpPr txBox="1"/>
          <p:nvPr/>
        </p:nvSpPr>
        <p:spPr>
          <a:xfrm>
            <a:off x="7234808" y="3079639"/>
            <a:ext cx="1587731"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640031"/>
                </a:solidFill>
                <a:latin typeface="Arial"/>
                <a:cs typeface="Arial"/>
              </a:rPr>
              <a:t>their</a:t>
            </a:r>
            <a:r>
              <a:rPr sz="2000" spc="-9" dirty="0">
                <a:solidFill>
                  <a:srgbClr val="640031"/>
                </a:solidFill>
                <a:latin typeface="Arial"/>
                <a:cs typeface="Arial"/>
              </a:rPr>
              <a:t> </a:t>
            </a:r>
            <a:r>
              <a:rPr sz="2000" spc="4" dirty="0">
                <a:solidFill>
                  <a:srgbClr val="640031"/>
                </a:solidFill>
                <a:latin typeface="Arial"/>
                <a:cs typeface="Arial"/>
              </a:rPr>
              <a:t>s</a:t>
            </a:r>
            <a:r>
              <a:rPr sz="2000" spc="0" dirty="0">
                <a:solidFill>
                  <a:srgbClr val="640031"/>
                </a:solidFill>
                <a:latin typeface="Arial"/>
                <a:cs typeface="Arial"/>
              </a:rPr>
              <a:t>o</a:t>
            </a:r>
            <a:r>
              <a:rPr sz="2000" spc="-4" dirty="0">
                <a:solidFill>
                  <a:srgbClr val="640031"/>
                </a:solidFill>
                <a:latin typeface="Arial"/>
                <a:cs typeface="Arial"/>
              </a:rPr>
              <a:t>ftw</a:t>
            </a:r>
            <a:r>
              <a:rPr sz="2000" spc="-9" dirty="0">
                <a:solidFill>
                  <a:srgbClr val="640031"/>
                </a:solidFill>
                <a:latin typeface="Arial"/>
                <a:cs typeface="Arial"/>
              </a:rPr>
              <a:t>a</a:t>
            </a:r>
            <a:r>
              <a:rPr sz="2000" spc="4" dirty="0">
                <a:solidFill>
                  <a:srgbClr val="640031"/>
                </a:solidFill>
                <a:latin typeface="Arial"/>
                <a:cs typeface="Arial"/>
              </a:rPr>
              <a:t>r</a:t>
            </a:r>
            <a:r>
              <a:rPr sz="2000" spc="0" dirty="0">
                <a:solidFill>
                  <a:srgbClr val="640031"/>
                </a:solidFill>
                <a:latin typeface="Arial"/>
                <a:cs typeface="Arial"/>
              </a:rPr>
              <a:t>e</a:t>
            </a:r>
            <a:endParaRPr sz="2000">
              <a:latin typeface="Arial"/>
              <a:cs typeface="Arial"/>
            </a:endParaRPr>
          </a:p>
        </p:txBody>
      </p:sp>
      <p:sp>
        <p:nvSpPr>
          <p:cNvPr id="4" name="object 4"/>
          <p:cNvSpPr txBox="1"/>
          <p:nvPr/>
        </p:nvSpPr>
        <p:spPr>
          <a:xfrm>
            <a:off x="1537462" y="3536839"/>
            <a:ext cx="7821432" cy="1648713"/>
          </a:xfrm>
          <a:prstGeom prst="rect">
            <a:avLst/>
          </a:prstGeom>
        </p:spPr>
        <p:txBody>
          <a:bodyPr wrap="square" lIns="0" tIns="0" rIns="0" bIns="0" rtlCol="0">
            <a:noAutofit/>
          </a:bodyPr>
          <a:lstStyle/>
          <a:p>
            <a:pPr marL="12700" marR="23273" algn="just">
              <a:lnSpc>
                <a:spcPts val="2150"/>
              </a:lnSpc>
              <a:spcBef>
                <a:spcPts val="107"/>
              </a:spcBef>
            </a:pPr>
            <a:r>
              <a:rPr sz="2000" spc="-4" dirty="0">
                <a:solidFill>
                  <a:srgbClr val="643100"/>
                </a:solidFill>
                <a:latin typeface="Arial"/>
                <a:cs typeface="Arial"/>
              </a:rPr>
              <a:t>I</a:t>
            </a:r>
            <a:r>
              <a:rPr sz="2000" spc="0" dirty="0">
                <a:solidFill>
                  <a:srgbClr val="643100"/>
                </a:solidFill>
                <a:latin typeface="Arial"/>
                <a:cs typeface="Arial"/>
              </a:rPr>
              <a:t>t</a:t>
            </a:r>
            <a:r>
              <a:rPr sz="2000" spc="518" dirty="0">
                <a:solidFill>
                  <a:srgbClr val="643100"/>
                </a:solidFill>
                <a:latin typeface="Arial"/>
                <a:cs typeface="Arial"/>
              </a:rPr>
              <a:t> </a:t>
            </a:r>
            <a:r>
              <a:rPr sz="2000" spc="0" dirty="0">
                <a:solidFill>
                  <a:srgbClr val="643100"/>
                </a:solidFill>
                <a:latin typeface="Arial"/>
                <a:cs typeface="Arial"/>
              </a:rPr>
              <a:t>is</a:t>
            </a:r>
            <a:r>
              <a:rPr sz="2000" spc="533" dirty="0">
                <a:solidFill>
                  <a:srgbClr val="643100"/>
                </a:solidFill>
                <a:latin typeface="Arial"/>
                <a:cs typeface="Arial"/>
              </a:rPr>
              <a:t> </a:t>
            </a:r>
            <a:r>
              <a:rPr sz="2000" spc="0" dirty="0">
                <a:solidFill>
                  <a:srgbClr val="643100"/>
                </a:solidFill>
                <a:latin typeface="Arial"/>
                <a:cs typeface="Arial"/>
              </a:rPr>
              <a:t>dif</a:t>
            </a:r>
            <a:r>
              <a:rPr sz="2000" spc="-9" dirty="0">
                <a:solidFill>
                  <a:srgbClr val="643100"/>
                </a:solidFill>
                <a:latin typeface="Arial"/>
                <a:cs typeface="Arial"/>
              </a:rPr>
              <a:t>f</a:t>
            </a:r>
            <a:r>
              <a:rPr sz="2000" spc="0" dirty="0">
                <a:solidFill>
                  <a:srgbClr val="643100"/>
                </a:solidFill>
                <a:latin typeface="Arial"/>
                <a:cs typeface="Arial"/>
              </a:rPr>
              <a:t>i</a:t>
            </a:r>
            <a:r>
              <a:rPr sz="2000" spc="19" dirty="0">
                <a:solidFill>
                  <a:srgbClr val="643100"/>
                </a:solidFill>
                <a:latin typeface="Arial"/>
                <a:cs typeface="Arial"/>
              </a:rPr>
              <a:t>c</a:t>
            </a:r>
            <a:r>
              <a:rPr sz="2000" spc="0" dirty="0">
                <a:solidFill>
                  <a:srgbClr val="643100"/>
                </a:solidFill>
                <a:latin typeface="Arial"/>
                <a:cs typeface="Arial"/>
              </a:rPr>
              <a:t>ult</a:t>
            </a:r>
            <a:r>
              <a:rPr sz="2000" spc="508" dirty="0">
                <a:solidFill>
                  <a:srgbClr val="643100"/>
                </a:solidFill>
                <a:latin typeface="Arial"/>
                <a:cs typeface="Arial"/>
              </a:rPr>
              <a:t> </a:t>
            </a:r>
            <a:r>
              <a:rPr sz="2000" spc="0" dirty="0">
                <a:solidFill>
                  <a:srgbClr val="643100"/>
                </a:solidFill>
                <a:latin typeface="Arial"/>
                <a:cs typeface="Arial"/>
              </a:rPr>
              <a:t>for</a:t>
            </a:r>
            <a:r>
              <a:rPr sz="2000" spc="528" dirty="0">
                <a:solidFill>
                  <a:srgbClr val="643100"/>
                </a:solidFill>
                <a:latin typeface="Arial"/>
                <a:cs typeface="Arial"/>
              </a:rPr>
              <a:t> </a:t>
            </a:r>
            <a:r>
              <a:rPr sz="2000" spc="0" dirty="0">
                <a:solidFill>
                  <a:srgbClr val="643100"/>
                </a:solidFill>
                <a:latin typeface="Arial"/>
                <a:cs typeface="Arial"/>
              </a:rPr>
              <a:t>s</a:t>
            </a:r>
            <a:r>
              <a:rPr sz="2000" spc="4" dirty="0">
                <a:solidFill>
                  <a:srgbClr val="643100"/>
                </a:solidFill>
                <a:latin typeface="Arial"/>
                <a:cs typeface="Arial"/>
              </a:rPr>
              <a:t>o</a:t>
            </a:r>
            <a:r>
              <a:rPr sz="2000" spc="-4" dirty="0">
                <a:solidFill>
                  <a:srgbClr val="643100"/>
                </a:solidFill>
                <a:latin typeface="Arial"/>
                <a:cs typeface="Arial"/>
              </a:rPr>
              <a:t>ft</a:t>
            </a:r>
            <a:r>
              <a:rPr sz="2000" spc="4" dirty="0">
                <a:solidFill>
                  <a:srgbClr val="643100"/>
                </a:solidFill>
                <a:latin typeface="Arial"/>
                <a:cs typeface="Arial"/>
              </a:rPr>
              <a:t>w</a:t>
            </a:r>
            <a:r>
              <a:rPr sz="2000" spc="0" dirty="0">
                <a:solidFill>
                  <a:srgbClr val="643100"/>
                </a:solidFill>
                <a:latin typeface="Arial"/>
                <a:cs typeface="Arial"/>
              </a:rPr>
              <a:t>a</a:t>
            </a:r>
            <a:r>
              <a:rPr sz="2000" spc="4" dirty="0">
                <a:solidFill>
                  <a:srgbClr val="643100"/>
                </a:solidFill>
                <a:latin typeface="Arial"/>
                <a:cs typeface="Arial"/>
              </a:rPr>
              <a:t>r</a:t>
            </a:r>
            <a:r>
              <a:rPr sz="2000" spc="0" dirty="0">
                <a:solidFill>
                  <a:srgbClr val="643100"/>
                </a:solidFill>
                <a:latin typeface="Arial"/>
                <a:cs typeface="Arial"/>
              </a:rPr>
              <a:t>e</a:t>
            </a:r>
            <a:r>
              <a:rPr sz="2000" spc="513" dirty="0">
                <a:solidFill>
                  <a:srgbClr val="643100"/>
                </a:solidFill>
                <a:latin typeface="Arial"/>
                <a:cs typeface="Arial"/>
              </a:rPr>
              <a:t> </a:t>
            </a:r>
            <a:r>
              <a:rPr sz="2000" spc="0" dirty="0">
                <a:solidFill>
                  <a:srgbClr val="643100"/>
                </a:solidFill>
                <a:latin typeface="Arial"/>
                <a:cs typeface="Arial"/>
              </a:rPr>
              <a:t>deve</a:t>
            </a:r>
            <a:r>
              <a:rPr sz="2000" spc="-4" dirty="0">
                <a:solidFill>
                  <a:srgbClr val="643100"/>
                </a:solidFill>
                <a:latin typeface="Arial"/>
                <a:cs typeface="Arial"/>
              </a:rPr>
              <a:t>l</a:t>
            </a:r>
            <a:r>
              <a:rPr sz="2000" spc="4" dirty="0">
                <a:solidFill>
                  <a:srgbClr val="643100"/>
                </a:solidFill>
                <a:latin typeface="Arial"/>
                <a:cs typeface="Arial"/>
              </a:rPr>
              <a:t>o</a:t>
            </a:r>
            <a:r>
              <a:rPr sz="2000" spc="0" dirty="0">
                <a:solidFill>
                  <a:srgbClr val="643100"/>
                </a:solidFill>
                <a:latin typeface="Arial"/>
                <a:cs typeface="Arial"/>
              </a:rPr>
              <a:t>p</a:t>
            </a:r>
            <a:r>
              <a:rPr sz="2000" spc="-9" dirty="0">
                <a:solidFill>
                  <a:srgbClr val="643100"/>
                </a:solidFill>
                <a:latin typeface="Arial"/>
                <a:cs typeface="Arial"/>
              </a:rPr>
              <a:t>e</a:t>
            </a:r>
            <a:r>
              <a:rPr sz="2000" spc="0" dirty="0">
                <a:solidFill>
                  <a:srgbClr val="643100"/>
                </a:solidFill>
                <a:latin typeface="Arial"/>
                <a:cs typeface="Arial"/>
              </a:rPr>
              <a:t>r</a:t>
            </a:r>
            <a:r>
              <a:rPr sz="2000" spc="543" dirty="0">
                <a:solidFill>
                  <a:srgbClr val="643100"/>
                </a:solidFill>
                <a:latin typeface="Arial"/>
                <a:cs typeface="Arial"/>
              </a:rPr>
              <a:t> </a:t>
            </a:r>
            <a:r>
              <a:rPr sz="2000" spc="-14" dirty="0">
                <a:solidFill>
                  <a:srgbClr val="643100"/>
                </a:solidFill>
                <a:latin typeface="Arial"/>
                <a:cs typeface="Arial"/>
              </a:rPr>
              <a:t>t</a:t>
            </a:r>
            <a:r>
              <a:rPr sz="2000" spc="0" dirty="0">
                <a:solidFill>
                  <a:srgbClr val="643100"/>
                </a:solidFill>
                <a:latin typeface="Arial"/>
                <a:cs typeface="Arial"/>
              </a:rPr>
              <a:t>o</a:t>
            </a:r>
            <a:r>
              <a:rPr sz="2000" spc="513" dirty="0">
                <a:solidFill>
                  <a:srgbClr val="643100"/>
                </a:solidFill>
                <a:latin typeface="Arial"/>
                <a:cs typeface="Arial"/>
              </a:rPr>
              <a:t> </a:t>
            </a:r>
            <a:r>
              <a:rPr sz="2000" spc="0" dirty="0">
                <a:solidFill>
                  <a:srgbClr val="643100"/>
                </a:solidFill>
                <a:latin typeface="Arial"/>
                <a:cs typeface="Arial"/>
              </a:rPr>
              <a:t>point</a:t>
            </a:r>
            <a:r>
              <a:rPr sz="2000" spc="498" dirty="0">
                <a:solidFill>
                  <a:srgbClr val="643100"/>
                </a:solidFill>
                <a:latin typeface="Arial"/>
                <a:cs typeface="Arial"/>
              </a:rPr>
              <a:t> </a:t>
            </a:r>
            <a:r>
              <a:rPr sz="2000" spc="0" dirty="0">
                <a:solidFill>
                  <a:srgbClr val="643100"/>
                </a:solidFill>
                <a:latin typeface="Arial"/>
                <a:cs typeface="Arial"/>
              </a:rPr>
              <a:t>o</a:t>
            </a:r>
            <a:r>
              <a:rPr sz="2000" spc="14" dirty="0">
                <a:solidFill>
                  <a:srgbClr val="643100"/>
                </a:solidFill>
                <a:latin typeface="Arial"/>
                <a:cs typeface="Arial"/>
              </a:rPr>
              <a:t>u</a:t>
            </a:r>
            <a:r>
              <a:rPr sz="2000" spc="0" dirty="0">
                <a:solidFill>
                  <a:srgbClr val="643100"/>
                </a:solidFill>
                <a:latin typeface="Arial"/>
                <a:cs typeface="Arial"/>
              </a:rPr>
              <a:t>t</a:t>
            </a:r>
            <a:r>
              <a:rPr sz="2000" spc="498" dirty="0">
                <a:solidFill>
                  <a:srgbClr val="643100"/>
                </a:solidFill>
                <a:latin typeface="Arial"/>
                <a:cs typeface="Arial"/>
              </a:rPr>
              <a:t> </a:t>
            </a:r>
            <a:r>
              <a:rPr sz="2000" spc="4" dirty="0">
                <a:solidFill>
                  <a:srgbClr val="643100"/>
                </a:solidFill>
                <a:latin typeface="Arial"/>
                <a:cs typeface="Arial"/>
              </a:rPr>
              <a:t>er</a:t>
            </a:r>
            <a:r>
              <a:rPr sz="2000" spc="-4" dirty="0">
                <a:solidFill>
                  <a:srgbClr val="643100"/>
                </a:solidFill>
                <a:latin typeface="Arial"/>
                <a:cs typeface="Arial"/>
              </a:rPr>
              <a:t>r</a:t>
            </a:r>
            <a:r>
              <a:rPr sz="2000" spc="-9" dirty="0">
                <a:solidFill>
                  <a:srgbClr val="643100"/>
                </a:solidFill>
                <a:latin typeface="Arial"/>
                <a:cs typeface="Arial"/>
              </a:rPr>
              <a:t>o</a:t>
            </a:r>
            <a:r>
              <a:rPr sz="2000" spc="4" dirty="0">
                <a:solidFill>
                  <a:srgbClr val="643100"/>
                </a:solidFill>
                <a:latin typeface="Arial"/>
                <a:cs typeface="Arial"/>
              </a:rPr>
              <a:t>r</a:t>
            </a:r>
            <a:r>
              <a:rPr sz="2000" spc="0" dirty="0">
                <a:solidFill>
                  <a:srgbClr val="643100"/>
                </a:solidFill>
                <a:latin typeface="Arial"/>
                <a:cs typeface="Arial"/>
              </a:rPr>
              <a:t>s</a:t>
            </a:r>
            <a:r>
              <a:rPr sz="2000" spc="533" dirty="0">
                <a:solidFill>
                  <a:srgbClr val="643100"/>
                </a:solidFill>
                <a:latin typeface="Arial"/>
                <a:cs typeface="Arial"/>
              </a:rPr>
              <a:t> </a:t>
            </a:r>
            <a:r>
              <a:rPr sz="2000" spc="-14" dirty="0">
                <a:solidFill>
                  <a:srgbClr val="643100"/>
                </a:solidFill>
                <a:latin typeface="Arial"/>
                <a:cs typeface="Arial"/>
              </a:rPr>
              <a:t>f</a:t>
            </a:r>
            <a:r>
              <a:rPr sz="2000" spc="-9" dirty="0">
                <a:solidFill>
                  <a:srgbClr val="643100"/>
                </a:solidFill>
                <a:latin typeface="Arial"/>
                <a:cs typeface="Arial"/>
              </a:rPr>
              <a:t>r</a:t>
            </a:r>
            <a:r>
              <a:rPr sz="2000" spc="0" dirty="0">
                <a:solidFill>
                  <a:srgbClr val="643100"/>
                </a:solidFill>
                <a:latin typeface="Arial"/>
                <a:cs typeface="Arial"/>
              </a:rPr>
              <a:t>om</a:t>
            </a:r>
            <a:r>
              <a:rPr sz="2000" spc="503" dirty="0">
                <a:solidFill>
                  <a:srgbClr val="643100"/>
                </a:solidFill>
                <a:latin typeface="Arial"/>
                <a:cs typeface="Arial"/>
              </a:rPr>
              <a:t> </a:t>
            </a:r>
            <a:r>
              <a:rPr sz="2000" spc="0" dirty="0">
                <a:solidFill>
                  <a:srgbClr val="643100"/>
                </a:solidFill>
                <a:latin typeface="Arial"/>
                <a:cs typeface="Arial"/>
              </a:rPr>
              <a:t>o</a:t>
            </a:r>
            <a:r>
              <a:rPr sz="2000" spc="4" dirty="0">
                <a:solidFill>
                  <a:srgbClr val="643100"/>
                </a:solidFill>
                <a:latin typeface="Arial"/>
                <a:cs typeface="Arial"/>
              </a:rPr>
              <a:t>w</a:t>
            </a:r>
            <a:r>
              <a:rPr sz="2000" spc="0" dirty="0">
                <a:solidFill>
                  <a:srgbClr val="643100"/>
                </a:solidFill>
                <a:latin typeface="Arial"/>
                <a:cs typeface="Arial"/>
              </a:rPr>
              <a:t>n</a:t>
            </a:r>
            <a:endParaRPr sz="2000">
              <a:latin typeface="Arial"/>
              <a:cs typeface="Arial"/>
            </a:endParaRPr>
          </a:p>
          <a:p>
            <a:pPr marL="12700" marR="6738046" algn="just">
              <a:lnSpc>
                <a:spcPct val="95825"/>
              </a:lnSpc>
            </a:pPr>
            <a:r>
              <a:rPr sz="2000" spc="4" dirty="0">
                <a:solidFill>
                  <a:srgbClr val="643100"/>
                </a:solidFill>
                <a:latin typeface="Arial"/>
                <a:cs typeface="Arial"/>
              </a:rPr>
              <a:t>c</a:t>
            </a:r>
            <a:r>
              <a:rPr sz="2000" spc="0" dirty="0">
                <a:solidFill>
                  <a:srgbClr val="643100"/>
                </a:solidFill>
                <a:latin typeface="Arial"/>
                <a:cs typeface="Arial"/>
              </a:rPr>
              <a:t>r</a:t>
            </a:r>
            <a:r>
              <a:rPr sz="2000" spc="4" dirty="0">
                <a:solidFill>
                  <a:srgbClr val="643100"/>
                </a:solidFill>
                <a:latin typeface="Arial"/>
                <a:cs typeface="Arial"/>
              </a:rPr>
              <a:t>ea</a:t>
            </a:r>
            <a:r>
              <a:rPr sz="2000" spc="-4" dirty="0">
                <a:solidFill>
                  <a:srgbClr val="643100"/>
                </a:solidFill>
                <a:latin typeface="Arial"/>
                <a:cs typeface="Arial"/>
              </a:rPr>
              <a:t>t</a:t>
            </a:r>
            <a:r>
              <a:rPr sz="2000" spc="0" dirty="0">
                <a:solidFill>
                  <a:srgbClr val="643100"/>
                </a:solidFill>
                <a:latin typeface="Arial"/>
                <a:cs typeface="Arial"/>
              </a:rPr>
              <a:t>i</a:t>
            </a:r>
            <a:r>
              <a:rPr sz="2000" spc="-9" dirty="0">
                <a:solidFill>
                  <a:srgbClr val="643100"/>
                </a:solidFill>
                <a:latin typeface="Arial"/>
                <a:cs typeface="Arial"/>
              </a:rPr>
              <a:t>o</a:t>
            </a:r>
            <a:r>
              <a:rPr sz="2000" spc="0" dirty="0">
                <a:solidFill>
                  <a:srgbClr val="643100"/>
                </a:solidFill>
                <a:latin typeface="Arial"/>
                <a:cs typeface="Arial"/>
              </a:rPr>
              <a:t>ns</a:t>
            </a:r>
            <a:endParaRPr sz="2000">
              <a:latin typeface="Arial"/>
              <a:cs typeface="Arial"/>
            </a:endParaRPr>
          </a:p>
          <a:p>
            <a:pPr marL="12700" indent="1524" algn="just">
              <a:lnSpc>
                <a:spcPct val="99754"/>
              </a:lnSpc>
              <a:spcBef>
                <a:spcPts val="1290"/>
              </a:spcBef>
            </a:pPr>
            <a:r>
              <a:rPr sz="2000" spc="0" dirty="0">
                <a:solidFill>
                  <a:srgbClr val="313199"/>
                </a:solidFill>
                <a:latin typeface="Arial"/>
                <a:cs typeface="Arial"/>
              </a:rPr>
              <a:t>Many organi</a:t>
            </a:r>
            <a:r>
              <a:rPr sz="2000" spc="-9" dirty="0">
                <a:solidFill>
                  <a:srgbClr val="313199"/>
                </a:solidFill>
                <a:latin typeface="Arial"/>
                <a:cs typeface="Arial"/>
              </a:rPr>
              <a:t>s</a:t>
            </a:r>
            <a:r>
              <a:rPr sz="2000" spc="0" dirty="0">
                <a:solidFill>
                  <a:srgbClr val="313199"/>
                </a:solidFill>
                <a:latin typeface="Arial"/>
                <a:cs typeface="Arial"/>
              </a:rPr>
              <a:t>ations</a:t>
            </a:r>
            <a:r>
              <a:rPr sz="2000" spc="14" dirty="0">
                <a:solidFill>
                  <a:srgbClr val="313199"/>
                </a:solidFill>
                <a:latin typeface="Arial"/>
                <a:cs typeface="Arial"/>
              </a:rPr>
              <a:t> </a:t>
            </a:r>
            <a:r>
              <a:rPr sz="2000" spc="0" dirty="0">
                <a:solidFill>
                  <a:srgbClr val="313199"/>
                </a:solidFill>
                <a:latin typeface="Arial"/>
                <a:cs typeface="Arial"/>
              </a:rPr>
              <a:t>h</a:t>
            </a:r>
            <a:r>
              <a:rPr sz="2000" spc="-9" dirty="0">
                <a:solidFill>
                  <a:srgbClr val="313199"/>
                </a:solidFill>
                <a:latin typeface="Arial"/>
                <a:cs typeface="Arial"/>
              </a:rPr>
              <a:t>a</a:t>
            </a:r>
            <a:r>
              <a:rPr sz="2000" spc="-4" dirty="0">
                <a:solidFill>
                  <a:srgbClr val="313199"/>
                </a:solidFill>
                <a:latin typeface="Arial"/>
                <a:cs typeface="Arial"/>
              </a:rPr>
              <a:t>v</a:t>
            </a:r>
            <a:r>
              <a:rPr sz="2000" spc="0" dirty="0">
                <a:solidFill>
                  <a:srgbClr val="313199"/>
                </a:solidFill>
                <a:latin typeface="Arial"/>
                <a:cs typeface="Arial"/>
              </a:rPr>
              <a:t>e</a:t>
            </a:r>
            <a:r>
              <a:rPr sz="2000" spc="9" dirty="0">
                <a:solidFill>
                  <a:srgbClr val="313199"/>
                </a:solidFill>
                <a:latin typeface="Arial"/>
                <a:cs typeface="Arial"/>
              </a:rPr>
              <a:t> </a:t>
            </a:r>
            <a:r>
              <a:rPr sz="2000" spc="0" dirty="0">
                <a:solidFill>
                  <a:srgbClr val="313199"/>
                </a:solidFill>
                <a:latin typeface="Arial"/>
                <a:cs typeface="Arial"/>
              </a:rPr>
              <a:t>made</a:t>
            </a:r>
            <a:r>
              <a:rPr sz="2000" spc="10" dirty="0">
                <a:solidFill>
                  <a:srgbClr val="313199"/>
                </a:solidFill>
                <a:latin typeface="Arial"/>
                <a:cs typeface="Arial"/>
              </a:rPr>
              <a:t> </a:t>
            </a:r>
            <a:r>
              <a:rPr sz="2000" spc="0" dirty="0">
                <a:solidFill>
                  <a:srgbClr val="313199"/>
                </a:solidFill>
                <a:latin typeface="Arial"/>
                <a:cs typeface="Arial"/>
              </a:rPr>
              <a:t>a</a:t>
            </a:r>
            <a:r>
              <a:rPr sz="2000" spc="25" dirty="0">
                <a:solidFill>
                  <a:srgbClr val="313199"/>
                </a:solidFill>
                <a:latin typeface="Arial"/>
                <a:cs typeface="Arial"/>
              </a:rPr>
              <a:t> </a:t>
            </a:r>
            <a:r>
              <a:rPr sz="2000" spc="14" dirty="0">
                <a:solidFill>
                  <a:srgbClr val="313199"/>
                </a:solidFill>
                <a:latin typeface="Arial"/>
                <a:cs typeface="Arial"/>
              </a:rPr>
              <a:t>d</a:t>
            </a:r>
            <a:r>
              <a:rPr sz="2000" spc="-14" dirty="0">
                <a:solidFill>
                  <a:srgbClr val="313199"/>
                </a:solidFill>
                <a:latin typeface="Arial"/>
                <a:cs typeface="Arial"/>
              </a:rPr>
              <a:t>i</a:t>
            </a:r>
            <a:r>
              <a:rPr sz="2000" spc="4" dirty="0">
                <a:solidFill>
                  <a:srgbClr val="313199"/>
                </a:solidFill>
                <a:latin typeface="Arial"/>
                <a:cs typeface="Arial"/>
              </a:rPr>
              <a:t>s</a:t>
            </a:r>
            <a:r>
              <a:rPr sz="2000" spc="0" dirty="0">
                <a:solidFill>
                  <a:srgbClr val="313199"/>
                </a:solidFill>
                <a:latin typeface="Arial"/>
                <a:cs typeface="Arial"/>
              </a:rPr>
              <a:t>ti</a:t>
            </a:r>
            <a:r>
              <a:rPr sz="2000" spc="-4" dirty="0">
                <a:solidFill>
                  <a:srgbClr val="313199"/>
                </a:solidFill>
                <a:latin typeface="Arial"/>
                <a:cs typeface="Arial"/>
              </a:rPr>
              <a:t>n</a:t>
            </a:r>
            <a:r>
              <a:rPr sz="2000" spc="4" dirty="0">
                <a:solidFill>
                  <a:srgbClr val="313199"/>
                </a:solidFill>
                <a:latin typeface="Arial"/>
                <a:cs typeface="Arial"/>
              </a:rPr>
              <a:t>c</a:t>
            </a:r>
            <a:r>
              <a:rPr sz="2000" spc="0" dirty="0">
                <a:solidFill>
                  <a:srgbClr val="313199"/>
                </a:solidFill>
                <a:latin typeface="Arial"/>
                <a:cs typeface="Arial"/>
              </a:rPr>
              <a:t>ti</a:t>
            </a:r>
            <a:r>
              <a:rPr sz="2000" spc="-4" dirty="0">
                <a:solidFill>
                  <a:srgbClr val="313199"/>
                </a:solidFill>
                <a:latin typeface="Arial"/>
                <a:cs typeface="Arial"/>
              </a:rPr>
              <a:t>o</a:t>
            </a:r>
            <a:r>
              <a:rPr sz="2000" spc="0" dirty="0">
                <a:solidFill>
                  <a:srgbClr val="313199"/>
                </a:solidFill>
                <a:latin typeface="Arial"/>
                <a:cs typeface="Arial"/>
              </a:rPr>
              <a:t>n</a:t>
            </a:r>
            <a:r>
              <a:rPr sz="2000" spc="10" dirty="0">
                <a:solidFill>
                  <a:srgbClr val="313199"/>
                </a:solidFill>
                <a:latin typeface="Arial"/>
                <a:cs typeface="Arial"/>
              </a:rPr>
              <a:t> </a:t>
            </a:r>
            <a:r>
              <a:rPr sz="2000" spc="0" dirty="0">
                <a:solidFill>
                  <a:srgbClr val="313199"/>
                </a:solidFill>
                <a:latin typeface="Arial"/>
                <a:cs typeface="Arial"/>
              </a:rPr>
              <a:t>be</a:t>
            </a:r>
            <a:r>
              <a:rPr sz="2000" spc="4" dirty="0">
                <a:solidFill>
                  <a:srgbClr val="313199"/>
                </a:solidFill>
                <a:latin typeface="Arial"/>
                <a:cs typeface="Arial"/>
              </a:rPr>
              <a:t>t</a:t>
            </a:r>
            <a:r>
              <a:rPr sz="2000" spc="-4" dirty="0">
                <a:solidFill>
                  <a:srgbClr val="313199"/>
                </a:solidFill>
                <a:latin typeface="Arial"/>
                <a:cs typeface="Arial"/>
              </a:rPr>
              <a:t>w</a:t>
            </a:r>
            <a:r>
              <a:rPr sz="2000" spc="0" dirty="0">
                <a:solidFill>
                  <a:srgbClr val="313199"/>
                </a:solidFill>
                <a:latin typeface="Arial"/>
                <a:cs typeface="Arial"/>
              </a:rPr>
              <a:t>een</a:t>
            </a:r>
            <a:r>
              <a:rPr sz="2000" spc="25" dirty="0">
                <a:solidFill>
                  <a:srgbClr val="313199"/>
                </a:solidFill>
                <a:latin typeface="Arial"/>
                <a:cs typeface="Arial"/>
              </a:rPr>
              <a:t> </a:t>
            </a:r>
            <a:r>
              <a:rPr sz="2000" spc="0" dirty="0">
                <a:solidFill>
                  <a:srgbClr val="313199"/>
                </a:solidFill>
                <a:latin typeface="Arial"/>
                <a:cs typeface="Arial"/>
              </a:rPr>
              <a:t>de</a:t>
            </a:r>
            <a:r>
              <a:rPr sz="2000" spc="-4" dirty="0">
                <a:solidFill>
                  <a:srgbClr val="313199"/>
                </a:solidFill>
                <a:latin typeface="Arial"/>
                <a:cs typeface="Arial"/>
              </a:rPr>
              <a:t>v</a:t>
            </a:r>
            <a:r>
              <a:rPr sz="2000" spc="0" dirty="0">
                <a:solidFill>
                  <a:srgbClr val="313199"/>
                </a:solidFill>
                <a:latin typeface="Arial"/>
                <a:cs typeface="Arial"/>
              </a:rPr>
              <a:t>el</a:t>
            </a:r>
            <a:r>
              <a:rPr sz="2000" spc="-9" dirty="0">
                <a:solidFill>
                  <a:srgbClr val="313199"/>
                </a:solidFill>
                <a:latin typeface="Arial"/>
                <a:cs typeface="Arial"/>
              </a:rPr>
              <a:t>o</a:t>
            </a:r>
            <a:r>
              <a:rPr sz="2000" spc="0" dirty="0">
                <a:solidFill>
                  <a:srgbClr val="313199"/>
                </a:solidFill>
                <a:latin typeface="Arial"/>
                <a:cs typeface="Arial"/>
              </a:rPr>
              <a:t>p</a:t>
            </a:r>
            <a:r>
              <a:rPr sz="2000" spc="-14" dirty="0">
                <a:solidFill>
                  <a:srgbClr val="313199"/>
                </a:solidFill>
                <a:latin typeface="Arial"/>
                <a:cs typeface="Arial"/>
              </a:rPr>
              <a:t>m</a:t>
            </a:r>
            <a:r>
              <a:rPr sz="2000" spc="0" dirty="0">
                <a:solidFill>
                  <a:srgbClr val="313199"/>
                </a:solidFill>
                <a:latin typeface="Arial"/>
                <a:cs typeface="Arial"/>
              </a:rPr>
              <a:t>e</a:t>
            </a:r>
            <a:r>
              <a:rPr sz="2000" spc="-9" dirty="0">
                <a:solidFill>
                  <a:srgbClr val="313199"/>
                </a:solidFill>
                <a:latin typeface="Arial"/>
                <a:cs typeface="Arial"/>
              </a:rPr>
              <a:t>n</a:t>
            </a:r>
            <a:r>
              <a:rPr sz="2000" spc="0" dirty="0">
                <a:solidFill>
                  <a:srgbClr val="313199"/>
                </a:solidFill>
                <a:latin typeface="Arial"/>
                <a:cs typeface="Arial"/>
              </a:rPr>
              <a:t>t and</a:t>
            </a:r>
            <a:r>
              <a:rPr sz="2000" spc="44" dirty="0">
                <a:solidFill>
                  <a:srgbClr val="313199"/>
                </a:solidFill>
                <a:latin typeface="Arial"/>
                <a:cs typeface="Arial"/>
              </a:rPr>
              <a:t> </a:t>
            </a:r>
            <a:r>
              <a:rPr sz="2000" spc="-14" dirty="0">
                <a:solidFill>
                  <a:srgbClr val="313199"/>
                </a:solidFill>
                <a:latin typeface="Arial"/>
                <a:cs typeface="Arial"/>
              </a:rPr>
              <a:t>t</a:t>
            </a:r>
            <a:r>
              <a:rPr sz="2000" spc="-9" dirty="0">
                <a:solidFill>
                  <a:srgbClr val="313199"/>
                </a:solidFill>
                <a:latin typeface="Arial"/>
                <a:cs typeface="Arial"/>
              </a:rPr>
              <a:t>e</a:t>
            </a:r>
            <a:r>
              <a:rPr sz="2000" spc="19" dirty="0">
                <a:solidFill>
                  <a:srgbClr val="313199"/>
                </a:solidFill>
                <a:latin typeface="Arial"/>
                <a:cs typeface="Arial"/>
              </a:rPr>
              <a:t>s</a:t>
            </a:r>
            <a:r>
              <a:rPr sz="2000" spc="0" dirty="0">
                <a:solidFill>
                  <a:srgbClr val="313199"/>
                </a:solidFill>
                <a:latin typeface="Arial"/>
                <a:cs typeface="Arial"/>
              </a:rPr>
              <a:t>ting </a:t>
            </a:r>
            <a:r>
              <a:rPr sz="2000" spc="-9" dirty="0">
                <a:solidFill>
                  <a:srgbClr val="313199"/>
                </a:solidFill>
                <a:latin typeface="Arial"/>
                <a:cs typeface="Arial"/>
              </a:rPr>
              <a:t>p</a:t>
            </a:r>
            <a:r>
              <a:rPr sz="2000" spc="4" dirty="0">
                <a:solidFill>
                  <a:srgbClr val="313199"/>
                </a:solidFill>
                <a:latin typeface="Arial"/>
                <a:cs typeface="Arial"/>
              </a:rPr>
              <a:t>h</a:t>
            </a:r>
            <a:r>
              <a:rPr sz="2000" spc="0" dirty="0">
                <a:solidFill>
                  <a:srgbClr val="313199"/>
                </a:solidFill>
                <a:latin typeface="Arial"/>
                <a:cs typeface="Arial"/>
              </a:rPr>
              <a:t>a</a:t>
            </a:r>
            <a:r>
              <a:rPr sz="2000" spc="4" dirty="0">
                <a:solidFill>
                  <a:srgbClr val="313199"/>
                </a:solidFill>
                <a:latin typeface="Arial"/>
                <a:cs typeface="Arial"/>
              </a:rPr>
              <a:t>s</a:t>
            </a:r>
            <a:r>
              <a:rPr sz="2000" spc="0" dirty="0">
                <a:solidFill>
                  <a:srgbClr val="313199"/>
                </a:solidFill>
                <a:latin typeface="Arial"/>
                <a:cs typeface="Arial"/>
              </a:rPr>
              <a:t>e</a:t>
            </a:r>
            <a:r>
              <a:rPr sz="2000" spc="44" dirty="0">
                <a:solidFill>
                  <a:srgbClr val="313199"/>
                </a:solidFill>
                <a:latin typeface="Arial"/>
                <a:cs typeface="Arial"/>
              </a:rPr>
              <a:t> </a:t>
            </a:r>
            <a:r>
              <a:rPr sz="2000" spc="0" dirty="0">
                <a:solidFill>
                  <a:srgbClr val="313199"/>
                </a:solidFill>
                <a:latin typeface="Arial"/>
                <a:cs typeface="Arial"/>
              </a:rPr>
              <a:t>by</a:t>
            </a:r>
            <a:r>
              <a:rPr sz="2000" spc="24" dirty="0">
                <a:solidFill>
                  <a:srgbClr val="313199"/>
                </a:solidFill>
                <a:latin typeface="Arial"/>
                <a:cs typeface="Arial"/>
              </a:rPr>
              <a:t> </a:t>
            </a:r>
            <a:r>
              <a:rPr sz="2000" spc="0" dirty="0">
                <a:solidFill>
                  <a:srgbClr val="313199"/>
                </a:solidFill>
                <a:latin typeface="Arial"/>
                <a:cs typeface="Arial"/>
              </a:rPr>
              <a:t>m</a:t>
            </a:r>
            <a:r>
              <a:rPr sz="2000" spc="-9" dirty="0">
                <a:solidFill>
                  <a:srgbClr val="313199"/>
                </a:solidFill>
                <a:latin typeface="Arial"/>
                <a:cs typeface="Arial"/>
              </a:rPr>
              <a:t>a</a:t>
            </a:r>
            <a:r>
              <a:rPr sz="2000" spc="0" dirty="0">
                <a:solidFill>
                  <a:srgbClr val="313199"/>
                </a:solidFill>
                <a:latin typeface="Arial"/>
                <a:cs typeface="Arial"/>
              </a:rPr>
              <a:t>k</a:t>
            </a:r>
            <a:r>
              <a:rPr sz="2000" spc="-4" dirty="0">
                <a:solidFill>
                  <a:srgbClr val="313199"/>
                </a:solidFill>
                <a:latin typeface="Arial"/>
                <a:cs typeface="Arial"/>
              </a:rPr>
              <a:t>i</a:t>
            </a:r>
            <a:r>
              <a:rPr sz="2000" spc="0" dirty="0">
                <a:solidFill>
                  <a:srgbClr val="313199"/>
                </a:solidFill>
                <a:latin typeface="Arial"/>
                <a:cs typeface="Arial"/>
              </a:rPr>
              <a:t>ng</a:t>
            </a:r>
            <a:r>
              <a:rPr sz="2000" spc="44" dirty="0">
                <a:solidFill>
                  <a:srgbClr val="313199"/>
                </a:solidFill>
                <a:latin typeface="Arial"/>
                <a:cs typeface="Arial"/>
              </a:rPr>
              <a:t> </a:t>
            </a:r>
            <a:r>
              <a:rPr sz="2000" spc="0" dirty="0">
                <a:solidFill>
                  <a:srgbClr val="313199"/>
                </a:solidFill>
                <a:latin typeface="Arial"/>
                <a:cs typeface="Arial"/>
              </a:rPr>
              <a:t>di</a:t>
            </a:r>
            <a:r>
              <a:rPr sz="2000" spc="-4" dirty="0">
                <a:solidFill>
                  <a:srgbClr val="313199"/>
                </a:solidFill>
                <a:latin typeface="Arial"/>
                <a:cs typeface="Arial"/>
              </a:rPr>
              <a:t>ff</a:t>
            </a:r>
            <a:r>
              <a:rPr sz="2000" spc="0" dirty="0">
                <a:solidFill>
                  <a:srgbClr val="313199"/>
                </a:solidFill>
                <a:latin typeface="Arial"/>
                <a:cs typeface="Arial"/>
              </a:rPr>
              <a:t>e</a:t>
            </a:r>
            <a:r>
              <a:rPr sz="2000" spc="4" dirty="0">
                <a:solidFill>
                  <a:srgbClr val="313199"/>
                </a:solidFill>
                <a:latin typeface="Arial"/>
                <a:cs typeface="Arial"/>
              </a:rPr>
              <a:t>r</a:t>
            </a:r>
            <a:r>
              <a:rPr sz="2000" spc="0" dirty="0">
                <a:solidFill>
                  <a:srgbClr val="313199"/>
                </a:solidFill>
                <a:latin typeface="Arial"/>
                <a:cs typeface="Arial"/>
              </a:rPr>
              <a:t>ent</a:t>
            </a:r>
            <a:r>
              <a:rPr sz="2000" spc="19" dirty="0">
                <a:solidFill>
                  <a:srgbClr val="313199"/>
                </a:solidFill>
                <a:latin typeface="Arial"/>
                <a:cs typeface="Arial"/>
              </a:rPr>
              <a:t> </a:t>
            </a:r>
            <a:r>
              <a:rPr sz="2000" spc="0" dirty="0">
                <a:solidFill>
                  <a:srgbClr val="313199"/>
                </a:solidFill>
                <a:latin typeface="Arial"/>
                <a:cs typeface="Arial"/>
              </a:rPr>
              <a:t>people</a:t>
            </a:r>
            <a:r>
              <a:rPr sz="2000" spc="44" dirty="0">
                <a:solidFill>
                  <a:srgbClr val="313199"/>
                </a:solidFill>
                <a:latin typeface="Arial"/>
                <a:cs typeface="Arial"/>
              </a:rPr>
              <a:t> </a:t>
            </a:r>
            <a:r>
              <a:rPr sz="2000" spc="4" dirty="0">
                <a:solidFill>
                  <a:srgbClr val="313199"/>
                </a:solidFill>
                <a:latin typeface="Arial"/>
                <a:cs typeface="Arial"/>
              </a:rPr>
              <a:t>r</a:t>
            </a:r>
            <a:r>
              <a:rPr sz="2000" spc="-9" dirty="0">
                <a:solidFill>
                  <a:srgbClr val="313199"/>
                </a:solidFill>
                <a:latin typeface="Arial"/>
                <a:cs typeface="Arial"/>
              </a:rPr>
              <a:t>e</a:t>
            </a:r>
            <a:r>
              <a:rPr sz="2000" spc="4" dirty="0">
                <a:solidFill>
                  <a:srgbClr val="313199"/>
                </a:solidFill>
                <a:latin typeface="Arial"/>
                <a:cs typeface="Arial"/>
              </a:rPr>
              <a:t>s</a:t>
            </a:r>
            <a:r>
              <a:rPr sz="2000" spc="0" dirty="0">
                <a:solidFill>
                  <a:srgbClr val="313199"/>
                </a:solidFill>
                <a:latin typeface="Arial"/>
                <a:cs typeface="Arial"/>
              </a:rPr>
              <a:t>p</a:t>
            </a:r>
            <a:r>
              <a:rPr sz="2000" spc="-9" dirty="0">
                <a:solidFill>
                  <a:srgbClr val="313199"/>
                </a:solidFill>
                <a:latin typeface="Arial"/>
                <a:cs typeface="Arial"/>
              </a:rPr>
              <a:t>o</a:t>
            </a:r>
            <a:r>
              <a:rPr sz="2000" spc="4" dirty="0">
                <a:solidFill>
                  <a:srgbClr val="313199"/>
                </a:solidFill>
                <a:latin typeface="Arial"/>
                <a:cs typeface="Arial"/>
              </a:rPr>
              <a:t>ns</a:t>
            </a:r>
            <a:r>
              <a:rPr sz="2000" spc="0" dirty="0">
                <a:solidFill>
                  <a:srgbClr val="313199"/>
                </a:solidFill>
                <a:latin typeface="Arial"/>
                <a:cs typeface="Arial"/>
              </a:rPr>
              <a:t>ible</a:t>
            </a:r>
            <a:r>
              <a:rPr sz="2000" spc="44" dirty="0">
                <a:solidFill>
                  <a:srgbClr val="313199"/>
                </a:solidFill>
                <a:latin typeface="Arial"/>
                <a:cs typeface="Arial"/>
              </a:rPr>
              <a:t> </a:t>
            </a:r>
            <a:r>
              <a:rPr sz="2000" spc="-4" dirty="0">
                <a:solidFill>
                  <a:srgbClr val="313199"/>
                </a:solidFill>
                <a:latin typeface="Arial"/>
                <a:cs typeface="Arial"/>
              </a:rPr>
              <a:t>f</a:t>
            </a:r>
            <a:r>
              <a:rPr sz="2000" spc="-9" dirty="0">
                <a:solidFill>
                  <a:srgbClr val="313199"/>
                </a:solidFill>
                <a:latin typeface="Arial"/>
                <a:cs typeface="Arial"/>
              </a:rPr>
              <a:t>o</a:t>
            </a:r>
            <a:r>
              <a:rPr sz="2000" spc="0" dirty="0">
                <a:solidFill>
                  <a:srgbClr val="313199"/>
                </a:solidFill>
                <a:latin typeface="Arial"/>
                <a:cs typeface="Arial"/>
              </a:rPr>
              <a:t>r</a:t>
            </a:r>
            <a:r>
              <a:rPr sz="2000" spc="44" dirty="0">
                <a:solidFill>
                  <a:srgbClr val="313199"/>
                </a:solidFill>
                <a:latin typeface="Arial"/>
                <a:cs typeface="Arial"/>
              </a:rPr>
              <a:t> </a:t>
            </a:r>
            <a:r>
              <a:rPr sz="2000" spc="-9" dirty="0">
                <a:solidFill>
                  <a:srgbClr val="313199"/>
                </a:solidFill>
                <a:latin typeface="Arial"/>
                <a:cs typeface="Arial"/>
              </a:rPr>
              <a:t>ea</a:t>
            </a:r>
            <a:r>
              <a:rPr sz="2000" spc="4" dirty="0">
                <a:solidFill>
                  <a:srgbClr val="313199"/>
                </a:solidFill>
                <a:latin typeface="Arial"/>
                <a:cs typeface="Arial"/>
              </a:rPr>
              <a:t>c</a:t>
            </a:r>
            <a:r>
              <a:rPr sz="2000" spc="0" dirty="0">
                <a:solidFill>
                  <a:srgbClr val="313199"/>
                </a:solidFill>
                <a:latin typeface="Arial"/>
                <a:cs typeface="Arial"/>
              </a:rPr>
              <a:t>h pha</a:t>
            </a:r>
            <a:r>
              <a:rPr sz="2000" spc="4" dirty="0">
                <a:solidFill>
                  <a:srgbClr val="313199"/>
                </a:solidFill>
                <a:latin typeface="Arial"/>
                <a:cs typeface="Arial"/>
              </a:rPr>
              <a:t>se</a:t>
            </a:r>
            <a:endParaRPr sz="2000">
              <a:latin typeface="Arial"/>
              <a:cs typeface="Arial"/>
            </a:endParaRPr>
          </a:p>
        </p:txBody>
      </p:sp>
      <p:sp>
        <p:nvSpPr>
          <p:cNvPr id="3" name="object 3"/>
          <p:cNvSpPr txBox="1"/>
          <p:nvPr/>
        </p:nvSpPr>
        <p:spPr>
          <a:xfrm>
            <a:off x="1190040" y="4297569"/>
            <a:ext cx="205082"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313199"/>
                </a:solidFill>
                <a:latin typeface="Arial"/>
                <a:cs typeface="Arial"/>
              </a:rPr>
              <a:t>o</a:t>
            </a:r>
            <a:endParaRPr sz="2000">
              <a:latin typeface="Arial"/>
              <a:cs typeface="Arial"/>
            </a:endParaRPr>
          </a:p>
        </p:txBody>
      </p:sp>
      <p:sp>
        <p:nvSpPr>
          <p:cNvPr id="12" name="Footer Placeholder 4">
            <a:extLst>
              <a:ext uri="{FF2B5EF4-FFF2-40B4-BE49-F238E27FC236}">
                <a16:creationId xmlns:a16="http://schemas.microsoft.com/office/drawing/2014/main" id="{E2BA1E03-3579-F149-A5A4-0BC8273A904C}"/>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13" name="Object 4">
            <a:extLst>
              <a:ext uri="{FF2B5EF4-FFF2-40B4-BE49-F238E27FC236}">
                <a16:creationId xmlns:a16="http://schemas.microsoft.com/office/drawing/2014/main" id="{EDB9305B-1CF0-4345-97C9-75B04648164A}"/>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61365" y="1605914"/>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5" name="object 5"/>
          <p:cNvSpPr/>
          <p:nvPr/>
        </p:nvSpPr>
        <p:spPr>
          <a:xfrm>
            <a:off x="2409190" y="1785619"/>
            <a:ext cx="5562600" cy="479552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txBox="1"/>
          <p:nvPr/>
        </p:nvSpPr>
        <p:spPr>
          <a:xfrm>
            <a:off x="3303164" y="826005"/>
            <a:ext cx="2259436"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endParaRPr sz="4000" dirty="0">
              <a:latin typeface="Arial"/>
              <a:cs typeface="Arial"/>
            </a:endParaRPr>
          </a:p>
        </p:txBody>
      </p:sp>
      <p:sp>
        <p:nvSpPr>
          <p:cNvPr id="3" name="object 3"/>
          <p:cNvSpPr txBox="1"/>
          <p:nvPr/>
        </p:nvSpPr>
        <p:spPr>
          <a:xfrm>
            <a:off x="5517260" y="826005"/>
            <a:ext cx="2026540" cy="532891"/>
          </a:xfrm>
          <a:prstGeom prst="rect">
            <a:avLst/>
          </a:prstGeom>
        </p:spPr>
        <p:txBody>
          <a:bodyPr wrap="square" lIns="0" tIns="0" rIns="0" bIns="0" rtlCol="0">
            <a:noAutofit/>
          </a:bodyPr>
          <a:lstStyle/>
          <a:p>
            <a:pPr marL="12700">
              <a:lnSpc>
                <a:spcPts val="4185"/>
              </a:lnSpc>
              <a:spcBef>
                <a:spcPts val="209"/>
              </a:spcBef>
            </a:pP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2" name="object 2"/>
          <p:cNvSpPr txBox="1"/>
          <p:nvPr/>
        </p:nvSpPr>
        <p:spPr>
          <a:xfrm>
            <a:off x="3906139" y="6752721"/>
            <a:ext cx="2648305" cy="254000"/>
          </a:xfrm>
          <a:prstGeom prst="rect">
            <a:avLst/>
          </a:prstGeom>
        </p:spPr>
        <p:txBody>
          <a:bodyPr wrap="square" lIns="0" tIns="0" rIns="0" bIns="0" rtlCol="0">
            <a:noAutofit/>
          </a:bodyPr>
          <a:lstStyle/>
          <a:p>
            <a:pPr marL="12700">
              <a:lnSpc>
                <a:spcPts val="1939"/>
              </a:lnSpc>
              <a:spcBef>
                <a:spcPts val="97"/>
              </a:spcBef>
            </a:pPr>
            <a:r>
              <a:rPr sz="1800" b="1" spc="4" dirty="0">
                <a:solidFill>
                  <a:srgbClr val="FF4F4F"/>
                </a:solidFill>
                <a:latin typeface="Arial"/>
                <a:cs typeface="Arial"/>
              </a:rPr>
              <a:t>Fi</a:t>
            </a:r>
            <a:r>
              <a:rPr sz="1800" b="1" spc="0" dirty="0">
                <a:solidFill>
                  <a:srgbClr val="FF4F4F"/>
                </a:solidFill>
                <a:latin typeface="Arial"/>
                <a:cs typeface="Arial"/>
              </a:rPr>
              <a:t>g </a:t>
            </a:r>
            <a:r>
              <a:rPr sz="1800" b="1" spc="14" dirty="0">
                <a:solidFill>
                  <a:srgbClr val="FF4F4F"/>
                </a:solidFill>
                <a:latin typeface="Arial"/>
                <a:cs typeface="Arial"/>
              </a:rPr>
              <a:t> </a:t>
            </a:r>
            <a:r>
              <a:rPr sz="1800" b="1" spc="-4" dirty="0">
                <a:solidFill>
                  <a:srgbClr val="FF4F4F"/>
                </a:solidFill>
                <a:latin typeface="Arial"/>
                <a:cs typeface="Arial"/>
              </a:rPr>
              <a:t>1</a:t>
            </a:r>
            <a:r>
              <a:rPr sz="1800" b="1" spc="0" dirty="0">
                <a:solidFill>
                  <a:srgbClr val="FF4F4F"/>
                </a:solidFill>
                <a:latin typeface="Arial"/>
                <a:cs typeface="Arial"/>
              </a:rPr>
              <a:t>:</a:t>
            </a:r>
            <a:r>
              <a:rPr sz="1800" b="1" spc="4" dirty="0">
                <a:solidFill>
                  <a:srgbClr val="FF4F4F"/>
                </a:solidFill>
                <a:latin typeface="Arial"/>
                <a:cs typeface="Arial"/>
              </a:rPr>
              <a:t> </a:t>
            </a:r>
            <a:r>
              <a:rPr sz="1800" spc="-4" dirty="0">
                <a:solidFill>
                  <a:srgbClr val="FF4F4F"/>
                </a:solidFill>
                <a:latin typeface="Arial"/>
                <a:cs typeface="Arial"/>
              </a:rPr>
              <a:t>Con</a:t>
            </a:r>
            <a:r>
              <a:rPr sz="1800" spc="0" dirty="0">
                <a:solidFill>
                  <a:srgbClr val="FF4F4F"/>
                </a:solidFill>
                <a:latin typeface="Arial"/>
                <a:cs typeface="Arial"/>
              </a:rPr>
              <a:t>trol</a:t>
            </a:r>
            <a:r>
              <a:rPr sz="1800" spc="-9" dirty="0">
                <a:solidFill>
                  <a:srgbClr val="FF4F4F"/>
                </a:solidFill>
                <a:latin typeface="Arial"/>
                <a:cs typeface="Arial"/>
              </a:rPr>
              <a:t> </a:t>
            </a:r>
            <a:r>
              <a:rPr sz="1800" spc="0" dirty="0">
                <a:solidFill>
                  <a:srgbClr val="FF4F4F"/>
                </a:solidFill>
                <a:latin typeface="Arial"/>
                <a:cs typeface="Arial"/>
              </a:rPr>
              <a:t>fl</a:t>
            </a:r>
            <a:r>
              <a:rPr sz="1800" spc="29" dirty="0">
                <a:solidFill>
                  <a:srgbClr val="FF4F4F"/>
                </a:solidFill>
                <a:latin typeface="Arial"/>
                <a:cs typeface="Arial"/>
              </a:rPr>
              <a:t>o</a:t>
            </a:r>
            <a:r>
              <a:rPr sz="1800" spc="0" dirty="0">
                <a:solidFill>
                  <a:srgbClr val="FF4F4F"/>
                </a:solidFill>
                <a:latin typeface="Arial"/>
                <a:cs typeface="Arial"/>
              </a:rPr>
              <a:t>w</a:t>
            </a:r>
            <a:r>
              <a:rPr sz="1800" spc="-44" dirty="0">
                <a:solidFill>
                  <a:srgbClr val="FF4F4F"/>
                </a:solidFill>
                <a:latin typeface="Arial"/>
                <a:cs typeface="Arial"/>
              </a:rPr>
              <a:t> </a:t>
            </a:r>
            <a:r>
              <a:rPr sz="1800" spc="-4" dirty="0">
                <a:solidFill>
                  <a:srgbClr val="FF4F4F"/>
                </a:solidFill>
                <a:latin typeface="Arial"/>
                <a:cs typeface="Arial"/>
              </a:rPr>
              <a:t>g</a:t>
            </a:r>
            <a:r>
              <a:rPr sz="1800" spc="0" dirty="0">
                <a:solidFill>
                  <a:srgbClr val="FF4F4F"/>
                </a:solidFill>
                <a:latin typeface="Arial"/>
                <a:cs typeface="Arial"/>
              </a:rPr>
              <a:t>r</a:t>
            </a:r>
            <a:r>
              <a:rPr sz="1800" spc="4" dirty="0">
                <a:solidFill>
                  <a:srgbClr val="FF4F4F"/>
                </a:solidFill>
                <a:latin typeface="Arial"/>
                <a:cs typeface="Arial"/>
              </a:rPr>
              <a:t>a</a:t>
            </a:r>
            <a:r>
              <a:rPr sz="1800" spc="-4" dirty="0">
                <a:solidFill>
                  <a:srgbClr val="FF4F4F"/>
                </a:solidFill>
                <a:latin typeface="Arial"/>
                <a:cs typeface="Arial"/>
              </a:rPr>
              <a:t>p</a:t>
            </a:r>
            <a:r>
              <a:rPr sz="1800" spc="0" dirty="0">
                <a:solidFill>
                  <a:srgbClr val="FF4F4F"/>
                </a:solidFill>
                <a:latin typeface="Arial"/>
                <a:cs typeface="Arial"/>
              </a:rPr>
              <a:t>h</a:t>
            </a:r>
            <a:endParaRPr sz="1800">
              <a:latin typeface="Arial"/>
              <a:cs typeface="Arial"/>
            </a:endParaRPr>
          </a:p>
        </p:txBody>
      </p:sp>
      <p:sp>
        <p:nvSpPr>
          <p:cNvPr id="7" name="Footer Placeholder 4">
            <a:extLst>
              <a:ext uri="{FF2B5EF4-FFF2-40B4-BE49-F238E27FC236}">
                <a16:creationId xmlns:a16="http://schemas.microsoft.com/office/drawing/2014/main" id="{04ED57F8-32E2-7447-8734-105CE8419543}"/>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8" name="Object 4">
            <a:extLst>
              <a:ext uri="{FF2B5EF4-FFF2-40B4-BE49-F238E27FC236}">
                <a16:creationId xmlns:a16="http://schemas.microsoft.com/office/drawing/2014/main" id="{6077F715-1394-1644-9A38-7DE3AE98414D}"/>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3" imgW="13937020" imgH="5409524" progId="">
                  <p:embed/>
                </p:oleObj>
              </mc:Choice>
              <mc:Fallback>
                <p:oleObj r:id="rId3"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32"/>
          <p:cNvSpPr/>
          <p:nvPr/>
        </p:nvSpPr>
        <p:spPr>
          <a:xfrm>
            <a:off x="761365" y="1605279"/>
            <a:ext cx="8610600" cy="0"/>
          </a:xfrm>
          <a:custGeom>
            <a:avLst/>
            <a:gdLst/>
            <a:ahLst/>
            <a:cxnLst/>
            <a:rect l="l" t="t" r="r" b="b"/>
            <a:pathLst>
              <a:path w="8610600">
                <a:moveTo>
                  <a:pt x="0" y="0"/>
                </a:moveTo>
                <a:lnTo>
                  <a:pt x="8610600" y="0"/>
                </a:lnTo>
              </a:path>
            </a:pathLst>
          </a:custGeom>
          <a:ln w="57150">
            <a:solidFill>
              <a:srgbClr val="FF0000"/>
            </a:solidFill>
          </a:ln>
        </p:spPr>
        <p:txBody>
          <a:bodyPr wrap="square" lIns="0" tIns="0" rIns="0" bIns="0" rtlCol="0">
            <a:noAutofit/>
          </a:bodyPr>
          <a:lstStyle/>
          <a:p>
            <a:endParaRPr/>
          </a:p>
        </p:txBody>
      </p:sp>
      <p:sp>
        <p:nvSpPr>
          <p:cNvPr id="31" name="object 31"/>
          <p:cNvSpPr txBox="1"/>
          <p:nvPr/>
        </p:nvSpPr>
        <p:spPr>
          <a:xfrm>
            <a:off x="3048000" y="826005"/>
            <a:ext cx="2400756" cy="532891"/>
          </a:xfrm>
          <a:prstGeom prst="rect">
            <a:avLst/>
          </a:prstGeom>
        </p:spPr>
        <p:txBody>
          <a:bodyPr wrap="square" lIns="0" tIns="0" rIns="0" bIns="0" rtlCol="0">
            <a:noAutofit/>
          </a:bodyPr>
          <a:lstStyle/>
          <a:p>
            <a:pPr marL="12700">
              <a:lnSpc>
                <a:spcPts val="4185"/>
              </a:lnSpc>
              <a:spcBef>
                <a:spcPts val="209"/>
              </a:spcBef>
            </a:pPr>
            <a:r>
              <a:rPr sz="4000" b="1" spc="14" dirty="0">
                <a:solidFill>
                  <a:srgbClr val="313199"/>
                </a:solidFill>
                <a:latin typeface="Arial"/>
                <a:cs typeface="Arial"/>
              </a:rPr>
              <a:t>S</a:t>
            </a:r>
            <a:r>
              <a:rPr sz="4000" b="1" spc="9" dirty="0">
                <a:solidFill>
                  <a:srgbClr val="313199"/>
                </a:solidFill>
                <a:latin typeface="Arial"/>
                <a:cs typeface="Arial"/>
              </a:rPr>
              <a:t>o</a:t>
            </a:r>
            <a:r>
              <a:rPr sz="4000" b="1" spc="0" dirty="0">
                <a:solidFill>
                  <a:srgbClr val="313199"/>
                </a:solidFill>
                <a:latin typeface="Arial"/>
                <a:cs typeface="Arial"/>
              </a:rPr>
              <a:t>f</a:t>
            </a:r>
            <a:r>
              <a:rPr sz="4000" b="1" spc="34" dirty="0">
                <a:solidFill>
                  <a:srgbClr val="313199"/>
                </a:solidFill>
                <a:latin typeface="Arial"/>
                <a:cs typeface="Arial"/>
              </a:rPr>
              <a:t>t</a:t>
            </a:r>
            <a:r>
              <a:rPr sz="4000" b="1" spc="4" dirty="0">
                <a:solidFill>
                  <a:srgbClr val="313199"/>
                </a:solidFill>
                <a:latin typeface="Arial"/>
                <a:cs typeface="Arial"/>
              </a:rPr>
              <a:t>w</a:t>
            </a:r>
            <a:r>
              <a:rPr sz="4000" b="1" spc="14" dirty="0">
                <a:solidFill>
                  <a:srgbClr val="313199"/>
                </a:solidFill>
                <a:latin typeface="Arial"/>
                <a:cs typeface="Arial"/>
              </a:rPr>
              <a:t>ar</a:t>
            </a:r>
            <a:r>
              <a:rPr sz="4000" b="1" spc="0" dirty="0">
                <a:solidFill>
                  <a:srgbClr val="313199"/>
                </a:solidFill>
                <a:latin typeface="Arial"/>
                <a:cs typeface="Arial"/>
              </a:rPr>
              <a:t>e</a:t>
            </a:r>
            <a:endParaRPr sz="4000" dirty="0">
              <a:latin typeface="Arial"/>
              <a:cs typeface="Arial"/>
            </a:endParaRPr>
          </a:p>
        </p:txBody>
      </p:sp>
      <p:sp>
        <p:nvSpPr>
          <p:cNvPr id="30" name="object 30"/>
          <p:cNvSpPr txBox="1"/>
          <p:nvPr/>
        </p:nvSpPr>
        <p:spPr>
          <a:xfrm>
            <a:off x="5364860" y="826005"/>
            <a:ext cx="3425139" cy="532891"/>
          </a:xfrm>
          <a:prstGeom prst="rect">
            <a:avLst/>
          </a:prstGeom>
        </p:spPr>
        <p:txBody>
          <a:bodyPr wrap="square" lIns="0" tIns="0" rIns="0" bIns="0" rtlCol="0">
            <a:noAutofit/>
          </a:bodyPr>
          <a:lstStyle/>
          <a:p>
            <a:pPr marL="12700">
              <a:lnSpc>
                <a:spcPts val="4185"/>
              </a:lnSpc>
              <a:spcBef>
                <a:spcPts val="209"/>
              </a:spcBef>
            </a:pPr>
            <a:r>
              <a:rPr sz="4000" b="1" spc="25" dirty="0">
                <a:solidFill>
                  <a:srgbClr val="313199"/>
                </a:solidFill>
                <a:latin typeface="Arial"/>
                <a:cs typeface="Arial"/>
              </a:rPr>
              <a:t>T</a:t>
            </a:r>
            <a:r>
              <a:rPr sz="4000" b="1" spc="14" dirty="0">
                <a:solidFill>
                  <a:srgbClr val="313199"/>
                </a:solidFill>
                <a:latin typeface="Arial"/>
                <a:cs typeface="Arial"/>
              </a:rPr>
              <a:t>e</a:t>
            </a:r>
            <a:r>
              <a:rPr sz="4000" b="1" spc="4" dirty="0">
                <a:solidFill>
                  <a:srgbClr val="313199"/>
                </a:solidFill>
                <a:latin typeface="Arial"/>
                <a:cs typeface="Arial"/>
              </a:rPr>
              <a:t>s</a:t>
            </a:r>
            <a:r>
              <a:rPr sz="4000" b="1" spc="0" dirty="0">
                <a:solidFill>
                  <a:srgbClr val="313199"/>
                </a:solidFill>
                <a:latin typeface="Arial"/>
                <a:cs typeface="Arial"/>
              </a:rPr>
              <a:t>t</a:t>
            </a:r>
            <a:r>
              <a:rPr sz="4000" b="1" spc="25" dirty="0">
                <a:solidFill>
                  <a:srgbClr val="313199"/>
                </a:solidFill>
                <a:latin typeface="Arial"/>
                <a:cs typeface="Arial"/>
              </a:rPr>
              <a:t>i</a:t>
            </a:r>
            <a:r>
              <a:rPr sz="4000" b="1" spc="9" dirty="0">
                <a:solidFill>
                  <a:srgbClr val="313199"/>
                </a:solidFill>
                <a:latin typeface="Arial"/>
                <a:cs typeface="Arial"/>
              </a:rPr>
              <a:t>n</a:t>
            </a:r>
            <a:r>
              <a:rPr sz="4000" b="1" spc="0" dirty="0">
                <a:solidFill>
                  <a:srgbClr val="313199"/>
                </a:solidFill>
                <a:latin typeface="Arial"/>
                <a:cs typeface="Arial"/>
              </a:rPr>
              <a:t>g</a:t>
            </a:r>
            <a:endParaRPr sz="4000" dirty="0">
              <a:latin typeface="Arial"/>
              <a:cs typeface="Arial"/>
            </a:endParaRPr>
          </a:p>
        </p:txBody>
      </p:sp>
      <p:sp>
        <p:nvSpPr>
          <p:cNvPr id="29" name="object 29"/>
          <p:cNvSpPr txBox="1"/>
          <p:nvPr/>
        </p:nvSpPr>
        <p:spPr>
          <a:xfrm>
            <a:off x="796544" y="2088658"/>
            <a:ext cx="4537800"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T</a:t>
            </a:r>
            <a:r>
              <a:rPr sz="2000" spc="4" dirty="0">
                <a:solidFill>
                  <a:srgbClr val="003164"/>
                </a:solidFill>
                <a:latin typeface="Arial"/>
                <a:cs typeface="Arial"/>
              </a:rPr>
              <a:t>h</a:t>
            </a:r>
            <a:r>
              <a:rPr sz="2000" spc="0" dirty="0">
                <a:solidFill>
                  <a:srgbClr val="003164"/>
                </a:solidFill>
                <a:latin typeface="Arial"/>
                <a:cs typeface="Arial"/>
              </a:rPr>
              <a:t>e</a:t>
            </a:r>
            <a:r>
              <a:rPr sz="2000" spc="144" dirty="0">
                <a:solidFill>
                  <a:srgbClr val="003164"/>
                </a:solidFill>
                <a:latin typeface="Arial"/>
                <a:cs typeface="Arial"/>
              </a:rPr>
              <a:t> </a:t>
            </a:r>
            <a:r>
              <a:rPr sz="2000" spc="0" dirty="0">
                <a:solidFill>
                  <a:srgbClr val="003164"/>
                </a:solidFill>
                <a:latin typeface="Arial"/>
                <a:cs typeface="Arial"/>
              </a:rPr>
              <a:t>num</a:t>
            </a:r>
            <a:r>
              <a:rPr sz="2000" spc="-9" dirty="0">
                <a:solidFill>
                  <a:srgbClr val="003164"/>
                </a:solidFill>
                <a:latin typeface="Arial"/>
                <a:cs typeface="Arial"/>
              </a:rPr>
              <a:t>b</a:t>
            </a:r>
            <a:r>
              <a:rPr sz="2000" spc="0" dirty="0">
                <a:solidFill>
                  <a:srgbClr val="003164"/>
                </a:solidFill>
                <a:latin typeface="Arial"/>
                <a:cs typeface="Arial"/>
              </a:rPr>
              <a:t>er</a:t>
            </a:r>
            <a:r>
              <a:rPr sz="2000" spc="125" dirty="0">
                <a:solidFill>
                  <a:srgbClr val="003164"/>
                </a:solidFill>
                <a:latin typeface="Arial"/>
                <a:cs typeface="Arial"/>
              </a:rPr>
              <a:t> </a:t>
            </a:r>
            <a:r>
              <a:rPr sz="2000" spc="0" dirty="0">
                <a:solidFill>
                  <a:srgbClr val="003164"/>
                </a:solidFill>
                <a:latin typeface="Arial"/>
                <a:cs typeface="Arial"/>
              </a:rPr>
              <a:t>of</a:t>
            </a:r>
            <a:r>
              <a:rPr sz="2000" spc="124" dirty="0">
                <a:solidFill>
                  <a:srgbClr val="003164"/>
                </a:solidFill>
                <a:latin typeface="Arial"/>
                <a:cs typeface="Arial"/>
              </a:rPr>
              <a:t> </a:t>
            </a:r>
            <a:r>
              <a:rPr sz="2000" spc="0" dirty="0">
                <a:solidFill>
                  <a:srgbClr val="003164"/>
                </a:solidFill>
                <a:latin typeface="Arial"/>
                <a:cs typeface="Arial"/>
              </a:rPr>
              <a:t>pa</a:t>
            </a:r>
            <a:r>
              <a:rPr sz="2000" spc="-4" dirty="0">
                <a:solidFill>
                  <a:srgbClr val="003164"/>
                </a:solidFill>
                <a:latin typeface="Arial"/>
                <a:cs typeface="Arial"/>
              </a:rPr>
              <a:t>t</a:t>
            </a:r>
            <a:r>
              <a:rPr sz="2000" spc="-9" dirty="0">
                <a:solidFill>
                  <a:srgbClr val="003164"/>
                </a:solidFill>
                <a:latin typeface="Arial"/>
                <a:cs typeface="Arial"/>
              </a:rPr>
              <a:t>h</a:t>
            </a:r>
            <a:r>
              <a:rPr sz="2000" spc="0" dirty="0">
                <a:solidFill>
                  <a:srgbClr val="003164"/>
                </a:solidFill>
                <a:latin typeface="Arial"/>
                <a:cs typeface="Arial"/>
              </a:rPr>
              <a:t>s</a:t>
            </a:r>
            <a:r>
              <a:rPr sz="2000" spc="149" dirty="0">
                <a:solidFill>
                  <a:srgbClr val="003164"/>
                </a:solidFill>
                <a:latin typeface="Arial"/>
                <a:cs typeface="Arial"/>
              </a:rPr>
              <a:t> </a:t>
            </a:r>
            <a:r>
              <a:rPr sz="2000" spc="0" dirty="0">
                <a:solidFill>
                  <a:srgbClr val="003164"/>
                </a:solidFill>
                <a:latin typeface="Arial"/>
                <a:cs typeface="Arial"/>
              </a:rPr>
              <a:t>in</a:t>
            </a:r>
            <a:r>
              <a:rPr sz="2000" spc="144"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h</a:t>
            </a:r>
            <a:r>
              <a:rPr sz="2000" spc="0" dirty="0">
                <a:solidFill>
                  <a:srgbClr val="003164"/>
                </a:solidFill>
                <a:latin typeface="Arial"/>
                <a:cs typeface="Arial"/>
              </a:rPr>
              <a:t>e</a:t>
            </a:r>
            <a:r>
              <a:rPr sz="2000" spc="144" dirty="0">
                <a:solidFill>
                  <a:srgbClr val="003164"/>
                </a:solidFill>
                <a:latin typeface="Arial"/>
                <a:cs typeface="Arial"/>
              </a:rPr>
              <a:t> </a:t>
            </a:r>
            <a:r>
              <a:rPr sz="2000" spc="0" dirty="0">
                <a:solidFill>
                  <a:srgbClr val="003164"/>
                </a:solidFill>
                <a:latin typeface="Arial"/>
                <a:cs typeface="Arial"/>
              </a:rPr>
              <a:t>exa</a:t>
            </a:r>
            <a:r>
              <a:rPr sz="2000" spc="-4" dirty="0">
                <a:solidFill>
                  <a:srgbClr val="003164"/>
                </a:solidFill>
                <a:latin typeface="Arial"/>
                <a:cs typeface="Arial"/>
              </a:rPr>
              <a:t>m</a:t>
            </a:r>
            <a:r>
              <a:rPr sz="2000" spc="0" dirty="0">
                <a:solidFill>
                  <a:srgbClr val="003164"/>
                </a:solidFill>
                <a:latin typeface="Arial"/>
                <a:cs typeface="Arial"/>
              </a:rPr>
              <a:t>ple</a:t>
            </a:r>
            <a:r>
              <a:rPr sz="2000" spc="144" dirty="0">
                <a:solidFill>
                  <a:srgbClr val="003164"/>
                </a:solidFill>
                <a:latin typeface="Arial"/>
                <a:cs typeface="Arial"/>
              </a:rPr>
              <a:t> </a:t>
            </a:r>
            <a:r>
              <a:rPr sz="2000" spc="0" dirty="0">
                <a:solidFill>
                  <a:srgbClr val="003164"/>
                </a:solidFill>
                <a:latin typeface="Arial"/>
                <a:cs typeface="Arial"/>
              </a:rPr>
              <a:t>of</a:t>
            </a:r>
            <a:endParaRPr sz="2000" dirty="0">
              <a:latin typeface="Arial"/>
              <a:cs typeface="Arial"/>
            </a:endParaRPr>
          </a:p>
        </p:txBody>
      </p:sp>
      <p:sp>
        <p:nvSpPr>
          <p:cNvPr id="28" name="object 28"/>
          <p:cNvSpPr txBox="1"/>
          <p:nvPr/>
        </p:nvSpPr>
        <p:spPr>
          <a:xfrm>
            <a:off x="5355717" y="2088658"/>
            <a:ext cx="416805"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Fig</a:t>
            </a:r>
            <a:endParaRPr sz="2000">
              <a:latin typeface="Arial"/>
              <a:cs typeface="Arial"/>
            </a:endParaRPr>
          </a:p>
        </p:txBody>
      </p:sp>
      <p:sp>
        <p:nvSpPr>
          <p:cNvPr id="27" name="object 27"/>
          <p:cNvSpPr txBox="1"/>
          <p:nvPr/>
        </p:nvSpPr>
        <p:spPr>
          <a:xfrm>
            <a:off x="5867781" y="2088658"/>
            <a:ext cx="662282"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1</a:t>
            </a:r>
            <a:r>
              <a:rPr sz="2000" spc="144" dirty="0">
                <a:solidFill>
                  <a:srgbClr val="003164"/>
                </a:solidFill>
                <a:latin typeface="Arial"/>
                <a:cs typeface="Arial"/>
              </a:rPr>
              <a:t> </a:t>
            </a:r>
            <a:r>
              <a:rPr sz="2000" spc="0" dirty="0">
                <a:solidFill>
                  <a:srgbClr val="003164"/>
                </a:solidFill>
                <a:latin typeface="Arial"/>
                <a:cs typeface="Arial"/>
              </a:rPr>
              <a:t>a</a:t>
            </a:r>
            <a:r>
              <a:rPr sz="2000" spc="4" dirty="0">
                <a:solidFill>
                  <a:srgbClr val="003164"/>
                </a:solidFill>
                <a:latin typeface="Arial"/>
                <a:cs typeface="Arial"/>
              </a:rPr>
              <a:t>r</a:t>
            </a:r>
            <a:r>
              <a:rPr sz="2000" spc="0" dirty="0">
                <a:solidFill>
                  <a:srgbClr val="003164"/>
                </a:solidFill>
                <a:latin typeface="Arial"/>
                <a:cs typeface="Arial"/>
              </a:rPr>
              <a:t>e</a:t>
            </a:r>
            <a:endParaRPr sz="2000">
              <a:latin typeface="Arial"/>
              <a:cs typeface="Arial"/>
            </a:endParaRPr>
          </a:p>
        </p:txBody>
      </p:sp>
      <p:sp>
        <p:nvSpPr>
          <p:cNvPr id="26" name="object 26"/>
          <p:cNvSpPr txBox="1"/>
          <p:nvPr/>
        </p:nvSpPr>
        <p:spPr>
          <a:xfrm>
            <a:off x="6555105" y="2085318"/>
            <a:ext cx="528897" cy="283247"/>
          </a:xfrm>
          <a:prstGeom prst="rect">
            <a:avLst/>
          </a:prstGeom>
        </p:spPr>
        <p:txBody>
          <a:bodyPr wrap="square" lIns="0" tIns="0" rIns="0" bIns="0" rtlCol="0">
            <a:noAutofit/>
          </a:bodyPr>
          <a:lstStyle/>
          <a:p>
            <a:pPr marL="12700">
              <a:lnSpc>
                <a:spcPts val="2175"/>
              </a:lnSpc>
              <a:spcBef>
                <a:spcPts val="108"/>
              </a:spcBef>
            </a:pPr>
            <a:r>
              <a:rPr sz="2000" spc="-9" dirty="0">
                <a:solidFill>
                  <a:srgbClr val="003164"/>
                </a:solidFill>
                <a:latin typeface="Arial"/>
                <a:cs typeface="Arial"/>
              </a:rPr>
              <a:t>1</a:t>
            </a:r>
            <a:r>
              <a:rPr sz="2000" spc="0" dirty="0">
                <a:solidFill>
                  <a:srgbClr val="003164"/>
                </a:solidFill>
                <a:latin typeface="Arial"/>
                <a:cs typeface="Arial"/>
              </a:rPr>
              <a:t>0</a:t>
            </a:r>
            <a:r>
              <a:rPr sz="1950" spc="0" baseline="26758" dirty="0">
                <a:solidFill>
                  <a:srgbClr val="003164"/>
                </a:solidFill>
                <a:latin typeface="Arial"/>
                <a:cs typeface="Arial"/>
              </a:rPr>
              <a:t>14</a:t>
            </a:r>
            <a:endParaRPr sz="1300">
              <a:latin typeface="Arial"/>
              <a:cs typeface="Arial"/>
            </a:endParaRPr>
          </a:p>
        </p:txBody>
      </p:sp>
      <p:sp>
        <p:nvSpPr>
          <p:cNvPr id="25" name="object 25"/>
          <p:cNvSpPr txBox="1"/>
          <p:nvPr/>
        </p:nvSpPr>
        <p:spPr>
          <a:xfrm>
            <a:off x="7106793" y="2088658"/>
            <a:ext cx="1683207"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or</a:t>
            </a:r>
            <a:r>
              <a:rPr sz="2000" spc="144" dirty="0">
                <a:solidFill>
                  <a:srgbClr val="003164"/>
                </a:solidFill>
                <a:latin typeface="Arial"/>
                <a:cs typeface="Arial"/>
              </a:rPr>
              <a:t> </a:t>
            </a:r>
            <a:r>
              <a:rPr sz="2000" spc="0" dirty="0">
                <a:solidFill>
                  <a:srgbClr val="003164"/>
                </a:solidFill>
                <a:latin typeface="Arial"/>
                <a:cs typeface="Arial"/>
              </a:rPr>
              <a:t>1</a:t>
            </a:r>
            <a:r>
              <a:rPr sz="2000" spc="4" dirty="0">
                <a:solidFill>
                  <a:srgbClr val="003164"/>
                </a:solidFill>
                <a:latin typeface="Arial"/>
                <a:cs typeface="Arial"/>
              </a:rPr>
              <a:t>0</a:t>
            </a:r>
            <a:r>
              <a:rPr sz="2000" spc="0" dirty="0">
                <a:solidFill>
                  <a:srgbClr val="003164"/>
                </a:solidFill>
                <a:latin typeface="Arial"/>
                <a:cs typeface="Arial"/>
              </a:rPr>
              <a:t>0</a:t>
            </a:r>
            <a:r>
              <a:rPr sz="2000" spc="144" dirty="0">
                <a:solidFill>
                  <a:srgbClr val="003164"/>
                </a:solidFill>
                <a:latin typeface="Arial"/>
                <a:cs typeface="Arial"/>
              </a:rPr>
              <a:t> </a:t>
            </a:r>
            <a:r>
              <a:rPr sz="2000" spc="-14" dirty="0">
                <a:solidFill>
                  <a:srgbClr val="003164"/>
                </a:solidFill>
                <a:latin typeface="Arial"/>
                <a:cs typeface="Arial"/>
              </a:rPr>
              <a:t>t</a:t>
            </a:r>
            <a:r>
              <a:rPr sz="2000" spc="0" dirty="0">
                <a:solidFill>
                  <a:srgbClr val="003164"/>
                </a:solidFill>
                <a:latin typeface="Arial"/>
                <a:cs typeface="Arial"/>
              </a:rPr>
              <a:t>rillions</a:t>
            </a:r>
            <a:endParaRPr sz="2000">
              <a:latin typeface="Arial"/>
              <a:cs typeface="Arial"/>
            </a:endParaRPr>
          </a:p>
        </p:txBody>
      </p:sp>
      <p:sp>
        <p:nvSpPr>
          <p:cNvPr id="24" name="object 24"/>
          <p:cNvSpPr txBox="1"/>
          <p:nvPr/>
        </p:nvSpPr>
        <p:spPr>
          <a:xfrm>
            <a:off x="8888730" y="2088658"/>
            <a:ext cx="475705" cy="279908"/>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I</a:t>
            </a:r>
            <a:r>
              <a:rPr sz="2000" spc="0" dirty="0">
                <a:solidFill>
                  <a:srgbClr val="003164"/>
                </a:solidFill>
                <a:latin typeface="Arial"/>
                <a:cs typeface="Arial"/>
              </a:rPr>
              <a:t>t</a:t>
            </a:r>
            <a:r>
              <a:rPr sz="2000" spc="134" dirty="0">
                <a:solidFill>
                  <a:srgbClr val="003164"/>
                </a:solidFill>
                <a:latin typeface="Arial"/>
                <a:cs typeface="Arial"/>
              </a:rPr>
              <a:t> </a:t>
            </a:r>
            <a:r>
              <a:rPr sz="2000" spc="0" dirty="0">
                <a:solidFill>
                  <a:srgbClr val="003164"/>
                </a:solidFill>
                <a:latin typeface="Arial"/>
                <a:cs typeface="Arial"/>
              </a:rPr>
              <a:t>is</a:t>
            </a:r>
            <a:endParaRPr sz="2000">
              <a:latin typeface="Arial"/>
              <a:cs typeface="Arial"/>
            </a:endParaRPr>
          </a:p>
        </p:txBody>
      </p:sp>
      <p:sp>
        <p:nvSpPr>
          <p:cNvPr id="23" name="object 23"/>
          <p:cNvSpPr txBox="1"/>
          <p:nvPr/>
        </p:nvSpPr>
        <p:spPr>
          <a:xfrm>
            <a:off x="796544" y="2393839"/>
            <a:ext cx="1770060"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co</a:t>
            </a:r>
            <a:r>
              <a:rPr sz="2000" spc="0" dirty="0">
                <a:solidFill>
                  <a:srgbClr val="003164"/>
                </a:solidFill>
                <a:latin typeface="Arial"/>
                <a:cs typeface="Arial"/>
              </a:rPr>
              <a:t>mpu</a:t>
            </a:r>
            <a:r>
              <a:rPr sz="2000" spc="-4" dirty="0">
                <a:solidFill>
                  <a:srgbClr val="003164"/>
                </a:solidFill>
                <a:latin typeface="Arial"/>
                <a:cs typeface="Arial"/>
              </a:rPr>
              <a:t>t</a:t>
            </a:r>
            <a:r>
              <a:rPr sz="2000" spc="-9" dirty="0">
                <a:solidFill>
                  <a:srgbClr val="003164"/>
                </a:solidFill>
                <a:latin typeface="Arial"/>
                <a:cs typeface="Arial"/>
              </a:rPr>
              <a:t>e</a:t>
            </a:r>
            <a:r>
              <a:rPr sz="2000" spc="0" dirty="0">
                <a:solidFill>
                  <a:srgbClr val="003164"/>
                </a:solidFill>
                <a:latin typeface="Arial"/>
                <a:cs typeface="Arial"/>
              </a:rPr>
              <a:t>d</a:t>
            </a:r>
            <a:r>
              <a:rPr sz="2000" spc="94" dirty="0">
                <a:solidFill>
                  <a:srgbClr val="003164"/>
                </a:solidFill>
                <a:latin typeface="Arial"/>
                <a:cs typeface="Arial"/>
              </a:rPr>
              <a:t> </a:t>
            </a:r>
            <a:r>
              <a:rPr sz="2000" spc="-14" dirty="0">
                <a:solidFill>
                  <a:srgbClr val="003164"/>
                </a:solidFill>
                <a:latin typeface="Arial"/>
                <a:cs typeface="Arial"/>
              </a:rPr>
              <a:t>f</a:t>
            </a:r>
            <a:r>
              <a:rPr sz="2000" spc="0" dirty="0">
                <a:solidFill>
                  <a:srgbClr val="003164"/>
                </a:solidFill>
                <a:latin typeface="Arial"/>
                <a:cs typeface="Arial"/>
              </a:rPr>
              <a:t>rom</a:t>
            </a:r>
            <a:endParaRPr sz="2000">
              <a:latin typeface="Arial"/>
              <a:cs typeface="Arial"/>
            </a:endParaRPr>
          </a:p>
        </p:txBody>
      </p:sp>
      <p:sp>
        <p:nvSpPr>
          <p:cNvPr id="22" name="object 22"/>
          <p:cNvSpPr txBox="1"/>
          <p:nvPr/>
        </p:nvSpPr>
        <p:spPr>
          <a:xfrm>
            <a:off x="2584450" y="2390499"/>
            <a:ext cx="1672278" cy="283247"/>
          </a:xfrm>
          <a:prstGeom prst="rect">
            <a:avLst/>
          </a:prstGeom>
        </p:spPr>
        <p:txBody>
          <a:bodyPr wrap="square" lIns="0" tIns="0" rIns="0" bIns="0" rtlCol="0">
            <a:noAutofit/>
          </a:bodyPr>
          <a:lstStyle/>
          <a:p>
            <a:pPr marL="12700">
              <a:lnSpc>
                <a:spcPts val="2175"/>
              </a:lnSpc>
              <a:spcBef>
                <a:spcPts val="108"/>
              </a:spcBef>
            </a:pPr>
            <a:r>
              <a:rPr sz="2000" spc="0" dirty="0">
                <a:solidFill>
                  <a:srgbClr val="003164"/>
                </a:solidFill>
                <a:latin typeface="Arial"/>
                <a:cs typeface="Arial"/>
              </a:rPr>
              <a:t>5</a:t>
            </a:r>
            <a:r>
              <a:rPr sz="1950" spc="0" baseline="26758" dirty="0">
                <a:solidFill>
                  <a:srgbClr val="003164"/>
                </a:solidFill>
                <a:latin typeface="Arial"/>
                <a:cs typeface="Arial"/>
              </a:rPr>
              <a:t>20     </a:t>
            </a:r>
            <a:r>
              <a:rPr sz="1950" spc="325" baseline="26758" dirty="0">
                <a:solidFill>
                  <a:srgbClr val="003164"/>
                </a:solidFill>
                <a:latin typeface="Arial"/>
                <a:cs typeface="Arial"/>
              </a:rPr>
              <a:t> </a:t>
            </a:r>
            <a:r>
              <a:rPr sz="2000" spc="0" dirty="0">
                <a:solidFill>
                  <a:srgbClr val="003164"/>
                </a:solidFill>
                <a:latin typeface="Arial"/>
                <a:cs typeface="Arial"/>
              </a:rPr>
              <a:t>5</a:t>
            </a:r>
            <a:r>
              <a:rPr sz="1950" spc="0" baseline="26758" dirty="0">
                <a:solidFill>
                  <a:srgbClr val="003164"/>
                </a:solidFill>
                <a:latin typeface="Arial"/>
                <a:cs typeface="Arial"/>
              </a:rPr>
              <a:t>19     </a:t>
            </a:r>
            <a:r>
              <a:rPr sz="1950" spc="320" baseline="26758" dirty="0">
                <a:solidFill>
                  <a:srgbClr val="003164"/>
                </a:solidFill>
                <a:latin typeface="Arial"/>
                <a:cs typeface="Arial"/>
              </a:rPr>
              <a:t> </a:t>
            </a:r>
            <a:r>
              <a:rPr sz="2000" spc="0" dirty="0">
                <a:solidFill>
                  <a:srgbClr val="003164"/>
                </a:solidFill>
                <a:latin typeface="Arial"/>
                <a:cs typeface="Arial"/>
              </a:rPr>
              <a:t>5</a:t>
            </a:r>
            <a:r>
              <a:rPr sz="1950" spc="0" baseline="26758" dirty="0">
                <a:solidFill>
                  <a:srgbClr val="003164"/>
                </a:solidFill>
                <a:latin typeface="Arial"/>
                <a:cs typeface="Arial"/>
              </a:rPr>
              <a:t>18</a:t>
            </a:r>
            <a:endParaRPr sz="1300">
              <a:latin typeface="Arial"/>
              <a:cs typeface="Arial"/>
            </a:endParaRPr>
          </a:p>
        </p:txBody>
      </p:sp>
      <p:sp>
        <p:nvSpPr>
          <p:cNvPr id="21" name="object 21"/>
          <p:cNvSpPr txBox="1"/>
          <p:nvPr/>
        </p:nvSpPr>
        <p:spPr>
          <a:xfrm>
            <a:off x="2991358" y="2393839"/>
            <a:ext cx="212208"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a:t>
            </a:r>
            <a:endParaRPr sz="2000">
              <a:latin typeface="Arial"/>
              <a:cs typeface="Arial"/>
            </a:endParaRPr>
          </a:p>
        </p:txBody>
      </p:sp>
      <p:sp>
        <p:nvSpPr>
          <p:cNvPr id="20" name="object 20"/>
          <p:cNvSpPr txBox="1"/>
          <p:nvPr/>
        </p:nvSpPr>
        <p:spPr>
          <a:xfrm>
            <a:off x="3634866" y="2393839"/>
            <a:ext cx="212208"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a:t>
            </a:r>
            <a:endParaRPr sz="2000">
              <a:latin typeface="Arial"/>
              <a:cs typeface="Arial"/>
            </a:endParaRPr>
          </a:p>
        </p:txBody>
      </p:sp>
      <p:sp>
        <p:nvSpPr>
          <p:cNvPr id="19" name="object 19"/>
          <p:cNvSpPr txBox="1"/>
          <p:nvPr/>
        </p:nvSpPr>
        <p:spPr>
          <a:xfrm>
            <a:off x="4276471" y="2393839"/>
            <a:ext cx="1038216"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a:t>
            </a:r>
            <a:r>
              <a:rPr sz="2000" spc="125" dirty="0">
                <a:solidFill>
                  <a:srgbClr val="003164"/>
                </a:solidFill>
                <a:latin typeface="Arial"/>
                <a:cs typeface="Arial"/>
              </a:rPr>
              <a:t> </a:t>
            </a:r>
            <a:r>
              <a:rPr sz="2000" spc="0" dirty="0">
                <a:solidFill>
                  <a:srgbClr val="003164"/>
                </a:solidFill>
                <a:latin typeface="Arial"/>
                <a:cs typeface="Arial"/>
              </a:rPr>
              <a:t>……</a:t>
            </a:r>
            <a:r>
              <a:rPr sz="2000" spc="94" dirty="0">
                <a:solidFill>
                  <a:srgbClr val="003164"/>
                </a:solidFill>
                <a:latin typeface="Arial"/>
                <a:cs typeface="Arial"/>
              </a:rPr>
              <a:t> </a:t>
            </a:r>
            <a:r>
              <a:rPr sz="2000" spc="0" dirty="0">
                <a:solidFill>
                  <a:srgbClr val="003164"/>
                </a:solidFill>
                <a:latin typeface="Arial"/>
                <a:cs typeface="Arial"/>
              </a:rPr>
              <a:t>+</a:t>
            </a:r>
            <a:endParaRPr sz="2000" dirty="0">
              <a:latin typeface="Arial"/>
              <a:cs typeface="Arial"/>
            </a:endParaRPr>
          </a:p>
        </p:txBody>
      </p:sp>
      <p:sp>
        <p:nvSpPr>
          <p:cNvPr id="18" name="object 18"/>
          <p:cNvSpPr txBox="1"/>
          <p:nvPr/>
        </p:nvSpPr>
        <p:spPr>
          <a:xfrm>
            <a:off x="5337429" y="2390499"/>
            <a:ext cx="4026096" cy="283247"/>
          </a:xfrm>
          <a:prstGeom prst="rect">
            <a:avLst/>
          </a:prstGeom>
        </p:spPr>
        <p:txBody>
          <a:bodyPr wrap="square" lIns="0" tIns="0" rIns="0" bIns="0" rtlCol="0">
            <a:noAutofit/>
          </a:bodyPr>
          <a:lstStyle/>
          <a:p>
            <a:pPr marL="12700">
              <a:lnSpc>
                <a:spcPts val="2175"/>
              </a:lnSpc>
              <a:spcBef>
                <a:spcPts val="108"/>
              </a:spcBef>
            </a:pPr>
            <a:r>
              <a:rPr sz="2000" spc="0" dirty="0">
                <a:solidFill>
                  <a:srgbClr val="003164"/>
                </a:solidFill>
                <a:latin typeface="Arial"/>
                <a:cs typeface="Arial"/>
              </a:rPr>
              <a:t>5</a:t>
            </a:r>
            <a:r>
              <a:rPr sz="1950" spc="0" baseline="26758" dirty="0">
                <a:solidFill>
                  <a:srgbClr val="003164"/>
                </a:solidFill>
                <a:latin typeface="Arial"/>
                <a:cs typeface="Arial"/>
              </a:rPr>
              <a:t>1</a:t>
            </a:r>
            <a:r>
              <a:rPr sz="2000" spc="0" dirty="0">
                <a:solidFill>
                  <a:srgbClr val="003164"/>
                </a:solidFill>
                <a:latin typeface="Arial"/>
                <a:cs typeface="Arial"/>
              </a:rPr>
              <a:t>;</a:t>
            </a:r>
            <a:r>
              <a:rPr sz="2000" spc="92" dirty="0">
                <a:solidFill>
                  <a:srgbClr val="003164"/>
                </a:solidFill>
                <a:latin typeface="Arial"/>
                <a:cs typeface="Arial"/>
              </a:rPr>
              <a:t> </a:t>
            </a:r>
            <a:r>
              <a:rPr sz="2000" spc="0" dirty="0">
                <a:solidFill>
                  <a:srgbClr val="003164"/>
                </a:solidFill>
                <a:latin typeface="Arial"/>
                <a:cs typeface="Arial"/>
              </a:rPr>
              <a:t>w</a:t>
            </a:r>
            <a:r>
              <a:rPr sz="2000" spc="4" dirty="0">
                <a:solidFill>
                  <a:srgbClr val="003164"/>
                </a:solidFill>
                <a:latin typeface="Arial"/>
                <a:cs typeface="Arial"/>
              </a:rPr>
              <a:t>her</a:t>
            </a:r>
            <a:r>
              <a:rPr sz="2000" spc="0" dirty="0">
                <a:solidFill>
                  <a:srgbClr val="003164"/>
                </a:solidFill>
                <a:latin typeface="Arial"/>
                <a:cs typeface="Arial"/>
              </a:rPr>
              <a:t>e</a:t>
            </a:r>
            <a:r>
              <a:rPr sz="2000" spc="109" dirty="0">
                <a:solidFill>
                  <a:srgbClr val="003164"/>
                </a:solidFill>
                <a:latin typeface="Arial"/>
                <a:cs typeface="Arial"/>
              </a:rPr>
              <a:t> </a:t>
            </a:r>
            <a:r>
              <a:rPr sz="2000" spc="0" dirty="0">
                <a:solidFill>
                  <a:srgbClr val="003164"/>
                </a:solidFill>
                <a:latin typeface="Arial"/>
                <a:cs typeface="Arial"/>
              </a:rPr>
              <a:t>5</a:t>
            </a:r>
            <a:r>
              <a:rPr sz="2000" spc="119" dirty="0">
                <a:solidFill>
                  <a:srgbClr val="003164"/>
                </a:solidFill>
                <a:latin typeface="Arial"/>
                <a:cs typeface="Arial"/>
              </a:rPr>
              <a:t> </a:t>
            </a:r>
            <a:r>
              <a:rPr sz="2000" spc="0" dirty="0">
                <a:solidFill>
                  <a:srgbClr val="003164"/>
                </a:solidFill>
                <a:latin typeface="Arial"/>
                <a:cs typeface="Arial"/>
              </a:rPr>
              <a:t>is</a:t>
            </a:r>
            <a:r>
              <a:rPr sz="2000" spc="124" dirty="0">
                <a:solidFill>
                  <a:srgbClr val="003164"/>
                </a:solidFill>
                <a:latin typeface="Arial"/>
                <a:cs typeface="Arial"/>
              </a:rPr>
              <a:t> </a:t>
            </a:r>
            <a:r>
              <a:rPr sz="2000" spc="-4" dirty="0">
                <a:solidFill>
                  <a:srgbClr val="003164"/>
                </a:solidFill>
                <a:latin typeface="Arial"/>
                <a:cs typeface="Arial"/>
              </a:rPr>
              <a:t>t</a:t>
            </a:r>
            <a:r>
              <a:rPr sz="2000" spc="0" dirty="0">
                <a:solidFill>
                  <a:srgbClr val="003164"/>
                </a:solidFill>
                <a:latin typeface="Arial"/>
                <a:cs typeface="Arial"/>
              </a:rPr>
              <a:t>he</a:t>
            </a:r>
            <a:r>
              <a:rPr sz="2000" spc="109" dirty="0">
                <a:solidFill>
                  <a:srgbClr val="003164"/>
                </a:solidFill>
                <a:latin typeface="Arial"/>
                <a:cs typeface="Arial"/>
              </a:rPr>
              <a:t> </a:t>
            </a:r>
            <a:r>
              <a:rPr sz="2000" spc="4" dirty="0">
                <a:solidFill>
                  <a:srgbClr val="003164"/>
                </a:solidFill>
                <a:latin typeface="Arial"/>
                <a:cs typeface="Arial"/>
              </a:rPr>
              <a:t>n</a:t>
            </a:r>
            <a:r>
              <a:rPr sz="2000" spc="0" dirty="0">
                <a:solidFill>
                  <a:srgbClr val="003164"/>
                </a:solidFill>
                <a:latin typeface="Arial"/>
                <a:cs typeface="Arial"/>
              </a:rPr>
              <a:t>um</a:t>
            </a:r>
            <a:r>
              <a:rPr sz="2000" spc="-9" dirty="0">
                <a:solidFill>
                  <a:srgbClr val="003164"/>
                </a:solidFill>
                <a:latin typeface="Arial"/>
                <a:cs typeface="Arial"/>
              </a:rPr>
              <a:t>b</a:t>
            </a:r>
            <a:r>
              <a:rPr sz="2000" spc="0" dirty="0">
                <a:solidFill>
                  <a:srgbClr val="003164"/>
                </a:solidFill>
                <a:latin typeface="Arial"/>
                <a:cs typeface="Arial"/>
              </a:rPr>
              <a:t>er</a:t>
            </a:r>
            <a:r>
              <a:rPr sz="2000" spc="99" dirty="0">
                <a:solidFill>
                  <a:srgbClr val="003164"/>
                </a:solidFill>
                <a:latin typeface="Arial"/>
                <a:cs typeface="Arial"/>
              </a:rPr>
              <a:t> </a:t>
            </a:r>
            <a:r>
              <a:rPr sz="2000" spc="0" dirty="0">
                <a:solidFill>
                  <a:srgbClr val="003164"/>
                </a:solidFill>
                <a:latin typeface="Arial"/>
                <a:cs typeface="Arial"/>
              </a:rPr>
              <a:t>of</a:t>
            </a:r>
            <a:r>
              <a:rPr sz="2000" spc="100" dirty="0">
                <a:solidFill>
                  <a:srgbClr val="003164"/>
                </a:solidFill>
                <a:latin typeface="Arial"/>
                <a:cs typeface="Arial"/>
              </a:rPr>
              <a:t> </a:t>
            </a:r>
            <a:r>
              <a:rPr sz="2000" spc="0" dirty="0">
                <a:solidFill>
                  <a:srgbClr val="003164"/>
                </a:solidFill>
                <a:latin typeface="Arial"/>
                <a:cs typeface="Arial"/>
              </a:rPr>
              <a:t>pa</a:t>
            </a:r>
            <a:r>
              <a:rPr sz="2000" spc="-4" dirty="0">
                <a:solidFill>
                  <a:srgbClr val="003164"/>
                </a:solidFill>
                <a:latin typeface="Arial"/>
                <a:cs typeface="Arial"/>
              </a:rPr>
              <a:t>t</a:t>
            </a:r>
            <a:r>
              <a:rPr sz="2000" spc="-9" dirty="0">
                <a:solidFill>
                  <a:srgbClr val="003164"/>
                </a:solidFill>
                <a:latin typeface="Arial"/>
                <a:cs typeface="Arial"/>
              </a:rPr>
              <a:t>h</a:t>
            </a:r>
            <a:r>
              <a:rPr sz="2000" spc="0" dirty="0">
                <a:solidFill>
                  <a:srgbClr val="003164"/>
                </a:solidFill>
                <a:latin typeface="Arial"/>
                <a:cs typeface="Arial"/>
              </a:rPr>
              <a:t>s</a:t>
            </a:r>
            <a:endParaRPr sz="2000">
              <a:latin typeface="Arial"/>
              <a:cs typeface="Arial"/>
            </a:endParaRPr>
          </a:p>
        </p:txBody>
      </p:sp>
      <p:sp>
        <p:nvSpPr>
          <p:cNvPr id="17" name="object 17"/>
          <p:cNvSpPr txBox="1"/>
          <p:nvPr/>
        </p:nvSpPr>
        <p:spPr>
          <a:xfrm>
            <a:off x="796544" y="2698639"/>
            <a:ext cx="4536615"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t</a:t>
            </a:r>
            <a:r>
              <a:rPr sz="2000" spc="0" dirty="0">
                <a:solidFill>
                  <a:srgbClr val="003164"/>
                </a:solidFill>
                <a:latin typeface="Arial"/>
                <a:cs typeface="Arial"/>
              </a:rPr>
              <a:t>h</a:t>
            </a:r>
            <a:r>
              <a:rPr sz="2000" spc="4" dirty="0">
                <a:solidFill>
                  <a:srgbClr val="003164"/>
                </a:solidFill>
                <a:latin typeface="Arial"/>
                <a:cs typeface="Arial"/>
              </a:rPr>
              <a:t>r</a:t>
            </a:r>
            <a:r>
              <a:rPr sz="2000" spc="0" dirty="0">
                <a:solidFill>
                  <a:srgbClr val="003164"/>
                </a:solidFill>
                <a:latin typeface="Arial"/>
                <a:cs typeface="Arial"/>
              </a:rPr>
              <a:t>ough</a:t>
            </a:r>
            <a:r>
              <a:rPr sz="2000" spc="9" dirty="0">
                <a:solidFill>
                  <a:srgbClr val="003164"/>
                </a:solidFill>
                <a:latin typeface="Arial"/>
                <a:cs typeface="Arial"/>
              </a:rPr>
              <a:t> </a:t>
            </a:r>
            <a:r>
              <a:rPr sz="2000" spc="0" dirty="0">
                <a:solidFill>
                  <a:srgbClr val="003164"/>
                </a:solidFill>
                <a:latin typeface="Arial"/>
                <a:cs typeface="Arial"/>
              </a:rPr>
              <a:t>the</a:t>
            </a:r>
            <a:r>
              <a:rPr sz="2000" spc="29" dirty="0">
                <a:solidFill>
                  <a:srgbClr val="003164"/>
                </a:solidFill>
                <a:latin typeface="Arial"/>
                <a:cs typeface="Arial"/>
              </a:rPr>
              <a:t> </a:t>
            </a:r>
            <a:r>
              <a:rPr sz="2000" spc="-14" dirty="0">
                <a:solidFill>
                  <a:srgbClr val="003164"/>
                </a:solidFill>
                <a:latin typeface="Arial"/>
                <a:cs typeface="Arial"/>
              </a:rPr>
              <a:t>l</a:t>
            </a:r>
            <a:r>
              <a:rPr sz="2000" spc="-9" dirty="0">
                <a:solidFill>
                  <a:srgbClr val="003164"/>
                </a:solidFill>
                <a:latin typeface="Arial"/>
                <a:cs typeface="Arial"/>
              </a:rPr>
              <a:t>o</a:t>
            </a:r>
            <a:r>
              <a:rPr sz="2000" spc="0" dirty="0">
                <a:solidFill>
                  <a:srgbClr val="003164"/>
                </a:solidFill>
                <a:latin typeface="Arial"/>
                <a:cs typeface="Arial"/>
              </a:rPr>
              <a:t>op</a:t>
            </a:r>
            <a:r>
              <a:rPr sz="2000" spc="34" dirty="0">
                <a:solidFill>
                  <a:srgbClr val="003164"/>
                </a:solidFill>
                <a:latin typeface="Arial"/>
                <a:cs typeface="Arial"/>
              </a:rPr>
              <a:t> </a:t>
            </a:r>
            <a:r>
              <a:rPr sz="2000" spc="0" dirty="0">
                <a:solidFill>
                  <a:srgbClr val="003164"/>
                </a:solidFill>
                <a:latin typeface="Arial"/>
                <a:cs typeface="Arial"/>
              </a:rPr>
              <a:t>b</a:t>
            </a:r>
            <a:r>
              <a:rPr sz="2000" spc="-9" dirty="0">
                <a:solidFill>
                  <a:srgbClr val="003164"/>
                </a:solidFill>
                <a:latin typeface="Arial"/>
                <a:cs typeface="Arial"/>
              </a:rPr>
              <a:t>o</a:t>
            </a:r>
            <a:r>
              <a:rPr sz="2000" spc="0" dirty="0">
                <a:solidFill>
                  <a:srgbClr val="003164"/>
                </a:solidFill>
                <a:latin typeface="Arial"/>
                <a:cs typeface="Arial"/>
              </a:rPr>
              <a:t>dy </a:t>
            </a:r>
            <a:r>
              <a:rPr sz="2000" spc="29" dirty="0">
                <a:solidFill>
                  <a:srgbClr val="003164"/>
                </a:solidFill>
                <a:latin typeface="Arial"/>
                <a:cs typeface="Arial"/>
              </a:rPr>
              <a:t> </a:t>
            </a:r>
            <a:r>
              <a:rPr sz="2000" spc="-4" dirty="0">
                <a:solidFill>
                  <a:srgbClr val="003164"/>
                </a:solidFill>
                <a:latin typeface="Arial"/>
                <a:cs typeface="Arial"/>
              </a:rPr>
              <a:t>I</a:t>
            </a:r>
            <a:r>
              <a:rPr sz="2000" spc="0" dirty="0">
                <a:solidFill>
                  <a:srgbClr val="003164"/>
                </a:solidFill>
                <a:latin typeface="Arial"/>
                <a:cs typeface="Arial"/>
              </a:rPr>
              <a:t>f</a:t>
            </a:r>
            <a:r>
              <a:rPr sz="2000" spc="14" dirty="0">
                <a:solidFill>
                  <a:srgbClr val="003164"/>
                </a:solidFill>
                <a:latin typeface="Arial"/>
                <a:cs typeface="Arial"/>
              </a:rPr>
              <a:t> </a:t>
            </a:r>
            <a:r>
              <a:rPr sz="2000" spc="0" dirty="0">
                <a:solidFill>
                  <a:srgbClr val="003164"/>
                </a:solidFill>
                <a:latin typeface="Arial"/>
                <a:cs typeface="Arial"/>
              </a:rPr>
              <a:t>only</a:t>
            </a:r>
            <a:r>
              <a:rPr sz="2000" spc="19" dirty="0">
                <a:solidFill>
                  <a:srgbClr val="003164"/>
                </a:solidFill>
                <a:latin typeface="Arial"/>
                <a:cs typeface="Arial"/>
              </a:rPr>
              <a:t> </a:t>
            </a:r>
            <a:r>
              <a:rPr sz="2000" spc="0" dirty="0">
                <a:solidFill>
                  <a:srgbClr val="003164"/>
                </a:solidFill>
                <a:latin typeface="Arial"/>
                <a:cs typeface="Arial"/>
              </a:rPr>
              <a:t>5</a:t>
            </a:r>
            <a:r>
              <a:rPr sz="2000" spc="34" dirty="0">
                <a:solidFill>
                  <a:srgbClr val="003164"/>
                </a:solidFill>
                <a:latin typeface="Arial"/>
                <a:cs typeface="Arial"/>
              </a:rPr>
              <a:t> </a:t>
            </a:r>
            <a:r>
              <a:rPr sz="2000" spc="0" dirty="0">
                <a:solidFill>
                  <a:srgbClr val="003164"/>
                </a:solidFill>
                <a:latin typeface="Arial"/>
                <a:cs typeface="Arial"/>
              </a:rPr>
              <a:t>minu</a:t>
            </a:r>
            <a:r>
              <a:rPr sz="2000" spc="-4" dirty="0">
                <a:solidFill>
                  <a:srgbClr val="003164"/>
                </a:solidFill>
                <a:latin typeface="Arial"/>
                <a:cs typeface="Arial"/>
              </a:rPr>
              <a:t>t</a:t>
            </a:r>
            <a:r>
              <a:rPr sz="2000" spc="0" dirty="0">
                <a:solidFill>
                  <a:srgbClr val="003164"/>
                </a:solidFill>
                <a:latin typeface="Arial"/>
                <a:cs typeface="Arial"/>
              </a:rPr>
              <a:t>es</a:t>
            </a:r>
            <a:endParaRPr sz="2000">
              <a:latin typeface="Arial"/>
              <a:cs typeface="Arial"/>
            </a:endParaRPr>
          </a:p>
        </p:txBody>
      </p:sp>
      <p:sp>
        <p:nvSpPr>
          <p:cNvPr id="16" name="object 16"/>
          <p:cNvSpPr txBox="1"/>
          <p:nvPr/>
        </p:nvSpPr>
        <p:spPr>
          <a:xfrm>
            <a:off x="5342001" y="2698639"/>
            <a:ext cx="2703100"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a</a:t>
            </a:r>
            <a:r>
              <a:rPr sz="2000" spc="14" dirty="0">
                <a:solidFill>
                  <a:srgbClr val="003164"/>
                </a:solidFill>
                <a:latin typeface="Arial"/>
                <a:cs typeface="Arial"/>
              </a:rPr>
              <a:t>r</a:t>
            </a:r>
            <a:r>
              <a:rPr sz="2000" spc="0" dirty="0">
                <a:solidFill>
                  <a:srgbClr val="003164"/>
                </a:solidFill>
                <a:latin typeface="Arial"/>
                <a:cs typeface="Arial"/>
              </a:rPr>
              <a:t>e</a:t>
            </a:r>
            <a:r>
              <a:rPr sz="2000" spc="9" dirty="0">
                <a:solidFill>
                  <a:srgbClr val="003164"/>
                </a:solidFill>
                <a:latin typeface="Arial"/>
                <a:cs typeface="Arial"/>
              </a:rPr>
              <a:t> </a:t>
            </a:r>
            <a:r>
              <a:rPr sz="2000" spc="0" dirty="0">
                <a:solidFill>
                  <a:srgbClr val="003164"/>
                </a:solidFill>
                <a:latin typeface="Arial"/>
                <a:cs typeface="Arial"/>
              </a:rPr>
              <a:t>re</a:t>
            </a:r>
            <a:r>
              <a:rPr sz="2000" spc="-4" dirty="0">
                <a:solidFill>
                  <a:srgbClr val="003164"/>
                </a:solidFill>
                <a:latin typeface="Arial"/>
                <a:cs typeface="Arial"/>
              </a:rPr>
              <a:t>q</a:t>
            </a:r>
            <a:r>
              <a:rPr sz="2000" spc="0" dirty="0">
                <a:solidFill>
                  <a:srgbClr val="003164"/>
                </a:solidFill>
                <a:latin typeface="Arial"/>
                <a:cs typeface="Arial"/>
              </a:rPr>
              <a:t>uir</a:t>
            </a:r>
            <a:r>
              <a:rPr sz="2000" spc="-4" dirty="0">
                <a:solidFill>
                  <a:srgbClr val="003164"/>
                </a:solidFill>
                <a:latin typeface="Arial"/>
                <a:cs typeface="Arial"/>
              </a:rPr>
              <a:t>e</a:t>
            </a:r>
            <a:r>
              <a:rPr sz="2000" spc="0" dirty="0">
                <a:solidFill>
                  <a:srgbClr val="003164"/>
                </a:solidFill>
                <a:latin typeface="Arial"/>
                <a:cs typeface="Arial"/>
              </a:rPr>
              <a:t>d</a:t>
            </a:r>
            <a:r>
              <a:rPr sz="2000" spc="34" dirty="0">
                <a:solidFill>
                  <a:srgbClr val="003164"/>
                </a:solidFill>
                <a:latin typeface="Arial"/>
                <a:cs typeface="Arial"/>
              </a:rPr>
              <a:t> </a:t>
            </a:r>
            <a:r>
              <a:rPr sz="2000" spc="-29" dirty="0">
                <a:solidFill>
                  <a:srgbClr val="003164"/>
                </a:solidFill>
                <a:latin typeface="Arial"/>
                <a:cs typeface="Arial"/>
              </a:rPr>
              <a:t>t</a:t>
            </a:r>
            <a:r>
              <a:rPr sz="2000" spc="0" dirty="0">
                <a:solidFill>
                  <a:srgbClr val="003164"/>
                </a:solidFill>
                <a:latin typeface="Arial"/>
                <a:cs typeface="Arial"/>
              </a:rPr>
              <a:t>o</a:t>
            </a:r>
            <a:r>
              <a:rPr sz="2000" spc="34" dirty="0">
                <a:solidFill>
                  <a:srgbClr val="003164"/>
                </a:solidFill>
                <a:latin typeface="Arial"/>
                <a:cs typeface="Arial"/>
              </a:rPr>
              <a:t> </a:t>
            </a:r>
            <a:r>
              <a:rPr sz="2000" spc="-4"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a:t>
            </a:r>
            <a:r>
              <a:rPr sz="2000" spc="29" dirty="0">
                <a:solidFill>
                  <a:srgbClr val="003164"/>
                </a:solidFill>
                <a:latin typeface="Arial"/>
                <a:cs typeface="Arial"/>
              </a:rPr>
              <a:t> </a:t>
            </a:r>
            <a:r>
              <a:rPr sz="2000" spc="-9" dirty="0">
                <a:solidFill>
                  <a:srgbClr val="003164"/>
                </a:solidFill>
                <a:latin typeface="Arial"/>
                <a:cs typeface="Arial"/>
              </a:rPr>
              <a:t>o</a:t>
            </a:r>
            <a:r>
              <a:rPr sz="2000" spc="0" dirty="0">
                <a:solidFill>
                  <a:srgbClr val="003164"/>
                </a:solidFill>
                <a:latin typeface="Arial"/>
                <a:cs typeface="Arial"/>
              </a:rPr>
              <a:t>ne</a:t>
            </a:r>
            <a:endParaRPr sz="2000">
              <a:latin typeface="Arial"/>
              <a:cs typeface="Arial"/>
            </a:endParaRPr>
          </a:p>
        </p:txBody>
      </p:sp>
      <p:sp>
        <p:nvSpPr>
          <p:cNvPr id="15" name="object 15"/>
          <p:cNvSpPr txBox="1"/>
          <p:nvPr/>
        </p:nvSpPr>
        <p:spPr>
          <a:xfrm>
            <a:off x="8055102" y="2698639"/>
            <a:ext cx="471133"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t</a:t>
            </a:r>
            <a:r>
              <a:rPr sz="2000" spc="-9" dirty="0">
                <a:solidFill>
                  <a:srgbClr val="003164"/>
                </a:solidFill>
                <a:latin typeface="Arial"/>
                <a:cs typeface="Arial"/>
              </a:rPr>
              <a:t>e</a:t>
            </a:r>
            <a:r>
              <a:rPr sz="2000" spc="-4" dirty="0">
                <a:solidFill>
                  <a:srgbClr val="003164"/>
                </a:solidFill>
                <a:latin typeface="Arial"/>
                <a:cs typeface="Arial"/>
              </a:rPr>
              <a:t>s</a:t>
            </a:r>
            <a:r>
              <a:rPr sz="2000" spc="0" dirty="0">
                <a:solidFill>
                  <a:srgbClr val="003164"/>
                </a:solidFill>
                <a:latin typeface="Arial"/>
                <a:cs typeface="Arial"/>
              </a:rPr>
              <a:t>t</a:t>
            </a:r>
            <a:endParaRPr sz="2000">
              <a:latin typeface="Arial"/>
              <a:cs typeface="Arial"/>
            </a:endParaRPr>
          </a:p>
        </p:txBody>
      </p:sp>
      <p:sp>
        <p:nvSpPr>
          <p:cNvPr id="14" name="object 14"/>
          <p:cNvSpPr txBox="1"/>
          <p:nvPr/>
        </p:nvSpPr>
        <p:spPr>
          <a:xfrm>
            <a:off x="8535162" y="2698639"/>
            <a:ext cx="630053"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path,</a:t>
            </a:r>
            <a:endParaRPr sz="2000">
              <a:latin typeface="Arial"/>
              <a:cs typeface="Arial"/>
            </a:endParaRPr>
          </a:p>
        </p:txBody>
      </p:sp>
      <p:sp>
        <p:nvSpPr>
          <p:cNvPr id="13" name="object 13"/>
          <p:cNvSpPr txBox="1"/>
          <p:nvPr/>
        </p:nvSpPr>
        <p:spPr>
          <a:xfrm>
            <a:off x="9172194" y="2698639"/>
            <a:ext cx="190604"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it</a:t>
            </a:r>
            <a:endParaRPr sz="2000">
              <a:latin typeface="Arial"/>
              <a:cs typeface="Arial"/>
            </a:endParaRPr>
          </a:p>
        </p:txBody>
      </p:sp>
      <p:sp>
        <p:nvSpPr>
          <p:cNvPr id="12" name="object 12"/>
          <p:cNvSpPr txBox="1"/>
          <p:nvPr/>
        </p:nvSpPr>
        <p:spPr>
          <a:xfrm>
            <a:off x="796544" y="3001915"/>
            <a:ext cx="544703"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m</a:t>
            </a:r>
            <a:r>
              <a:rPr sz="2000" spc="4" dirty="0">
                <a:solidFill>
                  <a:srgbClr val="003164"/>
                </a:solidFill>
                <a:latin typeface="Arial"/>
                <a:cs typeface="Arial"/>
              </a:rPr>
              <a:t>a</a:t>
            </a:r>
            <a:r>
              <a:rPr sz="2000" spc="0" dirty="0">
                <a:solidFill>
                  <a:srgbClr val="003164"/>
                </a:solidFill>
                <a:latin typeface="Arial"/>
                <a:cs typeface="Arial"/>
              </a:rPr>
              <a:t>y</a:t>
            </a:r>
            <a:endParaRPr sz="2000">
              <a:latin typeface="Arial"/>
              <a:cs typeface="Arial"/>
            </a:endParaRPr>
          </a:p>
        </p:txBody>
      </p:sp>
      <p:sp>
        <p:nvSpPr>
          <p:cNvPr id="11" name="object 11"/>
          <p:cNvSpPr txBox="1"/>
          <p:nvPr/>
        </p:nvSpPr>
        <p:spPr>
          <a:xfrm>
            <a:off x="1346962" y="3001915"/>
            <a:ext cx="544934"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t</a:t>
            </a:r>
            <a:r>
              <a:rPr sz="2000" spc="0" dirty="0">
                <a:solidFill>
                  <a:srgbClr val="003164"/>
                </a:solidFill>
                <a:latin typeface="Arial"/>
                <a:cs typeface="Arial"/>
              </a:rPr>
              <a:t>a</a:t>
            </a:r>
            <a:r>
              <a:rPr sz="2000" spc="4" dirty="0">
                <a:solidFill>
                  <a:srgbClr val="003164"/>
                </a:solidFill>
                <a:latin typeface="Arial"/>
                <a:cs typeface="Arial"/>
              </a:rPr>
              <a:t>k</a:t>
            </a:r>
            <a:r>
              <a:rPr sz="2000" spc="0" dirty="0">
                <a:solidFill>
                  <a:srgbClr val="003164"/>
                </a:solidFill>
                <a:latin typeface="Arial"/>
                <a:cs typeface="Arial"/>
              </a:rPr>
              <a:t>e</a:t>
            </a:r>
            <a:endParaRPr sz="2000">
              <a:latin typeface="Arial"/>
              <a:cs typeface="Arial"/>
            </a:endParaRPr>
          </a:p>
        </p:txBody>
      </p:sp>
      <p:sp>
        <p:nvSpPr>
          <p:cNvPr id="10" name="object 10"/>
          <p:cNvSpPr txBox="1"/>
          <p:nvPr/>
        </p:nvSpPr>
        <p:spPr>
          <a:xfrm>
            <a:off x="1897126" y="3001915"/>
            <a:ext cx="1645317"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a</a:t>
            </a:r>
            <a:r>
              <a:rPr sz="2000" spc="-9" dirty="0">
                <a:solidFill>
                  <a:srgbClr val="003164"/>
                </a:solidFill>
                <a:latin typeface="Arial"/>
                <a:cs typeface="Arial"/>
              </a:rPr>
              <a:t>pp</a:t>
            </a:r>
            <a:r>
              <a:rPr sz="2000" spc="4" dirty="0">
                <a:solidFill>
                  <a:srgbClr val="003164"/>
                </a:solidFill>
                <a:latin typeface="Arial"/>
                <a:cs typeface="Arial"/>
              </a:rPr>
              <a:t>r</a:t>
            </a:r>
            <a:r>
              <a:rPr sz="2000" spc="0" dirty="0">
                <a:solidFill>
                  <a:srgbClr val="003164"/>
                </a:solidFill>
                <a:latin typeface="Arial"/>
                <a:cs typeface="Arial"/>
              </a:rPr>
              <a:t>ox</a:t>
            </a:r>
            <a:r>
              <a:rPr sz="2000" spc="-4" dirty="0">
                <a:solidFill>
                  <a:srgbClr val="003164"/>
                </a:solidFill>
                <a:latin typeface="Arial"/>
                <a:cs typeface="Arial"/>
              </a:rPr>
              <a:t>i</a:t>
            </a:r>
            <a:r>
              <a:rPr sz="2000" spc="0" dirty="0">
                <a:solidFill>
                  <a:srgbClr val="003164"/>
                </a:solidFill>
                <a:latin typeface="Arial"/>
                <a:cs typeface="Arial"/>
              </a:rPr>
              <a:t>mately</a:t>
            </a:r>
            <a:endParaRPr sz="2000">
              <a:latin typeface="Arial"/>
              <a:cs typeface="Arial"/>
            </a:endParaRPr>
          </a:p>
        </p:txBody>
      </p:sp>
      <p:sp>
        <p:nvSpPr>
          <p:cNvPr id="9" name="object 9"/>
          <p:cNvSpPr txBox="1"/>
          <p:nvPr/>
        </p:nvSpPr>
        <p:spPr>
          <a:xfrm>
            <a:off x="3547999" y="3001915"/>
            <a:ext cx="487022"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o</a:t>
            </a:r>
            <a:r>
              <a:rPr sz="2000" spc="-9" dirty="0">
                <a:solidFill>
                  <a:srgbClr val="003164"/>
                </a:solidFill>
                <a:latin typeface="Arial"/>
                <a:cs typeface="Arial"/>
              </a:rPr>
              <a:t>n</a:t>
            </a:r>
            <a:r>
              <a:rPr sz="2000" spc="0" dirty="0">
                <a:solidFill>
                  <a:srgbClr val="003164"/>
                </a:solidFill>
                <a:latin typeface="Arial"/>
                <a:cs typeface="Arial"/>
              </a:rPr>
              <a:t>e</a:t>
            </a:r>
            <a:endParaRPr sz="2000">
              <a:latin typeface="Arial"/>
              <a:cs typeface="Arial"/>
            </a:endParaRPr>
          </a:p>
        </p:txBody>
      </p:sp>
      <p:sp>
        <p:nvSpPr>
          <p:cNvPr id="8" name="object 8"/>
          <p:cNvSpPr txBox="1"/>
          <p:nvPr/>
        </p:nvSpPr>
        <p:spPr>
          <a:xfrm>
            <a:off x="4042198" y="3001915"/>
            <a:ext cx="713674"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bill</a:t>
            </a:r>
            <a:r>
              <a:rPr sz="2000" spc="-4" dirty="0">
                <a:solidFill>
                  <a:srgbClr val="003164"/>
                </a:solidFill>
                <a:latin typeface="Arial"/>
                <a:cs typeface="Arial"/>
              </a:rPr>
              <a:t>i</a:t>
            </a:r>
            <a:r>
              <a:rPr sz="2000" spc="0" dirty="0">
                <a:solidFill>
                  <a:srgbClr val="003164"/>
                </a:solidFill>
                <a:latin typeface="Arial"/>
                <a:cs typeface="Arial"/>
              </a:rPr>
              <a:t>on</a:t>
            </a:r>
            <a:endParaRPr sz="2000">
              <a:latin typeface="Arial"/>
              <a:cs typeface="Arial"/>
            </a:endParaRPr>
          </a:p>
        </p:txBody>
      </p:sp>
      <p:sp>
        <p:nvSpPr>
          <p:cNvPr id="7" name="object 7"/>
          <p:cNvSpPr txBox="1"/>
          <p:nvPr/>
        </p:nvSpPr>
        <p:spPr>
          <a:xfrm>
            <a:off x="4763050" y="3001915"/>
            <a:ext cx="685706" cy="279907"/>
          </a:xfrm>
          <a:prstGeom prst="rect">
            <a:avLst/>
          </a:prstGeom>
        </p:spPr>
        <p:txBody>
          <a:bodyPr wrap="square" lIns="0" tIns="0" rIns="0" bIns="0" rtlCol="0">
            <a:noAutofit/>
          </a:bodyPr>
          <a:lstStyle/>
          <a:p>
            <a:pPr marL="12700">
              <a:lnSpc>
                <a:spcPts val="2150"/>
              </a:lnSpc>
              <a:spcBef>
                <a:spcPts val="107"/>
              </a:spcBef>
            </a:pPr>
            <a:r>
              <a:rPr sz="2000" spc="-9" dirty="0">
                <a:solidFill>
                  <a:srgbClr val="003164"/>
                </a:solidFill>
                <a:latin typeface="Arial"/>
                <a:cs typeface="Arial"/>
              </a:rPr>
              <a:t>y</a:t>
            </a:r>
            <a:r>
              <a:rPr sz="2000" spc="0" dirty="0">
                <a:solidFill>
                  <a:srgbClr val="003164"/>
                </a:solidFill>
                <a:latin typeface="Arial"/>
                <a:cs typeface="Arial"/>
              </a:rPr>
              <a:t>e</a:t>
            </a:r>
            <a:r>
              <a:rPr sz="2000" spc="4" dirty="0">
                <a:solidFill>
                  <a:srgbClr val="003164"/>
                </a:solidFill>
                <a:latin typeface="Arial"/>
                <a:cs typeface="Arial"/>
              </a:rPr>
              <a:t>ar</a:t>
            </a:r>
            <a:r>
              <a:rPr sz="2000" spc="0" dirty="0">
                <a:solidFill>
                  <a:srgbClr val="003164"/>
                </a:solidFill>
                <a:latin typeface="Arial"/>
                <a:cs typeface="Arial"/>
              </a:rPr>
              <a:t>s</a:t>
            </a:r>
            <a:endParaRPr sz="2000">
              <a:latin typeface="Arial"/>
              <a:cs typeface="Arial"/>
            </a:endParaRPr>
          </a:p>
        </p:txBody>
      </p:sp>
      <p:sp>
        <p:nvSpPr>
          <p:cNvPr id="6" name="object 6"/>
          <p:cNvSpPr txBox="1"/>
          <p:nvPr/>
        </p:nvSpPr>
        <p:spPr>
          <a:xfrm>
            <a:off x="5454777" y="3001915"/>
            <a:ext cx="275186" cy="279907"/>
          </a:xfrm>
          <a:prstGeom prst="rect">
            <a:avLst/>
          </a:prstGeom>
        </p:spPr>
        <p:txBody>
          <a:bodyPr wrap="square" lIns="0" tIns="0" rIns="0" bIns="0" rtlCol="0">
            <a:noAutofit/>
          </a:bodyPr>
          <a:lstStyle/>
          <a:p>
            <a:pPr marL="12700">
              <a:lnSpc>
                <a:spcPts val="2150"/>
              </a:lnSpc>
              <a:spcBef>
                <a:spcPts val="107"/>
              </a:spcBef>
            </a:pPr>
            <a:r>
              <a:rPr sz="2000" spc="-4" dirty="0">
                <a:solidFill>
                  <a:srgbClr val="003164"/>
                </a:solidFill>
                <a:latin typeface="Arial"/>
                <a:cs typeface="Arial"/>
              </a:rPr>
              <a:t>t</a:t>
            </a:r>
            <a:r>
              <a:rPr sz="2000" spc="0" dirty="0">
                <a:solidFill>
                  <a:srgbClr val="003164"/>
                </a:solidFill>
                <a:latin typeface="Arial"/>
                <a:cs typeface="Arial"/>
              </a:rPr>
              <a:t>o</a:t>
            </a:r>
            <a:endParaRPr sz="2000">
              <a:latin typeface="Arial"/>
              <a:cs typeface="Arial"/>
            </a:endParaRPr>
          </a:p>
        </p:txBody>
      </p:sp>
      <p:sp>
        <p:nvSpPr>
          <p:cNvPr id="5" name="object 5"/>
          <p:cNvSpPr txBox="1"/>
          <p:nvPr/>
        </p:nvSpPr>
        <p:spPr>
          <a:xfrm>
            <a:off x="5737140" y="3001915"/>
            <a:ext cx="952294"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e</a:t>
            </a:r>
            <a:r>
              <a:rPr sz="2000" spc="-9" dirty="0">
                <a:solidFill>
                  <a:srgbClr val="003164"/>
                </a:solidFill>
                <a:latin typeface="Arial"/>
                <a:cs typeface="Arial"/>
              </a:rPr>
              <a:t>xe</a:t>
            </a:r>
            <a:r>
              <a:rPr sz="2000" spc="4" dirty="0">
                <a:solidFill>
                  <a:srgbClr val="003164"/>
                </a:solidFill>
                <a:latin typeface="Arial"/>
                <a:cs typeface="Arial"/>
              </a:rPr>
              <a:t>c</a:t>
            </a:r>
            <a:r>
              <a:rPr sz="2000" spc="0" dirty="0">
                <a:solidFill>
                  <a:srgbClr val="003164"/>
                </a:solidFill>
                <a:latin typeface="Arial"/>
                <a:cs typeface="Arial"/>
              </a:rPr>
              <a:t>u</a:t>
            </a:r>
            <a:r>
              <a:rPr sz="2000" spc="-4" dirty="0">
                <a:solidFill>
                  <a:srgbClr val="003164"/>
                </a:solidFill>
                <a:latin typeface="Arial"/>
                <a:cs typeface="Arial"/>
              </a:rPr>
              <a:t>te</a:t>
            </a:r>
            <a:endParaRPr sz="2000">
              <a:latin typeface="Arial"/>
              <a:cs typeface="Arial"/>
            </a:endParaRPr>
          </a:p>
        </p:txBody>
      </p:sp>
      <p:sp>
        <p:nvSpPr>
          <p:cNvPr id="4" name="object 4"/>
          <p:cNvSpPr txBox="1"/>
          <p:nvPr/>
        </p:nvSpPr>
        <p:spPr>
          <a:xfrm>
            <a:off x="6695313" y="3001915"/>
            <a:ext cx="685199" cy="279907"/>
          </a:xfrm>
          <a:prstGeom prst="rect">
            <a:avLst/>
          </a:prstGeom>
        </p:spPr>
        <p:txBody>
          <a:bodyPr wrap="square" lIns="0" tIns="0" rIns="0" bIns="0" rtlCol="0">
            <a:noAutofit/>
          </a:bodyPr>
          <a:lstStyle/>
          <a:p>
            <a:pPr marL="12700">
              <a:lnSpc>
                <a:spcPts val="2150"/>
              </a:lnSpc>
              <a:spcBef>
                <a:spcPts val="107"/>
              </a:spcBef>
            </a:pPr>
            <a:r>
              <a:rPr sz="2000" spc="-9" dirty="0">
                <a:solidFill>
                  <a:srgbClr val="003164"/>
                </a:solidFill>
                <a:latin typeface="Arial"/>
                <a:cs typeface="Arial"/>
              </a:rPr>
              <a:t>e</a:t>
            </a:r>
            <a:r>
              <a:rPr sz="2000" spc="-4" dirty="0">
                <a:solidFill>
                  <a:srgbClr val="003164"/>
                </a:solidFill>
                <a:latin typeface="Arial"/>
                <a:cs typeface="Arial"/>
              </a:rPr>
              <a:t>v</a:t>
            </a:r>
            <a:r>
              <a:rPr sz="2000" spc="0" dirty="0">
                <a:solidFill>
                  <a:srgbClr val="003164"/>
                </a:solidFill>
                <a:latin typeface="Arial"/>
                <a:cs typeface="Arial"/>
              </a:rPr>
              <a:t>e</a:t>
            </a:r>
            <a:r>
              <a:rPr sz="2000" spc="4" dirty="0">
                <a:solidFill>
                  <a:srgbClr val="003164"/>
                </a:solidFill>
                <a:latin typeface="Arial"/>
                <a:cs typeface="Arial"/>
              </a:rPr>
              <a:t>ry</a:t>
            </a:r>
            <a:endParaRPr sz="2000">
              <a:latin typeface="Arial"/>
              <a:cs typeface="Arial"/>
            </a:endParaRPr>
          </a:p>
        </p:txBody>
      </p:sp>
      <p:sp>
        <p:nvSpPr>
          <p:cNvPr id="3" name="object 3"/>
          <p:cNvSpPr txBox="1"/>
          <p:nvPr/>
        </p:nvSpPr>
        <p:spPr>
          <a:xfrm>
            <a:off x="7385684" y="3001915"/>
            <a:ext cx="557507"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003164"/>
                </a:solidFill>
                <a:latin typeface="Arial"/>
                <a:cs typeface="Arial"/>
              </a:rPr>
              <a:t>p</a:t>
            </a:r>
            <a:r>
              <a:rPr sz="2000" spc="4" dirty="0">
                <a:solidFill>
                  <a:srgbClr val="003164"/>
                </a:solidFill>
                <a:latin typeface="Arial"/>
                <a:cs typeface="Arial"/>
              </a:rPr>
              <a:t>a</a:t>
            </a:r>
            <a:r>
              <a:rPr sz="2000" spc="-14" dirty="0">
                <a:solidFill>
                  <a:srgbClr val="003164"/>
                </a:solidFill>
                <a:latin typeface="Arial"/>
                <a:cs typeface="Arial"/>
              </a:rPr>
              <a:t>t</a:t>
            </a:r>
            <a:r>
              <a:rPr sz="2000" spc="0" dirty="0">
                <a:solidFill>
                  <a:srgbClr val="003164"/>
                </a:solidFill>
                <a:latin typeface="Arial"/>
                <a:cs typeface="Arial"/>
              </a:rPr>
              <a:t>h</a:t>
            </a:r>
            <a:endParaRPr sz="2000">
              <a:latin typeface="Arial"/>
              <a:cs typeface="Arial"/>
            </a:endParaRPr>
          </a:p>
        </p:txBody>
      </p:sp>
      <p:sp>
        <p:nvSpPr>
          <p:cNvPr id="34" name="Footer Placeholder 4">
            <a:extLst>
              <a:ext uri="{FF2B5EF4-FFF2-40B4-BE49-F238E27FC236}">
                <a16:creationId xmlns:a16="http://schemas.microsoft.com/office/drawing/2014/main" id="{38770056-AAC9-CB4A-A81A-E1FD0E0DB5AF}"/>
              </a:ext>
            </a:extLst>
          </p:cNvPr>
          <p:cNvSpPr txBox="1">
            <a:spLocks/>
          </p:cNvSpPr>
          <p:nvPr/>
        </p:nvSpPr>
        <p:spPr>
          <a:xfrm>
            <a:off x="1536700" y="7254875"/>
            <a:ext cx="8379967"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solidFill>
                <a:srgbClr val="898989"/>
              </a:solidFill>
              <a:latin typeface="Tahoma" pitchFamily="34" charset="0"/>
            </a:endParaRPr>
          </a:p>
          <a:p>
            <a:endParaRPr lang="en-US" sz="1200" dirty="0"/>
          </a:p>
        </p:txBody>
      </p:sp>
      <p:graphicFrame>
        <p:nvGraphicFramePr>
          <p:cNvPr id="35" name="Object 4">
            <a:extLst>
              <a:ext uri="{FF2B5EF4-FFF2-40B4-BE49-F238E27FC236}">
                <a16:creationId xmlns:a16="http://schemas.microsoft.com/office/drawing/2014/main" id="{A6A29E59-02E2-8544-AE62-0BB53713867C}"/>
              </a:ext>
            </a:extLst>
          </p:cNvPr>
          <p:cNvGraphicFramePr>
            <a:graphicFrameLocks noChangeAspect="1"/>
          </p:cNvGraphicFramePr>
          <p:nvPr>
            <p:extLst>
              <p:ext uri="{D42A27DB-BD31-4B8C-83A1-F6EECF244321}">
                <p14:modId xmlns:p14="http://schemas.microsoft.com/office/powerpoint/2010/main" val="3502723835"/>
              </p:ext>
            </p:extLst>
          </p:nvPr>
        </p:nvGraphicFramePr>
        <p:xfrm>
          <a:off x="8324740" y="32067"/>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8" name="Object 4">
                        <a:extLst>
                          <a:ext uri="{FF2B5EF4-FFF2-40B4-BE49-F238E27FC236}">
                            <a16:creationId xmlns:a16="http://schemas.microsoft.com/office/drawing/2014/main" id="{A9A0C513-0AB4-E840-9ECA-12F45AEF2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740" y="32067"/>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TotalTime>
  <Words>2061</Words>
  <Application>Microsoft Office PowerPoint</Application>
  <PresentationFormat>Custom</PresentationFormat>
  <Paragraphs>568</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26</vt:i4>
      </vt:variant>
    </vt:vector>
  </HeadingPairs>
  <TitlesOfParts>
    <vt:vector size="34" baseType="lpstr">
      <vt:lpstr>arial</vt:lpstr>
      <vt:lpstr>arial</vt:lpstr>
      <vt:lpstr>Calibri</vt:lpstr>
      <vt:lpstr>Encode Sans</vt:lpstr>
      <vt:lpstr>Monaco</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Mirza Shuja</cp:lastModifiedBy>
  <cp:revision>23</cp:revision>
  <dcterms:modified xsi:type="dcterms:W3CDTF">2022-11-18T08:11:20Z</dcterms:modified>
</cp:coreProperties>
</file>