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94" r:id="rId4"/>
    <p:sldId id="306" r:id="rId5"/>
    <p:sldId id="295" r:id="rId6"/>
    <p:sldId id="296" r:id="rId7"/>
    <p:sldId id="297" r:id="rId8"/>
    <p:sldId id="298" r:id="rId9"/>
    <p:sldId id="299" r:id="rId10"/>
    <p:sldId id="301" r:id="rId11"/>
    <p:sldId id="307" r:id="rId12"/>
    <p:sldId id="302" r:id="rId13"/>
    <p:sldId id="308" r:id="rId14"/>
    <p:sldId id="309" r:id="rId15"/>
    <p:sldId id="304" r:id="rId16"/>
    <p:sldId id="305" r:id="rId17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8"/>
    <p:restoredTop sz="94611"/>
  </p:normalViewPr>
  <p:slideViewPr>
    <p:cSldViewPr>
      <p:cViewPr varScale="1">
        <p:scale>
          <a:sx n="82" d="100"/>
          <a:sy n="82" d="100"/>
        </p:scale>
        <p:origin x="13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ED9B-F026-4197-9C39-BDA58EC43E66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8325"/>
            <a:ext cx="4010025" cy="2838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5688"/>
            <a:ext cx="8553450" cy="34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97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97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0504F-2038-4CBF-9F52-E86125D14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72668" y="350520"/>
            <a:ext cx="9143999" cy="3428999"/>
          </a:xfrm>
          <a:custGeom>
            <a:avLst/>
            <a:gdLst/>
            <a:ahLst/>
            <a:cxnLst/>
            <a:rect l="l" t="t" r="r" b="b"/>
            <a:pathLst>
              <a:path w="9143999" h="3428999">
                <a:moveTo>
                  <a:pt x="0" y="0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350519"/>
            <a:ext cx="9144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0"/>
                </a:moveTo>
                <a:lnTo>
                  <a:pt x="0" y="0"/>
                </a:lnTo>
                <a:lnTo>
                  <a:pt x="1312163" y="1312164"/>
                </a:lnTo>
                <a:lnTo>
                  <a:pt x="1180947" y="1443227"/>
                </a:lnTo>
                <a:lnTo>
                  <a:pt x="4140707" y="1443227"/>
                </a:lnTo>
                <a:lnTo>
                  <a:pt x="4140707" y="0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5743447" y="1543303"/>
                </a:lnTo>
                <a:lnTo>
                  <a:pt x="5742432" y="154533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4213859" y="12191"/>
                </a:lnTo>
                <a:lnTo>
                  <a:pt x="5748527" y="1546860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47766" y="1564385"/>
                </a:lnTo>
                <a:lnTo>
                  <a:pt x="5626608" y="1685544"/>
                </a:lnTo>
                <a:lnTo>
                  <a:pt x="5644888" y="1685551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4213859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25908" y="12191"/>
                </a:lnTo>
                <a:lnTo>
                  <a:pt x="4213859" y="0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56147" y="1554479"/>
                </a:lnTo>
                <a:lnTo>
                  <a:pt x="5754624" y="1557528"/>
                </a:lnTo>
                <a:lnTo>
                  <a:pt x="5747766" y="1564385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4201667" y="0"/>
                </a:lnTo>
                <a:lnTo>
                  <a:pt x="0" y="0"/>
                </a:lnTo>
                <a:lnTo>
                  <a:pt x="0" y="1674875"/>
                </a:lnTo>
                <a:lnTo>
                  <a:pt x="5612891" y="167487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25907"/>
                </a:moveTo>
                <a:lnTo>
                  <a:pt x="4204716" y="21335"/>
                </a:lnTo>
                <a:lnTo>
                  <a:pt x="4209288" y="25908"/>
                </a:lnTo>
                <a:lnTo>
                  <a:pt x="5739379" y="1555999"/>
                </a:lnTo>
                <a:lnTo>
                  <a:pt x="4213859" y="25907"/>
                </a:lnTo>
                <a:close/>
              </a:path>
              <a:path w="5771387" h="3112008">
                <a:moveTo>
                  <a:pt x="5739379" y="1555999"/>
                </a:moveTo>
                <a:lnTo>
                  <a:pt x="5608181" y="1687067"/>
                </a:lnTo>
                <a:lnTo>
                  <a:pt x="5608703" y="1687067"/>
                </a:lnTo>
                <a:lnTo>
                  <a:pt x="5739379" y="1555999"/>
                </a:lnTo>
                <a:close/>
              </a:path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25908" y="25908"/>
                </a:lnTo>
                <a:lnTo>
                  <a:pt x="4209288" y="25908"/>
                </a:lnTo>
                <a:lnTo>
                  <a:pt x="4204716" y="21335"/>
                </a:lnTo>
                <a:lnTo>
                  <a:pt x="4213859" y="25907"/>
                </a:lnTo>
                <a:lnTo>
                  <a:pt x="5739379" y="1555999"/>
                </a:lnTo>
                <a:lnTo>
                  <a:pt x="5748528" y="1546859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39379" y="1555999"/>
                </a:lnTo>
                <a:lnTo>
                  <a:pt x="5608703" y="1687067"/>
                </a:lnTo>
                <a:lnTo>
                  <a:pt x="5643372" y="1687067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25908" y="12191"/>
                </a:moveTo>
                <a:lnTo>
                  <a:pt x="4213859" y="0"/>
                </a:lnTo>
                <a:lnTo>
                  <a:pt x="12192" y="0"/>
                </a:lnTo>
                <a:lnTo>
                  <a:pt x="12192" y="1687067"/>
                </a:lnTo>
                <a:lnTo>
                  <a:pt x="25908" y="1687067"/>
                </a:lnTo>
                <a:lnTo>
                  <a:pt x="25908" y="12191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39379" y="1555999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952" y="1562100"/>
            <a:ext cx="4014215" cy="1075943"/>
          </a:xfrm>
          <a:custGeom>
            <a:avLst/>
            <a:gdLst/>
            <a:ahLst/>
            <a:cxnLst/>
            <a:rect l="l" t="t" r="r" b="b"/>
            <a:pathLst>
              <a:path w="4014215" h="1075943">
                <a:moveTo>
                  <a:pt x="4014215" y="537971"/>
                </a:moveTo>
                <a:lnTo>
                  <a:pt x="3476244" y="0"/>
                </a:lnTo>
                <a:lnTo>
                  <a:pt x="13716" y="0"/>
                </a:lnTo>
                <a:lnTo>
                  <a:pt x="13716" y="1075943"/>
                </a:lnTo>
                <a:lnTo>
                  <a:pt x="3476244" y="1075943"/>
                </a:lnTo>
                <a:lnTo>
                  <a:pt x="4014215" y="537971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671828" y="1543812"/>
                </a:moveTo>
                <a:lnTo>
                  <a:pt x="129540" y="0"/>
                </a:lnTo>
                <a:lnTo>
                  <a:pt x="0" y="0"/>
                </a:lnTo>
                <a:lnTo>
                  <a:pt x="1543812" y="1543812"/>
                </a:lnTo>
                <a:lnTo>
                  <a:pt x="1412618" y="1674875"/>
                </a:lnTo>
                <a:lnTo>
                  <a:pt x="1540764" y="1674875"/>
                </a:lnTo>
                <a:lnTo>
                  <a:pt x="1671828" y="1543812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500" y="2941320"/>
            <a:ext cx="2692908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1444" y="534924"/>
            <a:ext cx="2308859" cy="1815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3424"/>
            <a:ext cx="9144000" cy="3435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1443227"/>
                </a:moveTo>
                <a:lnTo>
                  <a:pt x="1180947" y="1443227"/>
                </a:lnTo>
                <a:lnTo>
                  <a:pt x="0" y="2622804"/>
                </a:lnTo>
                <a:lnTo>
                  <a:pt x="4140707" y="2622804"/>
                </a:lnTo>
                <a:lnTo>
                  <a:pt x="4140707" y="1443227"/>
                </a:lnTo>
                <a:close/>
              </a:path>
            </a:pathLst>
          </a:custGeom>
          <a:solidFill>
            <a:srgbClr val="EF52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4203192" y="3084575"/>
                </a:moveTo>
                <a:lnTo>
                  <a:pt x="0" y="3086100"/>
                </a:lnTo>
                <a:lnTo>
                  <a:pt x="4201667" y="3086100"/>
                </a:lnTo>
                <a:lnTo>
                  <a:pt x="4203192" y="3084575"/>
                </a:lnTo>
                <a:close/>
              </a:path>
              <a:path w="5743955" h="3086100">
                <a:moveTo>
                  <a:pt x="5611543" y="1676224"/>
                </a:moveTo>
                <a:lnTo>
                  <a:pt x="5611367" y="1676399"/>
                </a:lnTo>
                <a:lnTo>
                  <a:pt x="4214762" y="3073005"/>
                </a:lnTo>
                <a:lnTo>
                  <a:pt x="5611543" y="1676224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07765" y="3096770"/>
                </a:moveTo>
                <a:lnTo>
                  <a:pt x="28554" y="3098286"/>
                </a:lnTo>
                <a:lnTo>
                  <a:pt x="25908" y="3098291"/>
                </a:lnTo>
                <a:lnTo>
                  <a:pt x="12192" y="3098292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7765" y="3096770"/>
                </a:lnTo>
                <a:close/>
              </a:path>
              <a:path w="5771387" h="3112008">
                <a:moveTo>
                  <a:pt x="28554" y="3098286"/>
                </a:moveTo>
                <a:lnTo>
                  <a:pt x="25902" y="3098287"/>
                </a:lnTo>
                <a:lnTo>
                  <a:pt x="28554" y="3098286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25084" y="1687067"/>
                </a:lnTo>
                <a:lnTo>
                  <a:pt x="5623559" y="1688591"/>
                </a:lnTo>
                <a:lnTo>
                  <a:pt x="4215384" y="3096767"/>
                </a:lnTo>
                <a:lnTo>
                  <a:pt x="4207765" y="3096770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612891" y="1674875"/>
                </a:moveTo>
                <a:lnTo>
                  <a:pt x="0" y="1674875"/>
                </a:lnTo>
                <a:lnTo>
                  <a:pt x="0" y="3086100"/>
                </a:lnTo>
                <a:lnTo>
                  <a:pt x="4201667" y="3086100"/>
                </a:lnTo>
                <a:lnTo>
                  <a:pt x="5612891" y="1674875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3086100"/>
                </a:moveTo>
                <a:lnTo>
                  <a:pt x="5608703" y="1687067"/>
                </a:lnTo>
                <a:lnTo>
                  <a:pt x="5608181" y="1687067"/>
                </a:lnTo>
                <a:lnTo>
                  <a:pt x="4207767" y="3086100"/>
                </a:lnTo>
                <a:lnTo>
                  <a:pt x="4213859" y="3086100"/>
                </a:lnTo>
                <a:close/>
              </a:path>
              <a:path w="5771387" h="3112008">
                <a:moveTo>
                  <a:pt x="4204716" y="3089148"/>
                </a:moveTo>
                <a:lnTo>
                  <a:pt x="25908" y="3098291"/>
                </a:lnTo>
                <a:lnTo>
                  <a:pt x="12192" y="3086100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4716" y="3089148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08703" y="1687067"/>
                </a:lnTo>
                <a:lnTo>
                  <a:pt x="4213859" y="3086100"/>
                </a:lnTo>
                <a:lnTo>
                  <a:pt x="25908" y="3086100"/>
                </a:lnTo>
                <a:lnTo>
                  <a:pt x="25908" y="1687067"/>
                </a:lnTo>
                <a:lnTo>
                  <a:pt x="12192" y="1687067"/>
                </a:lnTo>
                <a:lnTo>
                  <a:pt x="12192" y="3086100"/>
                </a:lnTo>
                <a:lnTo>
                  <a:pt x="25908" y="3098291"/>
                </a:lnTo>
                <a:lnTo>
                  <a:pt x="4204716" y="3089148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540764" y="1674875"/>
                </a:moveTo>
                <a:lnTo>
                  <a:pt x="1412618" y="1674875"/>
                </a:lnTo>
                <a:lnTo>
                  <a:pt x="0" y="3086100"/>
                </a:lnTo>
                <a:lnTo>
                  <a:pt x="129540" y="3086100"/>
                </a:lnTo>
                <a:lnTo>
                  <a:pt x="1540764" y="1674875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48500" y="3774947"/>
            <a:ext cx="2692908" cy="64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1180" y="1815462"/>
            <a:ext cx="2319535" cy="584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lang="en-GB"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Unit 5.3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ft</a:t>
            </a:r>
            <a:r>
              <a:rPr sz="2000" spc="-2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-2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2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-9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4" dirty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2000" spc="-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9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19" y="2981568"/>
            <a:ext cx="2202783" cy="125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4400" spc="-9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400" spc="14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4400" spc="-2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4400" spc="19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64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4400" spc="29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400" spc="-64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4400" spc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3100" y="3022600"/>
            <a:ext cx="173352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7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1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4400" spc="-34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4400" spc="19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4400" spc="-19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4400" spc="1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4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3F14EC0F-6827-094D-8198-3AC2C6A4B43F}"/>
              </a:ext>
            </a:extLst>
          </p:cNvPr>
          <p:cNvSpPr/>
          <p:nvPr/>
        </p:nvSpPr>
        <p:spPr>
          <a:xfrm>
            <a:off x="1478279" y="4385057"/>
            <a:ext cx="5390387" cy="2828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5ECC551-86D4-6649-8B9D-6DA640BBDF6F}"/>
              </a:ext>
            </a:extLst>
          </p:cNvPr>
          <p:cNvSpPr/>
          <p:nvPr/>
        </p:nvSpPr>
        <p:spPr>
          <a:xfrm>
            <a:off x="7184135" y="4737100"/>
            <a:ext cx="2351532" cy="2324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5BC3EBE-9A7D-8544-AC63-D13E0E71338D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202D2E81-7CED-A44E-B6C5-916D3B3F1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2642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3937020" imgH="5409524" progId="">
                  <p:embed/>
                </p:oleObj>
              </mc:Choice>
              <mc:Fallback>
                <p:oleObj r:id="rId9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A9A0C513-0AB4-E840-9ECA-12F45AEF22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6944" y="5387339"/>
            <a:ext cx="2263140" cy="454152"/>
          </a:xfrm>
          <a:custGeom>
            <a:avLst/>
            <a:gdLst/>
            <a:ahLst/>
            <a:cxnLst/>
            <a:rect l="l" t="t" r="r" b="b"/>
            <a:pathLst>
              <a:path w="2263140" h="454152">
                <a:moveTo>
                  <a:pt x="6095" y="448055"/>
                </a:moveTo>
                <a:lnTo>
                  <a:pt x="2263140" y="448055"/>
                </a:lnTo>
                <a:lnTo>
                  <a:pt x="2263140" y="454152"/>
                </a:lnTo>
                <a:lnTo>
                  <a:pt x="6095" y="454152"/>
                </a:lnTo>
                <a:lnTo>
                  <a:pt x="0" y="448056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50848" y="5373623"/>
            <a:ext cx="2275332" cy="475487"/>
          </a:xfrm>
          <a:custGeom>
            <a:avLst/>
            <a:gdLst/>
            <a:ahLst/>
            <a:cxnLst/>
            <a:rect l="l" t="t" r="r" b="b"/>
            <a:pathLst>
              <a:path w="2275332" h="475487">
                <a:moveTo>
                  <a:pt x="3048" y="0"/>
                </a:moveTo>
                <a:lnTo>
                  <a:pt x="2275332" y="0"/>
                </a:lnTo>
                <a:lnTo>
                  <a:pt x="2269236" y="6095"/>
                </a:lnTo>
                <a:lnTo>
                  <a:pt x="2275332" y="13715"/>
                </a:lnTo>
                <a:lnTo>
                  <a:pt x="2275332" y="475487"/>
                </a:lnTo>
                <a:lnTo>
                  <a:pt x="6096" y="475487"/>
                </a:lnTo>
                <a:lnTo>
                  <a:pt x="6096" y="13715"/>
                </a:lnTo>
                <a:lnTo>
                  <a:pt x="12192" y="6095"/>
                </a:lnTo>
                <a:lnTo>
                  <a:pt x="12191" y="13715"/>
                </a:lnTo>
                <a:lnTo>
                  <a:pt x="6096" y="461771"/>
                </a:lnTo>
                <a:lnTo>
                  <a:pt x="12192" y="467867"/>
                </a:lnTo>
                <a:lnTo>
                  <a:pt x="2269236" y="467867"/>
                </a:lnTo>
                <a:lnTo>
                  <a:pt x="2269236" y="13716"/>
                </a:lnTo>
                <a:lnTo>
                  <a:pt x="12191" y="13715"/>
                </a:lnTo>
                <a:lnTo>
                  <a:pt x="12192" y="6095"/>
                </a:lnTo>
                <a:lnTo>
                  <a:pt x="6096" y="13715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0084" y="5373623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6" y="475487"/>
                </a:moveTo>
                <a:lnTo>
                  <a:pt x="6096" y="13715"/>
                </a:lnTo>
                <a:lnTo>
                  <a:pt x="0" y="6095"/>
                </a:lnTo>
                <a:lnTo>
                  <a:pt x="6096" y="0"/>
                </a:lnTo>
                <a:lnTo>
                  <a:pt x="9143" y="0"/>
                </a:lnTo>
                <a:lnTo>
                  <a:pt x="12191" y="3047"/>
                </a:lnTo>
                <a:lnTo>
                  <a:pt x="12191" y="472439"/>
                </a:lnTo>
                <a:lnTo>
                  <a:pt x="9143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2544" y="5387339"/>
            <a:ext cx="2196083" cy="454152"/>
          </a:xfrm>
          <a:custGeom>
            <a:avLst/>
            <a:gdLst/>
            <a:ahLst/>
            <a:cxnLst/>
            <a:rect l="l" t="t" r="r" b="b"/>
            <a:pathLst>
              <a:path w="2196083" h="454152">
                <a:moveTo>
                  <a:pt x="7619" y="448055"/>
                </a:moveTo>
                <a:lnTo>
                  <a:pt x="2196083" y="448055"/>
                </a:lnTo>
                <a:lnTo>
                  <a:pt x="2196083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6448" y="5373623"/>
            <a:ext cx="2209800" cy="475487"/>
          </a:xfrm>
          <a:custGeom>
            <a:avLst/>
            <a:gdLst/>
            <a:ahLst/>
            <a:cxnLst/>
            <a:rect l="l" t="t" r="r" b="b"/>
            <a:pathLst>
              <a:path w="2209800" h="475487">
                <a:moveTo>
                  <a:pt x="3048" y="0"/>
                </a:moveTo>
                <a:lnTo>
                  <a:pt x="2209800" y="0"/>
                </a:lnTo>
                <a:lnTo>
                  <a:pt x="2202179" y="6095"/>
                </a:lnTo>
                <a:lnTo>
                  <a:pt x="2209800" y="13715"/>
                </a:lnTo>
                <a:lnTo>
                  <a:pt x="2209800" y="475487"/>
                </a:lnTo>
                <a:lnTo>
                  <a:pt x="6096" y="475487"/>
                </a:lnTo>
                <a:lnTo>
                  <a:pt x="6096" y="13715"/>
                </a:lnTo>
                <a:lnTo>
                  <a:pt x="13716" y="6095"/>
                </a:lnTo>
                <a:lnTo>
                  <a:pt x="13715" y="13715"/>
                </a:lnTo>
                <a:lnTo>
                  <a:pt x="6096" y="461771"/>
                </a:lnTo>
                <a:lnTo>
                  <a:pt x="13716" y="467867"/>
                </a:lnTo>
                <a:lnTo>
                  <a:pt x="2202179" y="467867"/>
                </a:lnTo>
                <a:lnTo>
                  <a:pt x="2202179" y="13716"/>
                </a:lnTo>
                <a:lnTo>
                  <a:pt x="13715" y="13715"/>
                </a:lnTo>
                <a:lnTo>
                  <a:pt x="13716" y="6095"/>
                </a:lnTo>
                <a:lnTo>
                  <a:pt x="6096" y="13715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8628" y="5373623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7620" y="475487"/>
                </a:moveTo>
                <a:lnTo>
                  <a:pt x="7620" y="13715"/>
                </a:lnTo>
                <a:lnTo>
                  <a:pt x="0" y="6095"/>
                </a:lnTo>
                <a:lnTo>
                  <a:pt x="7620" y="0"/>
                </a:lnTo>
                <a:lnTo>
                  <a:pt x="10668" y="0"/>
                </a:lnTo>
                <a:lnTo>
                  <a:pt x="13716" y="3047"/>
                </a:lnTo>
                <a:lnTo>
                  <a:pt x="13716" y="472439"/>
                </a:lnTo>
                <a:lnTo>
                  <a:pt x="10668" y="475487"/>
                </a:lnTo>
                <a:lnTo>
                  <a:pt x="7620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8728" y="5387339"/>
            <a:ext cx="1930908" cy="454151"/>
          </a:xfrm>
          <a:custGeom>
            <a:avLst/>
            <a:gdLst/>
            <a:ahLst/>
            <a:cxnLst/>
            <a:rect l="l" t="t" r="r" b="b"/>
            <a:pathLst>
              <a:path w="1930908" h="454151">
                <a:moveTo>
                  <a:pt x="6095" y="448055"/>
                </a:moveTo>
                <a:lnTo>
                  <a:pt x="1930907" y="448055"/>
                </a:lnTo>
                <a:lnTo>
                  <a:pt x="1930908" y="454151"/>
                </a:lnTo>
                <a:lnTo>
                  <a:pt x="6095" y="454151"/>
                </a:lnTo>
                <a:lnTo>
                  <a:pt x="0" y="448055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42632" y="5373623"/>
            <a:ext cx="1943100" cy="475487"/>
          </a:xfrm>
          <a:custGeom>
            <a:avLst/>
            <a:gdLst/>
            <a:ahLst/>
            <a:cxnLst/>
            <a:rect l="l" t="t" r="r" b="b"/>
            <a:pathLst>
              <a:path w="1943100" h="475487">
                <a:moveTo>
                  <a:pt x="3048" y="0"/>
                </a:moveTo>
                <a:lnTo>
                  <a:pt x="1943100" y="0"/>
                </a:lnTo>
                <a:lnTo>
                  <a:pt x="1937004" y="6095"/>
                </a:lnTo>
                <a:lnTo>
                  <a:pt x="1943100" y="13715"/>
                </a:lnTo>
                <a:lnTo>
                  <a:pt x="1943100" y="475487"/>
                </a:lnTo>
                <a:lnTo>
                  <a:pt x="6096" y="475487"/>
                </a:lnTo>
                <a:lnTo>
                  <a:pt x="6096" y="13715"/>
                </a:lnTo>
                <a:lnTo>
                  <a:pt x="12192" y="6095"/>
                </a:lnTo>
                <a:lnTo>
                  <a:pt x="12191" y="13716"/>
                </a:lnTo>
                <a:lnTo>
                  <a:pt x="6096" y="461771"/>
                </a:lnTo>
                <a:lnTo>
                  <a:pt x="12192" y="467867"/>
                </a:lnTo>
                <a:lnTo>
                  <a:pt x="1937004" y="467867"/>
                </a:lnTo>
                <a:lnTo>
                  <a:pt x="1937003" y="13715"/>
                </a:lnTo>
                <a:lnTo>
                  <a:pt x="12191" y="13716"/>
                </a:lnTo>
                <a:lnTo>
                  <a:pt x="12192" y="6095"/>
                </a:lnTo>
                <a:lnTo>
                  <a:pt x="6096" y="13715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79636" y="5373623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5" y="475487"/>
                </a:moveTo>
                <a:lnTo>
                  <a:pt x="6095" y="13715"/>
                </a:lnTo>
                <a:lnTo>
                  <a:pt x="0" y="6095"/>
                </a:lnTo>
                <a:lnTo>
                  <a:pt x="6095" y="0"/>
                </a:lnTo>
                <a:lnTo>
                  <a:pt x="9144" y="0"/>
                </a:lnTo>
                <a:lnTo>
                  <a:pt x="12191" y="3047"/>
                </a:lnTo>
                <a:lnTo>
                  <a:pt x="12191" y="472439"/>
                </a:lnTo>
                <a:lnTo>
                  <a:pt x="9144" y="475487"/>
                </a:lnTo>
                <a:lnTo>
                  <a:pt x="6095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9839" y="6141720"/>
            <a:ext cx="2729484" cy="454152"/>
          </a:xfrm>
          <a:custGeom>
            <a:avLst/>
            <a:gdLst/>
            <a:ahLst/>
            <a:cxnLst/>
            <a:rect l="l" t="t" r="r" b="b"/>
            <a:pathLst>
              <a:path w="2729484" h="454152">
                <a:moveTo>
                  <a:pt x="6095" y="448055"/>
                </a:moveTo>
                <a:lnTo>
                  <a:pt x="2729484" y="448055"/>
                </a:lnTo>
                <a:lnTo>
                  <a:pt x="2729484" y="454152"/>
                </a:lnTo>
                <a:lnTo>
                  <a:pt x="6096" y="454152"/>
                </a:lnTo>
                <a:lnTo>
                  <a:pt x="0" y="448056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3743" y="6128004"/>
            <a:ext cx="2741675" cy="475487"/>
          </a:xfrm>
          <a:custGeom>
            <a:avLst/>
            <a:gdLst/>
            <a:ahLst/>
            <a:cxnLst/>
            <a:rect l="l" t="t" r="r" b="b"/>
            <a:pathLst>
              <a:path w="2741675" h="475487">
                <a:moveTo>
                  <a:pt x="1524" y="0"/>
                </a:moveTo>
                <a:lnTo>
                  <a:pt x="2741675" y="0"/>
                </a:lnTo>
                <a:lnTo>
                  <a:pt x="2735580" y="6096"/>
                </a:lnTo>
                <a:lnTo>
                  <a:pt x="2741675" y="13716"/>
                </a:lnTo>
                <a:lnTo>
                  <a:pt x="2741675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2192" y="6096"/>
                </a:lnTo>
                <a:lnTo>
                  <a:pt x="12191" y="13715"/>
                </a:lnTo>
                <a:lnTo>
                  <a:pt x="6096" y="461772"/>
                </a:lnTo>
                <a:lnTo>
                  <a:pt x="12192" y="467868"/>
                </a:lnTo>
                <a:lnTo>
                  <a:pt x="2735580" y="467868"/>
                </a:lnTo>
                <a:lnTo>
                  <a:pt x="2735580" y="13716"/>
                </a:lnTo>
                <a:lnTo>
                  <a:pt x="12191" y="13715"/>
                </a:lnTo>
                <a:lnTo>
                  <a:pt x="12192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1524" y="475487"/>
                </a:lnTo>
                <a:lnTo>
                  <a:pt x="0" y="472439"/>
                </a:lnTo>
                <a:lnTo>
                  <a:pt x="0" y="3048"/>
                </a:lnTo>
                <a:lnTo>
                  <a:pt x="1524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59324" y="6128004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5" y="475487"/>
                </a:moveTo>
                <a:lnTo>
                  <a:pt x="6095" y="13716"/>
                </a:lnTo>
                <a:lnTo>
                  <a:pt x="0" y="6096"/>
                </a:lnTo>
                <a:lnTo>
                  <a:pt x="6095" y="0"/>
                </a:lnTo>
                <a:lnTo>
                  <a:pt x="10667" y="0"/>
                </a:lnTo>
                <a:lnTo>
                  <a:pt x="12191" y="3048"/>
                </a:lnTo>
                <a:lnTo>
                  <a:pt x="12191" y="472439"/>
                </a:lnTo>
                <a:lnTo>
                  <a:pt x="10667" y="475487"/>
                </a:lnTo>
                <a:lnTo>
                  <a:pt x="6095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25667" y="6141720"/>
            <a:ext cx="2657855" cy="454152"/>
          </a:xfrm>
          <a:custGeom>
            <a:avLst/>
            <a:gdLst/>
            <a:ahLst/>
            <a:cxnLst/>
            <a:rect l="l" t="t" r="r" b="b"/>
            <a:pathLst>
              <a:path w="2657855" h="454152">
                <a:moveTo>
                  <a:pt x="7619" y="448055"/>
                </a:moveTo>
                <a:lnTo>
                  <a:pt x="2657855" y="448055"/>
                </a:lnTo>
                <a:lnTo>
                  <a:pt x="2657855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19571" y="6128004"/>
            <a:ext cx="2670048" cy="475487"/>
          </a:xfrm>
          <a:custGeom>
            <a:avLst/>
            <a:gdLst/>
            <a:ahLst/>
            <a:cxnLst/>
            <a:rect l="l" t="t" r="r" b="b"/>
            <a:pathLst>
              <a:path w="2670048" h="475487">
                <a:moveTo>
                  <a:pt x="3048" y="0"/>
                </a:moveTo>
                <a:lnTo>
                  <a:pt x="2670048" y="0"/>
                </a:lnTo>
                <a:lnTo>
                  <a:pt x="2663951" y="6096"/>
                </a:lnTo>
                <a:lnTo>
                  <a:pt x="2670048" y="13716"/>
                </a:lnTo>
                <a:lnTo>
                  <a:pt x="2670048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2663951" y="467868"/>
                </a:lnTo>
                <a:lnTo>
                  <a:pt x="2663951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3523" y="6128004"/>
            <a:ext cx="12191" cy="475487"/>
          </a:xfrm>
          <a:custGeom>
            <a:avLst/>
            <a:gdLst/>
            <a:ahLst/>
            <a:cxnLst/>
            <a:rect l="l" t="t" r="r" b="b"/>
            <a:pathLst>
              <a:path w="12191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9144" y="0"/>
                </a:lnTo>
                <a:lnTo>
                  <a:pt x="12191" y="3048"/>
                </a:lnTo>
                <a:lnTo>
                  <a:pt x="12191" y="472439"/>
                </a:lnTo>
                <a:lnTo>
                  <a:pt x="9144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06067" y="4992623"/>
            <a:ext cx="2057400" cy="15240"/>
          </a:xfrm>
          <a:custGeom>
            <a:avLst/>
            <a:gdLst/>
            <a:ahLst/>
            <a:cxnLst/>
            <a:rect l="l" t="t" r="r" b="b"/>
            <a:pathLst>
              <a:path w="2057400" h="15240">
                <a:moveTo>
                  <a:pt x="2057400" y="15240"/>
                </a:moveTo>
                <a:lnTo>
                  <a:pt x="0" y="13716"/>
                </a:lnTo>
                <a:lnTo>
                  <a:pt x="0" y="0"/>
                </a:lnTo>
                <a:lnTo>
                  <a:pt x="2057400" y="3048"/>
                </a:lnTo>
                <a:lnTo>
                  <a:pt x="2057400" y="152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0819" y="4992623"/>
            <a:ext cx="2724912" cy="15240"/>
          </a:xfrm>
          <a:custGeom>
            <a:avLst/>
            <a:gdLst/>
            <a:ahLst/>
            <a:cxnLst/>
            <a:rect l="l" t="t" r="r" b="b"/>
            <a:pathLst>
              <a:path w="2724912" h="15240">
                <a:moveTo>
                  <a:pt x="0" y="3048"/>
                </a:moveTo>
                <a:lnTo>
                  <a:pt x="2724912" y="0"/>
                </a:lnTo>
                <a:lnTo>
                  <a:pt x="2724912" y="13716"/>
                </a:lnTo>
                <a:lnTo>
                  <a:pt x="0" y="15240"/>
                </a:lnTo>
                <a:lnTo>
                  <a:pt x="0" y="30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42009" y="585668"/>
            <a:ext cx="34371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9" dirty="0">
                <a:latin typeface="Times New Roman"/>
                <a:cs typeface="Times New Roman"/>
              </a:rPr>
              <a:t>S</a:t>
            </a:r>
            <a:r>
              <a:rPr sz="4400" spc="-54" dirty="0">
                <a:latin typeface="Times New Roman"/>
                <a:cs typeface="Times New Roman"/>
              </a:rPr>
              <a:t>y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-164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4792" y="1377355"/>
            <a:ext cx="8302472" cy="1723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280" algn="just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592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</a:t>
            </a:r>
            <a:r>
              <a:rPr sz="2400" spc="-21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3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 </a:t>
            </a:r>
            <a:r>
              <a:rPr sz="2400" spc="1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4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7373246" algn="just">
              <a:lnSpc>
                <a:spcPts val="2590"/>
              </a:lnSpc>
              <a:spcBef>
                <a:spcPts val="1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601"/>
              </a:spcBef>
            </a:pPr>
            <a:r>
              <a:rPr sz="2400" spc="-186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83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18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4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31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u s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63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7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3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k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ise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 al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96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ase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46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e 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418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792" y="3175641"/>
            <a:ext cx="9544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6349" y="3175641"/>
            <a:ext cx="9093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6800" y="3175641"/>
            <a:ext cx="99405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1030" y="3175641"/>
            <a:ext cx="5941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5972" y="3175641"/>
            <a:ext cx="37134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8411" y="3175641"/>
            <a:ext cx="12409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9527" y="3175641"/>
            <a:ext cx="7587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6013" y="3175641"/>
            <a:ext cx="11479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4196" y="3175641"/>
            <a:ext cx="5359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4792" y="3504847"/>
            <a:ext cx="62590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2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/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orm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3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893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792" y="3910105"/>
            <a:ext cx="8305898" cy="12629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tu</a:t>
            </a:r>
            <a:r>
              <a:rPr sz="2400" spc="0" dirty="0">
                <a:latin typeface="Times New Roman"/>
                <a:cs typeface="Times New Roman"/>
              </a:rPr>
              <a:t>ally 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1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se</a:t>
            </a:r>
            <a:r>
              <a:rPr sz="2400" spc="3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8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8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lly</a:t>
            </a:r>
            <a:r>
              <a:rPr sz="2400" spc="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put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070094" marR="45719">
              <a:lnSpc>
                <a:spcPct val="95825"/>
              </a:lnSpc>
              <a:spcBef>
                <a:spcPts val="1862"/>
              </a:spcBef>
            </a:pPr>
            <a:r>
              <a:rPr sz="2400" spc="-8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y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6419" y="5452407"/>
            <a:ext cx="213156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24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32" dirty="0">
                <a:latin typeface="Times New Roman"/>
                <a:cs typeface="Times New Roman"/>
              </a:rPr>
              <a:t> </a:t>
            </a:r>
            <a:r>
              <a:rPr sz="2400" spc="-2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2012" y="5452407"/>
            <a:ext cx="19974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" dirty="0">
                <a:latin typeface="Times New Roman"/>
                <a:cs typeface="Times New Roman"/>
              </a:rPr>
              <a:t> </a:t>
            </a:r>
            <a:r>
              <a:rPr sz="2400" spc="-2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5086" y="5452407"/>
            <a:ext cx="173837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2295" y="6206815"/>
            <a:ext cx="25948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4" dirty="0">
                <a:latin typeface="Times New Roman"/>
                <a:cs typeface="Times New Roman"/>
              </a:rPr>
              <a:t> </a:t>
            </a:r>
            <a:r>
              <a:rPr sz="2400" spc="-20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8073" y="6206815"/>
            <a:ext cx="252475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-2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B7EE4141-DB02-8A4E-9394-EF8B99ED8D79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9" name="Object 4">
            <a:extLst>
              <a:ext uri="{FF2B5EF4-FFF2-40B4-BE49-F238E27FC236}">
                <a16:creationId xmlns:a16="http://schemas.microsoft.com/office/drawing/2014/main" id="{E59AA535-85FA-0C43-AE09-0BE84D438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A317EE-991F-9340-B904-17CF8283E7BE}"/>
              </a:ext>
            </a:extLst>
          </p:cNvPr>
          <p:cNvSpPr/>
          <p:nvPr/>
        </p:nvSpPr>
        <p:spPr>
          <a:xfrm>
            <a:off x="698500" y="1193800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Security testing is a process to determine that an information system protects data and maintains functionality as intended.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six basic security concepts that need to be covered by security testing are: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Confidentiality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Integrity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Authentication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Availability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Authorization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non-repudiation.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453DB-DD4B-A64B-A43E-5111F22E5DB4}"/>
              </a:ext>
            </a:extLst>
          </p:cNvPr>
          <p:cNvSpPr/>
          <p:nvPr/>
        </p:nvSpPr>
        <p:spPr>
          <a:xfrm>
            <a:off x="1993900" y="279400"/>
            <a:ext cx="4081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latin typeface="Arial,Bold"/>
              </a:rPr>
              <a:t>Security Testing: </a:t>
            </a:r>
            <a:endParaRPr lang="en-IN" sz="40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0949E3-FE8E-6148-B135-3E186B550FA1}"/>
              </a:ext>
            </a:extLst>
          </p:cNvPr>
          <p:cNvSpPr txBox="1">
            <a:spLocks/>
          </p:cNvSpPr>
          <p:nvPr/>
        </p:nvSpPr>
        <p:spPr>
          <a:xfrm>
            <a:off x="1308100" y="7083612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E`NGINEERING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6140F86-9ADC-9D45-BC7D-ED47B5952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79400"/>
              </p:ext>
            </p:extLst>
          </p:nvPr>
        </p:nvGraphicFramePr>
        <p:xfrm>
          <a:off x="8858140" y="-2540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FDA532C-0AB0-0C43-8176-856F473DF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40" y="-2540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23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2736" y="1812036"/>
            <a:ext cx="6106668" cy="3963923"/>
          </a:xfrm>
          <a:custGeom>
            <a:avLst/>
            <a:gdLst/>
            <a:ahLst/>
            <a:cxnLst/>
            <a:rect l="l" t="t" r="r" b="b"/>
            <a:pathLst>
              <a:path w="6106668" h="3963923">
                <a:moveTo>
                  <a:pt x="6095" y="0"/>
                </a:moveTo>
                <a:lnTo>
                  <a:pt x="3065" y="1967483"/>
                </a:lnTo>
                <a:lnTo>
                  <a:pt x="6095" y="1967483"/>
                </a:lnTo>
                <a:lnTo>
                  <a:pt x="60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6640" y="1798320"/>
            <a:ext cx="6118860" cy="3983736"/>
          </a:xfrm>
          <a:custGeom>
            <a:avLst/>
            <a:gdLst/>
            <a:ahLst/>
            <a:cxnLst/>
            <a:rect l="l" t="t" r="r" b="b"/>
            <a:pathLst>
              <a:path w="6118860" h="3983736">
                <a:moveTo>
                  <a:pt x="6118860" y="13716"/>
                </a:moveTo>
                <a:lnTo>
                  <a:pt x="6112764" y="7620"/>
                </a:lnTo>
                <a:lnTo>
                  <a:pt x="611886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981199"/>
                </a:lnTo>
                <a:lnTo>
                  <a:pt x="9161" y="1981199"/>
                </a:lnTo>
                <a:lnTo>
                  <a:pt x="12191" y="13716"/>
                </a:lnTo>
                <a:lnTo>
                  <a:pt x="6112764" y="13716"/>
                </a:lnTo>
                <a:lnTo>
                  <a:pt x="6112764" y="1981199"/>
                </a:lnTo>
                <a:lnTo>
                  <a:pt x="6118860" y="1981199"/>
                </a:lnTo>
                <a:lnTo>
                  <a:pt x="6118860" y="137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09404" y="1798320"/>
            <a:ext cx="13716" cy="3983736"/>
          </a:xfrm>
          <a:custGeom>
            <a:avLst/>
            <a:gdLst/>
            <a:ahLst/>
            <a:cxnLst/>
            <a:rect l="l" t="t" r="r" b="b"/>
            <a:pathLst>
              <a:path w="13716" h="3983736">
                <a:moveTo>
                  <a:pt x="13716" y="3048"/>
                </a:moveTo>
                <a:lnTo>
                  <a:pt x="10667" y="0"/>
                </a:lnTo>
                <a:lnTo>
                  <a:pt x="6096" y="0"/>
                </a:lnTo>
                <a:lnTo>
                  <a:pt x="0" y="7620"/>
                </a:lnTo>
                <a:lnTo>
                  <a:pt x="6096" y="13716"/>
                </a:lnTo>
                <a:lnTo>
                  <a:pt x="6096" y="1981199"/>
                </a:lnTo>
                <a:lnTo>
                  <a:pt x="13716" y="1981199"/>
                </a:lnTo>
                <a:lnTo>
                  <a:pt x="13716" y="30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2500" y="1341120"/>
            <a:ext cx="8763000" cy="461771"/>
          </a:xfrm>
          <a:custGeom>
            <a:avLst/>
            <a:gdLst/>
            <a:ahLst/>
            <a:cxnLst/>
            <a:rect l="l" t="t" r="r" b="b"/>
            <a:pathLst>
              <a:path w="8763000" h="461771">
                <a:moveTo>
                  <a:pt x="0" y="0"/>
                </a:moveTo>
                <a:lnTo>
                  <a:pt x="8763000" y="0"/>
                </a:lnTo>
                <a:lnTo>
                  <a:pt x="8763000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2500" y="13487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6404" y="13350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09404" y="13350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2500" y="1812036"/>
            <a:ext cx="2644139" cy="3963923"/>
          </a:xfrm>
          <a:custGeom>
            <a:avLst/>
            <a:gdLst/>
            <a:ahLst/>
            <a:cxnLst/>
            <a:rect l="l" t="t" r="r" b="b"/>
            <a:pathLst>
              <a:path w="2644139" h="3963923">
                <a:moveTo>
                  <a:pt x="7619" y="0"/>
                </a:moveTo>
                <a:lnTo>
                  <a:pt x="3832" y="1967483"/>
                </a:lnTo>
                <a:lnTo>
                  <a:pt x="7619" y="1967483"/>
                </a:lnTo>
                <a:lnTo>
                  <a:pt x="7619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6404" y="1798320"/>
            <a:ext cx="2656332" cy="3983736"/>
          </a:xfrm>
          <a:custGeom>
            <a:avLst/>
            <a:gdLst/>
            <a:ahLst/>
            <a:cxnLst/>
            <a:rect l="l" t="t" r="r" b="b"/>
            <a:pathLst>
              <a:path w="2656332" h="3983736">
                <a:moveTo>
                  <a:pt x="2656332" y="13716"/>
                </a:moveTo>
                <a:lnTo>
                  <a:pt x="2650235" y="7620"/>
                </a:lnTo>
                <a:lnTo>
                  <a:pt x="26563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981199"/>
                </a:lnTo>
                <a:lnTo>
                  <a:pt x="9928" y="1981199"/>
                </a:lnTo>
                <a:lnTo>
                  <a:pt x="13715" y="13715"/>
                </a:lnTo>
                <a:lnTo>
                  <a:pt x="2650235" y="13715"/>
                </a:lnTo>
                <a:lnTo>
                  <a:pt x="2650235" y="1981199"/>
                </a:lnTo>
                <a:lnTo>
                  <a:pt x="2656332" y="1981199"/>
                </a:lnTo>
                <a:lnTo>
                  <a:pt x="2656332" y="1371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6639" y="1798320"/>
            <a:ext cx="12191" cy="3983736"/>
          </a:xfrm>
          <a:custGeom>
            <a:avLst/>
            <a:gdLst/>
            <a:ahLst/>
            <a:cxnLst/>
            <a:rect l="l" t="t" r="r" b="b"/>
            <a:pathLst>
              <a:path w="12191" h="3983736">
                <a:moveTo>
                  <a:pt x="12191" y="3048"/>
                </a:moveTo>
                <a:lnTo>
                  <a:pt x="9144" y="0"/>
                </a:lnTo>
                <a:lnTo>
                  <a:pt x="6096" y="0"/>
                </a:lnTo>
                <a:lnTo>
                  <a:pt x="0" y="7620"/>
                </a:lnTo>
                <a:lnTo>
                  <a:pt x="6096" y="13716"/>
                </a:lnTo>
                <a:lnTo>
                  <a:pt x="6096" y="1981199"/>
                </a:lnTo>
                <a:lnTo>
                  <a:pt x="12191" y="1981199"/>
                </a:lnTo>
                <a:lnTo>
                  <a:pt x="12191" y="304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77468" y="1950720"/>
            <a:ext cx="2438400" cy="1839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045" y="3870270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2736" y="1812036"/>
            <a:ext cx="6106668" cy="3963923"/>
          </a:xfrm>
          <a:custGeom>
            <a:avLst/>
            <a:gdLst/>
            <a:ahLst/>
            <a:cxnLst/>
            <a:rect l="l" t="t" r="r" b="b"/>
            <a:pathLst>
              <a:path w="6106668" h="3963923">
                <a:moveTo>
                  <a:pt x="6106668" y="3957828"/>
                </a:moveTo>
                <a:lnTo>
                  <a:pt x="6095" y="3957828"/>
                </a:lnTo>
                <a:lnTo>
                  <a:pt x="6095" y="1967483"/>
                </a:lnTo>
                <a:lnTo>
                  <a:pt x="3065" y="1967483"/>
                </a:lnTo>
                <a:lnTo>
                  <a:pt x="0" y="3957828"/>
                </a:lnTo>
                <a:lnTo>
                  <a:pt x="6095" y="3963923"/>
                </a:lnTo>
                <a:lnTo>
                  <a:pt x="6106668" y="3963923"/>
                </a:lnTo>
                <a:lnTo>
                  <a:pt x="6106668" y="39578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6640" y="1798320"/>
            <a:ext cx="6118860" cy="3983736"/>
          </a:xfrm>
          <a:custGeom>
            <a:avLst/>
            <a:gdLst/>
            <a:ahLst/>
            <a:cxnLst/>
            <a:rect l="l" t="t" r="r" b="b"/>
            <a:pathLst>
              <a:path w="6118860" h="3983736">
                <a:moveTo>
                  <a:pt x="6118860" y="1981199"/>
                </a:moveTo>
                <a:lnTo>
                  <a:pt x="6112764" y="1981199"/>
                </a:lnTo>
                <a:lnTo>
                  <a:pt x="6112764" y="3977639"/>
                </a:lnTo>
                <a:lnTo>
                  <a:pt x="12192" y="3977639"/>
                </a:lnTo>
                <a:lnTo>
                  <a:pt x="6096" y="3971544"/>
                </a:lnTo>
                <a:lnTo>
                  <a:pt x="9161" y="1981199"/>
                </a:lnTo>
                <a:lnTo>
                  <a:pt x="0" y="1981199"/>
                </a:lnTo>
                <a:lnTo>
                  <a:pt x="0" y="3980687"/>
                </a:lnTo>
                <a:lnTo>
                  <a:pt x="3048" y="3983736"/>
                </a:lnTo>
                <a:lnTo>
                  <a:pt x="6118860" y="3983736"/>
                </a:lnTo>
                <a:lnTo>
                  <a:pt x="6118860" y="1981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709404" y="1798320"/>
            <a:ext cx="13716" cy="3983736"/>
          </a:xfrm>
          <a:custGeom>
            <a:avLst/>
            <a:gdLst/>
            <a:ahLst/>
            <a:cxnLst/>
            <a:rect l="l" t="t" r="r" b="b"/>
            <a:pathLst>
              <a:path w="13716" h="3983736">
                <a:moveTo>
                  <a:pt x="13716" y="3980687"/>
                </a:moveTo>
                <a:lnTo>
                  <a:pt x="13716" y="1981199"/>
                </a:lnTo>
                <a:lnTo>
                  <a:pt x="6096" y="1981199"/>
                </a:lnTo>
                <a:lnTo>
                  <a:pt x="6096" y="3983736"/>
                </a:lnTo>
                <a:lnTo>
                  <a:pt x="10667" y="3983736"/>
                </a:lnTo>
                <a:lnTo>
                  <a:pt x="13716" y="39806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2500" y="1812036"/>
            <a:ext cx="2644139" cy="3963923"/>
          </a:xfrm>
          <a:custGeom>
            <a:avLst/>
            <a:gdLst/>
            <a:ahLst/>
            <a:cxnLst/>
            <a:rect l="l" t="t" r="r" b="b"/>
            <a:pathLst>
              <a:path w="2644139" h="3963923">
                <a:moveTo>
                  <a:pt x="2644139" y="3957827"/>
                </a:moveTo>
                <a:lnTo>
                  <a:pt x="7619" y="3957827"/>
                </a:lnTo>
                <a:lnTo>
                  <a:pt x="7619" y="1967483"/>
                </a:lnTo>
                <a:lnTo>
                  <a:pt x="3832" y="1967483"/>
                </a:lnTo>
                <a:lnTo>
                  <a:pt x="0" y="3957828"/>
                </a:lnTo>
                <a:lnTo>
                  <a:pt x="7619" y="3963923"/>
                </a:lnTo>
                <a:lnTo>
                  <a:pt x="2644139" y="3963923"/>
                </a:lnTo>
                <a:lnTo>
                  <a:pt x="2644139" y="395782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6404" y="1798320"/>
            <a:ext cx="2656332" cy="3983736"/>
          </a:xfrm>
          <a:custGeom>
            <a:avLst/>
            <a:gdLst/>
            <a:ahLst/>
            <a:cxnLst/>
            <a:rect l="l" t="t" r="r" b="b"/>
            <a:pathLst>
              <a:path w="2656332" h="3983736">
                <a:moveTo>
                  <a:pt x="2656332" y="1981199"/>
                </a:moveTo>
                <a:lnTo>
                  <a:pt x="2650235" y="1981199"/>
                </a:lnTo>
                <a:lnTo>
                  <a:pt x="2650235" y="3977639"/>
                </a:lnTo>
                <a:lnTo>
                  <a:pt x="13716" y="3977639"/>
                </a:lnTo>
                <a:lnTo>
                  <a:pt x="6096" y="3971544"/>
                </a:lnTo>
                <a:lnTo>
                  <a:pt x="9928" y="1981199"/>
                </a:lnTo>
                <a:lnTo>
                  <a:pt x="0" y="1981199"/>
                </a:lnTo>
                <a:lnTo>
                  <a:pt x="0" y="3980687"/>
                </a:lnTo>
                <a:lnTo>
                  <a:pt x="3048" y="3983736"/>
                </a:lnTo>
                <a:lnTo>
                  <a:pt x="2656332" y="3983736"/>
                </a:lnTo>
                <a:lnTo>
                  <a:pt x="2656332" y="1981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96639" y="1798320"/>
            <a:ext cx="12191" cy="3983736"/>
          </a:xfrm>
          <a:custGeom>
            <a:avLst/>
            <a:gdLst/>
            <a:ahLst/>
            <a:cxnLst/>
            <a:rect l="l" t="t" r="r" b="b"/>
            <a:pathLst>
              <a:path w="12191" h="3983736">
                <a:moveTo>
                  <a:pt x="12191" y="3980687"/>
                </a:moveTo>
                <a:lnTo>
                  <a:pt x="12191" y="1981199"/>
                </a:lnTo>
                <a:lnTo>
                  <a:pt x="6096" y="1981199"/>
                </a:lnTo>
                <a:lnTo>
                  <a:pt x="6096" y="3983736"/>
                </a:lnTo>
                <a:lnTo>
                  <a:pt x="9144" y="3983736"/>
                </a:lnTo>
                <a:lnTo>
                  <a:pt x="12191" y="39806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77468" y="3770375"/>
            <a:ext cx="2438400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2009" y="585668"/>
            <a:ext cx="14018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T</a:t>
            </a:r>
            <a:r>
              <a:rPr sz="4400" spc="-9" dirty="0">
                <a:latin typeface="Times New Roman"/>
                <a:cs typeface="Times New Roman"/>
              </a:rPr>
              <a:t>y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7056" y="585668"/>
            <a:ext cx="5763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9922" y="585668"/>
            <a:ext cx="343717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9" dirty="0">
                <a:latin typeface="Times New Roman"/>
                <a:cs typeface="Times New Roman"/>
              </a:rPr>
              <a:t>S</a:t>
            </a:r>
            <a:r>
              <a:rPr sz="4400" spc="-54" dirty="0">
                <a:latin typeface="Times New Roman"/>
                <a:cs typeface="Times New Roman"/>
              </a:rPr>
              <a:t>y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9939" y="1872821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2820" y="1872821"/>
            <a:ext cx="5652562" cy="15722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34" dirty="0">
                <a:latin typeface="Times New Roman"/>
                <a:cs typeface="Times New Roman"/>
              </a:rPr>
              <a:t> </a:t>
            </a:r>
            <a:r>
              <a:rPr sz="2100" spc="-18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6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9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35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379" dirty="0">
                <a:latin typeface="Times New Roman"/>
                <a:cs typeface="Times New Roman"/>
              </a:rPr>
              <a:t> 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5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2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endParaRPr sz="2100">
              <a:latin typeface="Times New Roman"/>
              <a:cs typeface="Times New Roman"/>
            </a:endParaRPr>
          </a:p>
          <a:p>
            <a:pPr marL="12700" marR="7795">
              <a:lnSpc>
                <a:spcPct val="100041"/>
              </a:lnSpc>
            </a:pPr>
            <a:r>
              <a:rPr sz="2100" spc="0" dirty="0">
                <a:latin typeface="Times New Roman"/>
                <a:cs typeface="Times New Roman"/>
              </a:rPr>
              <a:t>a </a:t>
            </a:r>
            <a:r>
              <a:rPr sz="2100" spc="179" dirty="0"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100" spc="3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 </a:t>
            </a:r>
            <a:r>
              <a:rPr sz="2100" spc="1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19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274" dirty="0">
                <a:latin typeface="Times New Roman"/>
                <a:cs typeface="Times New Roman"/>
              </a:rPr>
              <a:t> </a:t>
            </a:r>
            <a:r>
              <a:rPr sz="2100" spc="-24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 </a:t>
            </a:r>
            <a:r>
              <a:rPr sz="2100" spc="198" dirty="0"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100" spc="4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100" spc="1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ly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er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med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8543">
              <a:lnSpc>
                <a:spcPct val="100041"/>
              </a:lnSpc>
            </a:pPr>
            <a:r>
              <a:rPr sz="2100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1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3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c </a:t>
            </a:r>
            <a:r>
              <a:rPr sz="2100" spc="1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(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-29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451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47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390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4" dirty="0">
                <a:latin typeface="Times New Roman"/>
                <a:cs typeface="Times New Roman"/>
              </a:rPr>
              <a:t>y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m 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2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9939" y="2832834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7157" y="3473016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0037" y="3473016"/>
            <a:ext cx="519408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-i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, </a:t>
            </a:r>
            <a:r>
              <a:rPr sz="2100" spc="12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k</a:t>
            </a:r>
            <a:r>
              <a:rPr sz="2100" spc="50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  </a:t>
            </a:r>
            <a:r>
              <a:rPr sz="2100" spc="4" dirty="0">
                <a:latin typeface="Times New Roman"/>
                <a:cs typeface="Times New Roman"/>
              </a:rPr>
              <a:t>me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s,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820" y="3792977"/>
            <a:ext cx="5651873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17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 </a:t>
            </a:r>
            <a:r>
              <a:rPr sz="2100" spc="347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er</a:t>
            </a:r>
            <a:r>
              <a:rPr sz="2100" spc="-129" dirty="0">
                <a:latin typeface="Times New Roman"/>
                <a:cs typeface="Times New Roman"/>
              </a:rPr>
              <a:t>y</a:t>
            </a:r>
            <a:r>
              <a:rPr sz="2100" spc="0" dirty="0">
                <a:latin typeface="Times New Roman"/>
                <a:cs typeface="Times New Roman"/>
              </a:rPr>
              <a:t>, </a:t>
            </a:r>
            <a:r>
              <a:rPr sz="2100" spc="9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189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48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238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34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  <a:p>
            <a:pPr marL="469917" marR="40004">
              <a:lnSpc>
                <a:spcPct val="95825"/>
              </a:lnSpc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ss.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05"/>
              </a:spcBef>
            </a:pPr>
            <a:r>
              <a:rPr sz="2100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1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3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hu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3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9939" y="4433030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7157" y="4753121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0037" y="4753121"/>
            <a:ext cx="5195632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mea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n-t</a:t>
            </a:r>
            <a:r>
              <a:rPr sz="2100" spc="-1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5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to</a:t>
            </a:r>
            <a:r>
              <a:rPr sz="2100" spc="10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100" spc="-31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5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2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7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100" spc="-8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2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8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100" spc="29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lu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  <a:p>
            <a:pPr marL="12700" marR="6436">
              <a:lnSpc>
                <a:spcPct val="99945"/>
              </a:lnSpc>
            </a:pP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 </a:t>
            </a:r>
            <a:r>
              <a:rPr sz="2100" spc="8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erm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-13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w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 </a:t>
            </a:r>
            <a:r>
              <a:rPr sz="2100" spc="27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it </a:t>
            </a:r>
            <a:r>
              <a:rPr sz="2100" spc="-15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42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in </a:t>
            </a:r>
            <a:r>
              <a:rPr sz="2100" spc="-134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cc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le li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500" y="1341120"/>
            <a:ext cx="8763000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77">
              <a:lnSpc>
                <a:spcPct val="95825"/>
              </a:lnSpc>
              <a:spcBef>
                <a:spcPts val="360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CBAADA72-64F1-F34F-B812-E3026F3837B1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E`NGINEERING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0FFFE4AF-CB54-5943-8D1D-4001E1494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60293F-914C-F244-BCDA-1D2C7893132B}"/>
              </a:ext>
            </a:extLst>
          </p:cNvPr>
          <p:cNvSpPr/>
          <p:nvPr/>
        </p:nvSpPr>
        <p:spPr>
          <a:xfrm>
            <a:off x="850900" y="203200"/>
            <a:ext cx="8686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Testing: 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testing is generally executed to determine how a system or sub-system performs in terms of responsiveness and stability under a particular workload. 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can also serve to investigate measure, validate or verify other quality attributes of the system, such as scalability, reliability and resource usage.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1">
            <a:extLst>
              <a:ext uri="{FF2B5EF4-FFF2-40B4-BE49-F238E27FC236}">
                <a16:creationId xmlns:a16="http://schemas.microsoft.com/office/drawing/2014/main" id="{4519E705-C3AC-4041-87E9-72AE8A0C0D50}"/>
              </a:ext>
            </a:extLst>
          </p:cNvPr>
          <p:cNvSpPr/>
          <p:nvPr/>
        </p:nvSpPr>
        <p:spPr>
          <a:xfrm>
            <a:off x="7791196" y="5384800"/>
            <a:ext cx="1746504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044510-A2D2-B542-9315-A3FE099271F8}"/>
              </a:ext>
            </a:extLst>
          </p:cNvPr>
          <p:cNvSpPr txBox="1">
            <a:spLocks/>
          </p:cNvSpPr>
          <p:nvPr/>
        </p:nvSpPr>
        <p:spPr>
          <a:xfrm>
            <a:off x="2228960" y="734980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E`NGINEERING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EB80E6C-2DE4-0A4C-8731-248A5DCBC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54947"/>
              </p:ext>
            </p:extLst>
          </p:nvPr>
        </p:nvGraphicFramePr>
        <p:xfrm>
          <a:off x="9017000" y="12700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1" name="Object 4">
                        <a:extLst>
                          <a:ext uri="{FF2B5EF4-FFF2-40B4-BE49-F238E27FC236}">
                            <a16:creationId xmlns:a16="http://schemas.microsoft.com/office/drawing/2014/main" id="{0FFFE4AF-CB54-5943-8D1D-4001E1494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12700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1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76540-0458-214D-9A1C-3F6DB7387EEF}"/>
              </a:ext>
            </a:extLst>
          </p:cNvPr>
          <p:cNvSpPr/>
          <p:nvPr/>
        </p:nvSpPr>
        <p:spPr>
          <a:xfrm>
            <a:off x="927100" y="1041400"/>
            <a:ext cx="8915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Testing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testing that the system can continue to operate under a specific load, whether that be large quantities of data or a large number of users. 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testing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way to test software functions even when certain components (for example a file or database) increase radically in size.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testing beyond normal operational capacity, often to a breaking point, in order to observe the results. It is a form of software testing that is used to determine the stability of a given system.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6FE5B01-5DA1-5C43-9BF9-45C099B7F7A1}"/>
              </a:ext>
            </a:extLst>
          </p:cNvPr>
          <p:cNvSpPr txBox="1">
            <a:spLocks/>
          </p:cNvSpPr>
          <p:nvPr/>
        </p:nvSpPr>
        <p:spPr>
          <a:xfrm>
            <a:off x="1308100" y="7137400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© LPU :: </a:t>
            </a:r>
            <a:r>
              <a:rPr lang="en-IN" dirty="0">
                <a:solidFill>
                  <a:srgbClr val="898989"/>
                </a:solidFill>
                <a:latin typeface="Tahoma" pitchFamily="34" charset="0"/>
              </a:rPr>
              <a:t>CAP437: SOFTWARE E`NGINEERING PRACTICES : </a:t>
            </a:r>
            <a:r>
              <a:rPr lang="en-IN" altLang="en-US" dirty="0">
                <a:solidFill>
                  <a:srgbClr val="898989"/>
                </a:solidFill>
                <a:latin typeface="Tahoma" pitchFamily="34" charset="0"/>
              </a:rPr>
              <a:t> Ashwani Kumar Tewari</a:t>
            </a:r>
          </a:p>
          <a:p>
            <a:endParaRPr lang="en-US" sz="1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FDA532C-0AB0-0C43-8176-856F473DF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52822"/>
              </p:ext>
            </p:extLst>
          </p:nvPr>
        </p:nvGraphicFramePr>
        <p:xfrm>
          <a:off x="8858140" y="28388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1" name="Object 4">
                        <a:extLst>
                          <a:ext uri="{FF2B5EF4-FFF2-40B4-BE49-F238E27FC236}">
                            <a16:creationId xmlns:a16="http://schemas.microsoft.com/office/drawing/2014/main" id="{0FFFE4AF-CB54-5943-8D1D-4001E1494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40" y="28388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6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66216" y="1276096"/>
            <a:ext cx="8758428" cy="152400"/>
          </a:xfrm>
          <a:custGeom>
            <a:avLst/>
            <a:gdLst/>
            <a:ahLst/>
            <a:cxnLst/>
            <a:rect l="l" t="t" r="r" b="b"/>
            <a:pathLst>
              <a:path w="8758428" h="152400">
                <a:moveTo>
                  <a:pt x="0" y="0"/>
                </a:moveTo>
                <a:lnTo>
                  <a:pt x="8758428" y="0"/>
                </a:lnTo>
                <a:lnTo>
                  <a:pt x="8758428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6216" y="1283716"/>
            <a:ext cx="8750807" cy="454151"/>
          </a:xfrm>
          <a:custGeom>
            <a:avLst/>
            <a:gdLst/>
            <a:ahLst/>
            <a:cxnLst/>
            <a:rect l="l" t="t" r="r" b="b"/>
            <a:pathLst>
              <a:path w="8750807" h="454151">
                <a:moveTo>
                  <a:pt x="7619" y="0"/>
                </a:moveTo>
                <a:lnTo>
                  <a:pt x="5157" y="144779"/>
                </a:lnTo>
                <a:lnTo>
                  <a:pt x="7619" y="144779"/>
                </a:lnTo>
                <a:lnTo>
                  <a:pt x="76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60120" y="1270000"/>
            <a:ext cx="8764523" cy="475487"/>
          </a:xfrm>
          <a:custGeom>
            <a:avLst/>
            <a:gdLst/>
            <a:ahLst/>
            <a:cxnLst/>
            <a:rect l="l" t="t" r="r" b="b"/>
            <a:pathLst>
              <a:path w="8764523" h="475487">
                <a:moveTo>
                  <a:pt x="8764523" y="13716"/>
                </a:moveTo>
                <a:lnTo>
                  <a:pt x="8756903" y="6096"/>
                </a:lnTo>
                <a:lnTo>
                  <a:pt x="8764523" y="0"/>
                </a:lnTo>
                <a:lnTo>
                  <a:pt x="3048" y="0"/>
                </a:lnTo>
                <a:lnTo>
                  <a:pt x="0" y="3048"/>
                </a:lnTo>
                <a:lnTo>
                  <a:pt x="0" y="158496"/>
                </a:lnTo>
                <a:lnTo>
                  <a:pt x="11253" y="158496"/>
                </a:lnTo>
                <a:lnTo>
                  <a:pt x="13715" y="13716"/>
                </a:lnTo>
                <a:lnTo>
                  <a:pt x="8756903" y="13716"/>
                </a:lnTo>
                <a:lnTo>
                  <a:pt x="8756903" y="158496"/>
                </a:lnTo>
                <a:lnTo>
                  <a:pt x="8764523" y="158496"/>
                </a:lnTo>
                <a:lnTo>
                  <a:pt x="8764523" y="1371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17023" y="1270000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13716" y="3048"/>
                </a:moveTo>
                <a:lnTo>
                  <a:pt x="10667" y="0"/>
                </a:lnTo>
                <a:lnTo>
                  <a:pt x="7619" y="0"/>
                </a:lnTo>
                <a:lnTo>
                  <a:pt x="0" y="6096"/>
                </a:lnTo>
                <a:lnTo>
                  <a:pt x="7619" y="13716"/>
                </a:lnTo>
                <a:lnTo>
                  <a:pt x="7619" y="158496"/>
                </a:lnTo>
                <a:lnTo>
                  <a:pt x="13716" y="158496"/>
                </a:lnTo>
                <a:lnTo>
                  <a:pt x="13716" y="30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2668" y="1428496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25268" y="1747013"/>
            <a:ext cx="7197852" cy="2671571"/>
          </a:xfrm>
          <a:custGeom>
            <a:avLst/>
            <a:gdLst/>
            <a:ahLst/>
            <a:cxnLst/>
            <a:rect l="l" t="t" r="r" b="b"/>
            <a:pathLst>
              <a:path w="7197852" h="2671571">
                <a:moveTo>
                  <a:pt x="7620" y="2663952"/>
                </a:moveTo>
                <a:lnTo>
                  <a:pt x="7197852" y="2663952"/>
                </a:lnTo>
                <a:lnTo>
                  <a:pt x="7197852" y="2671571"/>
                </a:lnTo>
                <a:lnTo>
                  <a:pt x="7620" y="2671571"/>
                </a:lnTo>
                <a:lnTo>
                  <a:pt x="0" y="2663952"/>
                </a:lnTo>
                <a:lnTo>
                  <a:pt x="7620" y="0"/>
                </a:lnTo>
                <a:lnTo>
                  <a:pt x="7620" y="266395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9172" y="1733297"/>
            <a:ext cx="7210044" cy="2691384"/>
          </a:xfrm>
          <a:custGeom>
            <a:avLst/>
            <a:gdLst/>
            <a:ahLst/>
            <a:cxnLst/>
            <a:rect l="l" t="t" r="r" b="b"/>
            <a:pathLst>
              <a:path w="7210044" h="2691384">
                <a:moveTo>
                  <a:pt x="3048" y="0"/>
                </a:moveTo>
                <a:lnTo>
                  <a:pt x="7210044" y="0"/>
                </a:lnTo>
                <a:lnTo>
                  <a:pt x="7203948" y="7620"/>
                </a:lnTo>
                <a:lnTo>
                  <a:pt x="7210044" y="13716"/>
                </a:lnTo>
                <a:lnTo>
                  <a:pt x="7210044" y="2691384"/>
                </a:lnTo>
                <a:lnTo>
                  <a:pt x="6096" y="2691384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5"/>
                </a:lnTo>
                <a:lnTo>
                  <a:pt x="6096" y="2677668"/>
                </a:lnTo>
                <a:lnTo>
                  <a:pt x="13716" y="2685287"/>
                </a:lnTo>
                <a:lnTo>
                  <a:pt x="7203948" y="2685287"/>
                </a:lnTo>
                <a:lnTo>
                  <a:pt x="7203948" y="13715"/>
                </a:lnTo>
                <a:lnTo>
                  <a:pt x="13716" y="13715"/>
                </a:lnTo>
                <a:lnTo>
                  <a:pt x="13716" y="7620"/>
                </a:lnTo>
                <a:lnTo>
                  <a:pt x="6096" y="13716"/>
                </a:lnTo>
                <a:lnTo>
                  <a:pt x="6096" y="2691384"/>
                </a:lnTo>
                <a:lnTo>
                  <a:pt x="3048" y="2691384"/>
                </a:lnTo>
                <a:lnTo>
                  <a:pt x="0" y="268833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23120" y="1733297"/>
            <a:ext cx="13716" cy="2691384"/>
          </a:xfrm>
          <a:custGeom>
            <a:avLst/>
            <a:gdLst/>
            <a:ahLst/>
            <a:cxnLst/>
            <a:rect l="l" t="t" r="r" b="b"/>
            <a:pathLst>
              <a:path w="13716" h="2691384">
                <a:moveTo>
                  <a:pt x="6096" y="2691384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2688336"/>
                </a:lnTo>
                <a:lnTo>
                  <a:pt x="10667" y="2691384"/>
                </a:lnTo>
                <a:lnTo>
                  <a:pt x="6096" y="269138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6216" y="1428496"/>
            <a:ext cx="8758428" cy="309372"/>
          </a:xfrm>
          <a:custGeom>
            <a:avLst/>
            <a:gdLst/>
            <a:ahLst/>
            <a:cxnLst/>
            <a:rect l="l" t="t" r="r" b="b"/>
            <a:pathLst>
              <a:path w="8758428" h="309372">
                <a:moveTo>
                  <a:pt x="0" y="0"/>
                </a:moveTo>
                <a:lnTo>
                  <a:pt x="8758428" y="0"/>
                </a:lnTo>
                <a:lnTo>
                  <a:pt x="8758428" y="309372"/>
                </a:lnTo>
                <a:lnTo>
                  <a:pt x="0" y="3093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6216" y="1283716"/>
            <a:ext cx="8750807" cy="454151"/>
          </a:xfrm>
          <a:custGeom>
            <a:avLst/>
            <a:gdLst/>
            <a:ahLst/>
            <a:cxnLst/>
            <a:rect l="l" t="t" r="r" b="b"/>
            <a:pathLst>
              <a:path w="8750807" h="454151">
                <a:moveTo>
                  <a:pt x="8750807" y="448055"/>
                </a:moveTo>
                <a:lnTo>
                  <a:pt x="7619" y="448056"/>
                </a:lnTo>
                <a:lnTo>
                  <a:pt x="7619" y="144779"/>
                </a:lnTo>
                <a:lnTo>
                  <a:pt x="5157" y="144779"/>
                </a:lnTo>
                <a:lnTo>
                  <a:pt x="0" y="448055"/>
                </a:lnTo>
                <a:lnTo>
                  <a:pt x="7619" y="454151"/>
                </a:lnTo>
                <a:lnTo>
                  <a:pt x="8750807" y="454151"/>
                </a:lnTo>
                <a:lnTo>
                  <a:pt x="8750807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0120" y="1270000"/>
            <a:ext cx="8764523" cy="475487"/>
          </a:xfrm>
          <a:custGeom>
            <a:avLst/>
            <a:gdLst/>
            <a:ahLst/>
            <a:cxnLst/>
            <a:rect l="l" t="t" r="r" b="b"/>
            <a:pathLst>
              <a:path w="8764523" h="475487">
                <a:moveTo>
                  <a:pt x="8764523" y="158496"/>
                </a:moveTo>
                <a:lnTo>
                  <a:pt x="8756903" y="158496"/>
                </a:lnTo>
                <a:lnTo>
                  <a:pt x="8756903" y="467868"/>
                </a:lnTo>
                <a:lnTo>
                  <a:pt x="13716" y="467868"/>
                </a:lnTo>
                <a:lnTo>
                  <a:pt x="6096" y="461772"/>
                </a:lnTo>
                <a:lnTo>
                  <a:pt x="11253" y="158496"/>
                </a:lnTo>
                <a:lnTo>
                  <a:pt x="0" y="158496"/>
                </a:lnTo>
                <a:lnTo>
                  <a:pt x="0" y="472439"/>
                </a:lnTo>
                <a:lnTo>
                  <a:pt x="3048" y="475487"/>
                </a:lnTo>
                <a:lnTo>
                  <a:pt x="8764523" y="475487"/>
                </a:lnTo>
                <a:lnTo>
                  <a:pt x="8764523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17023" y="1270000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13716" y="472439"/>
                </a:moveTo>
                <a:lnTo>
                  <a:pt x="13716" y="158496"/>
                </a:lnTo>
                <a:lnTo>
                  <a:pt x="7619" y="158496"/>
                </a:lnTo>
                <a:lnTo>
                  <a:pt x="7619" y="475487"/>
                </a:lnTo>
                <a:lnTo>
                  <a:pt x="10667" y="475487"/>
                </a:lnTo>
                <a:lnTo>
                  <a:pt x="13716" y="4724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6216" y="1747013"/>
            <a:ext cx="1552955" cy="2671571"/>
          </a:xfrm>
          <a:custGeom>
            <a:avLst/>
            <a:gdLst/>
            <a:ahLst/>
            <a:cxnLst/>
            <a:rect l="l" t="t" r="r" b="b"/>
            <a:pathLst>
              <a:path w="1552955" h="2671571">
                <a:moveTo>
                  <a:pt x="7620" y="2663952"/>
                </a:moveTo>
                <a:lnTo>
                  <a:pt x="1552955" y="2663952"/>
                </a:lnTo>
                <a:lnTo>
                  <a:pt x="1552955" y="2671571"/>
                </a:lnTo>
                <a:lnTo>
                  <a:pt x="7619" y="2671571"/>
                </a:lnTo>
                <a:lnTo>
                  <a:pt x="0" y="2663952"/>
                </a:lnTo>
                <a:lnTo>
                  <a:pt x="7620" y="0"/>
                </a:lnTo>
                <a:lnTo>
                  <a:pt x="7620" y="266395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0120" y="1733297"/>
            <a:ext cx="1565148" cy="2691384"/>
          </a:xfrm>
          <a:custGeom>
            <a:avLst/>
            <a:gdLst/>
            <a:ahLst/>
            <a:cxnLst/>
            <a:rect l="l" t="t" r="r" b="b"/>
            <a:pathLst>
              <a:path w="1565148" h="2691384">
                <a:moveTo>
                  <a:pt x="3048" y="0"/>
                </a:moveTo>
                <a:lnTo>
                  <a:pt x="1565148" y="0"/>
                </a:lnTo>
                <a:lnTo>
                  <a:pt x="1559051" y="7620"/>
                </a:lnTo>
                <a:lnTo>
                  <a:pt x="1565148" y="13716"/>
                </a:lnTo>
                <a:lnTo>
                  <a:pt x="1565148" y="2691384"/>
                </a:lnTo>
                <a:lnTo>
                  <a:pt x="6096" y="2691384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5"/>
                </a:lnTo>
                <a:lnTo>
                  <a:pt x="6096" y="2677668"/>
                </a:lnTo>
                <a:lnTo>
                  <a:pt x="13716" y="2685287"/>
                </a:lnTo>
                <a:lnTo>
                  <a:pt x="1559051" y="2685287"/>
                </a:lnTo>
                <a:lnTo>
                  <a:pt x="1559051" y="13715"/>
                </a:lnTo>
                <a:lnTo>
                  <a:pt x="13716" y="13715"/>
                </a:lnTo>
                <a:lnTo>
                  <a:pt x="13716" y="7620"/>
                </a:lnTo>
                <a:lnTo>
                  <a:pt x="6096" y="13716"/>
                </a:lnTo>
                <a:lnTo>
                  <a:pt x="6096" y="2691384"/>
                </a:lnTo>
                <a:lnTo>
                  <a:pt x="3048" y="2691384"/>
                </a:lnTo>
                <a:lnTo>
                  <a:pt x="0" y="2688336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9171" y="1733297"/>
            <a:ext cx="13716" cy="2691384"/>
          </a:xfrm>
          <a:custGeom>
            <a:avLst/>
            <a:gdLst/>
            <a:ahLst/>
            <a:cxnLst/>
            <a:rect l="l" t="t" r="r" b="b"/>
            <a:pathLst>
              <a:path w="13716" h="2691384">
                <a:moveTo>
                  <a:pt x="6096" y="2691384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10668" y="0"/>
                </a:lnTo>
                <a:lnTo>
                  <a:pt x="13716" y="3048"/>
                </a:lnTo>
                <a:lnTo>
                  <a:pt x="13716" y="2688336"/>
                </a:lnTo>
                <a:lnTo>
                  <a:pt x="10668" y="2691384"/>
                </a:lnTo>
                <a:lnTo>
                  <a:pt x="6096" y="269138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1268" y="1809496"/>
            <a:ext cx="1524000" cy="1490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14018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T</a:t>
            </a:r>
            <a:r>
              <a:rPr sz="4400" spc="-9" dirty="0">
                <a:latin typeface="Times New Roman"/>
                <a:cs typeface="Times New Roman"/>
              </a:rPr>
              <a:t>y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57056" y="585668"/>
            <a:ext cx="5763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9922" y="585668"/>
            <a:ext cx="47806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9" dirty="0">
                <a:latin typeface="Times New Roman"/>
                <a:cs typeface="Times New Roman"/>
              </a:rPr>
              <a:t>S</a:t>
            </a:r>
            <a:r>
              <a:rPr sz="4400" spc="-54" dirty="0">
                <a:latin typeface="Times New Roman"/>
                <a:cs typeface="Times New Roman"/>
              </a:rPr>
              <a:t>y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4026" y="1807754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6907" y="1807754"/>
            <a:ext cx="5226917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169" dirty="0"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5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3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35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100" spc="1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203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39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1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  <a:spcBef>
                <a:spcPts val="105"/>
              </a:spcBef>
            </a:pP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dd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am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045" y="1807754"/>
            <a:ext cx="148984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167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248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it</a:t>
            </a:r>
            <a:r>
              <a:rPr sz="2100" spc="15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4026" y="2447807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1244" y="2767898"/>
            <a:ext cx="158749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4124" y="2767898"/>
            <a:ext cx="4788477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-11" dirty="0"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la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re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210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ia</a:t>
            </a:r>
            <a:r>
              <a:rPr sz="2100" spc="25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1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la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1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100" spc="4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47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w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ll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-14" dirty="0">
                <a:latin typeface="Times New Roman"/>
                <a:cs typeface="Times New Roman"/>
              </a:rPr>
              <a:t>er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0851" y="3087859"/>
            <a:ext cx="1407435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27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331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1244" y="3727912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124" y="3727912"/>
            <a:ext cx="6283944" cy="61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all 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349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ill </a:t>
            </a:r>
            <a:r>
              <a:rPr sz="2100" spc="128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16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226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 </a:t>
            </a:r>
            <a:r>
              <a:rPr sz="2100" spc="193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tw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54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88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61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216" y="1276096"/>
            <a:ext cx="87584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66216" y="1428496"/>
            <a:ext cx="8758428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02">
              <a:lnSpc>
                <a:spcPts val="1925"/>
              </a:lnSpc>
              <a:spcBef>
                <a:spcPts val="96"/>
              </a:spcBef>
            </a:pPr>
            <a:r>
              <a:rPr sz="3600" spc="0" baseline="3623" dirty="0">
                <a:latin typeface="Times New Roman"/>
                <a:cs typeface="Times New Roman"/>
              </a:rPr>
              <a:t>D</a:t>
            </a:r>
            <a:r>
              <a:rPr sz="3600" spc="-4" baseline="3623" dirty="0">
                <a:latin typeface="Times New Roman"/>
                <a:cs typeface="Times New Roman"/>
              </a:rPr>
              <a:t>e</a:t>
            </a:r>
            <a:r>
              <a:rPr sz="3600" spc="9" baseline="3623" dirty="0">
                <a:latin typeface="Times New Roman"/>
                <a:cs typeface="Times New Roman"/>
              </a:rPr>
              <a:t>p</a:t>
            </a:r>
            <a:r>
              <a:rPr sz="3600" spc="-9" baseline="3623" dirty="0">
                <a:latin typeface="Times New Roman"/>
                <a:cs typeface="Times New Roman"/>
              </a:rPr>
              <a:t>l</a:t>
            </a:r>
            <a:r>
              <a:rPr sz="3600" spc="4" baseline="3623" dirty="0">
                <a:latin typeface="Times New Roman"/>
                <a:cs typeface="Times New Roman"/>
              </a:rPr>
              <a:t>o</a:t>
            </a:r>
            <a:r>
              <a:rPr sz="3600" spc="-4" baseline="3623" dirty="0">
                <a:latin typeface="Times New Roman"/>
                <a:cs typeface="Times New Roman"/>
              </a:rPr>
              <a:t>y</a:t>
            </a:r>
            <a:r>
              <a:rPr sz="3600" spc="14" baseline="3623" dirty="0">
                <a:latin typeface="Times New Roman"/>
                <a:cs typeface="Times New Roman"/>
              </a:rPr>
              <a:t>m</a:t>
            </a:r>
            <a:r>
              <a:rPr sz="3600" spc="-4" baseline="3623" dirty="0">
                <a:latin typeface="Times New Roman"/>
                <a:cs typeface="Times New Roman"/>
              </a:rPr>
              <a:t>e</a:t>
            </a:r>
            <a:r>
              <a:rPr sz="3600" spc="-14" baseline="3623" dirty="0">
                <a:latin typeface="Times New Roman"/>
                <a:cs typeface="Times New Roman"/>
              </a:rPr>
              <a:t>n</a:t>
            </a:r>
            <a:r>
              <a:rPr sz="3600" spc="0" baseline="3623" dirty="0">
                <a:latin typeface="Times New Roman"/>
                <a:cs typeface="Times New Roman"/>
              </a:rPr>
              <a:t>t</a:t>
            </a:r>
            <a:r>
              <a:rPr sz="3600" spc="300" baseline="3623" dirty="0">
                <a:latin typeface="Times New Roman"/>
                <a:cs typeface="Times New Roman"/>
              </a:rPr>
              <a:t> </a:t>
            </a:r>
            <a:r>
              <a:rPr sz="3600" spc="-204" baseline="3623" dirty="0">
                <a:latin typeface="Times New Roman"/>
                <a:cs typeface="Times New Roman"/>
              </a:rPr>
              <a:t>T</a:t>
            </a:r>
            <a:r>
              <a:rPr sz="3600" spc="14" baseline="3623" dirty="0">
                <a:latin typeface="Times New Roman"/>
                <a:cs typeface="Times New Roman"/>
              </a:rPr>
              <a:t>e</a:t>
            </a:r>
            <a:r>
              <a:rPr sz="3600" spc="-19" baseline="3623" dirty="0">
                <a:latin typeface="Times New Roman"/>
                <a:cs typeface="Times New Roman"/>
              </a:rPr>
              <a:t>s</a:t>
            </a:r>
            <a:r>
              <a:rPr sz="3600" spc="-14" baseline="3623" dirty="0">
                <a:latin typeface="Times New Roman"/>
                <a:cs typeface="Times New Roman"/>
              </a:rPr>
              <a:t>t</a:t>
            </a:r>
            <a:r>
              <a:rPr sz="3600" spc="9" baseline="3623" dirty="0">
                <a:latin typeface="Times New Roman"/>
                <a:cs typeface="Times New Roman"/>
              </a:rPr>
              <a:t>i</a:t>
            </a:r>
            <a:r>
              <a:rPr sz="3600" spc="-14" baseline="3623" dirty="0">
                <a:latin typeface="Times New Roman"/>
                <a:cs typeface="Times New Roman"/>
              </a:rPr>
              <a:t>n</a:t>
            </a:r>
            <a:r>
              <a:rPr sz="3600" spc="0" baseline="3623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AE8AB22E-1813-C845-9FBE-6B6BAF477C58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4" name="Object 4">
            <a:extLst>
              <a:ext uri="{FF2B5EF4-FFF2-40B4-BE49-F238E27FC236}">
                <a16:creationId xmlns:a16="http://schemas.microsoft.com/office/drawing/2014/main" id="{EBE9D5DE-AFFD-E544-86F2-4BD27759F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DEF87D3-793F-CE45-A34D-8BB78EF7ABDE}"/>
              </a:ext>
            </a:extLst>
          </p:cNvPr>
          <p:cNvSpPr/>
          <p:nvPr/>
        </p:nvSpPr>
        <p:spPr>
          <a:xfrm>
            <a:off x="951515" y="4378351"/>
            <a:ext cx="85917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,Bold"/>
              </a:rPr>
              <a:t>Destructive Testing: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Destructive software testing which attempts to cause a piece of software to fail in an uncontrolled manner, in order to test its robustness.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It verifies that the software functions properly even when it receives invalid or unexpected inputs, thereby establishing the robustness of input validation and error-management routines.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31251" y="4829555"/>
            <a:ext cx="2156459" cy="1997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44439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-9" dirty="0">
                <a:latin typeface="Times New Roman"/>
                <a:cs typeface="Times New Roman"/>
              </a:rPr>
              <a:t>cc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pt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1377355"/>
            <a:ext cx="8308295" cy="179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7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7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2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2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1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89" dirty="0"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5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2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45134">
              <a:lnSpc>
                <a:spcPts val="2590"/>
              </a:lnSpc>
              <a:spcBef>
                <a:spcPts val="1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260">
              <a:lnSpc>
                <a:spcPts val="2590"/>
              </a:lnSpc>
              <a:spcBef>
                <a:spcPts val="601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244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35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-239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4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416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537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-2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-139" dirty="0">
                <a:solidFill>
                  <a:srgbClr val="BF0000"/>
                </a:solidFill>
                <a:latin typeface="Times New Roman"/>
                <a:cs typeface="Times New Roman"/>
              </a:rPr>
              <a:t>’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-2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lia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40">
              <a:lnSpc>
                <a:spcPct val="95825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6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rm</a:t>
            </a:r>
            <a:r>
              <a:rPr sz="2400" spc="0" dirty="0">
                <a:latin typeface="Times New Roman"/>
                <a:cs typeface="Times New Roman"/>
              </a:rPr>
              <a:t>al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-2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2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522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-2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 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3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7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3175641"/>
            <a:ext cx="95290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3301" y="3175641"/>
            <a:ext cx="108853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8970" y="3175641"/>
            <a:ext cx="4926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4185" y="3175641"/>
            <a:ext cx="25591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 </a:t>
            </a:r>
            <a:r>
              <a:rPr sz="2400" spc="1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0462" y="3175641"/>
            <a:ext cx="17030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8778" y="3175641"/>
            <a:ext cx="3292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2449" y="3175641"/>
            <a:ext cx="6069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792" y="3504847"/>
            <a:ext cx="565381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299" dirty="0">
                <a:latin typeface="Times New Roman"/>
                <a:cs typeface="Times New Roman"/>
              </a:rPr>
              <a:t> 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eme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5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3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893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792" y="3910105"/>
            <a:ext cx="8306555" cy="139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om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3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24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1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3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417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3042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168">
              <a:lnSpc>
                <a:spcPts val="2590"/>
              </a:lnSpc>
              <a:spcBef>
                <a:spcPts val="601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or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5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5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 </a:t>
            </a:r>
            <a:r>
              <a:rPr sz="2400" spc="-2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m 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aila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464471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B1001DC-12B7-7D4B-A072-5710CDD9189F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19D89B18-9F1B-754E-9F71-F51C60781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3168" y="4343399"/>
            <a:ext cx="8756904" cy="455675"/>
          </a:xfrm>
          <a:custGeom>
            <a:avLst/>
            <a:gdLst/>
            <a:ahLst/>
            <a:cxnLst/>
            <a:rect l="l" t="t" r="r" b="b"/>
            <a:pathLst>
              <a:path w="8756904" h="455675">
                <a:moveTo>
                  <a:pt x="7620" y="449580"/>
                </a:moveTo>
                <a:lnTo>
                  <a:pt x="8756903" y="449579"/>
                </a:lnTo>
                <a:lnTo>
                  <a:pt x="8756904" y="455675"/>
                </a:lnTo>
                <a:lnTo>
                  <a:pt x="7619" y="455675"/>
                </a:lnTo>
                <a:lnTo>
                  <a:pt x="0" y="449579"/>
                </a:lnTo>
                <a:lnTo>
                  <a:pt x="7620" y="0"/>
                </a:lnTo>
                <a:lnTo>
                  <a:pt x="7620" y="4495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072" y="4331207"/>
            <a:ext cx="8769096" cy="473963"/>
          </a:xfrm>
          <a:custGeom>
            <a:avLst/>
            <a:gdLst/>
            <a:ahLst/>
            <a:cxnLst/>
            <a:rect l="l" t="t" r="r" b="b"/>
            <a:pathLst>
              <a:path w="8769096" h="473963">
                <a:moveTo>
                  <a:pt x="3048" y="0"/>
                </a:moveTo>
                <a:lnTo>
                  <a:pt x="8769096" y="0"/>
                </a:lnTo>
                <a:lnTo>
                  <a:pt x="8763000" y="6095"/>
                </a:lnTo>
                <a:lnTo>
                  <a:pt x="8769096" y="12191"/>
                </a:lnTo>
                <a:lnTo>
                  <a:pt x="8769096" y="473963"/>
                </a:lnTo>
                <a:lnTo>
                  <a:pt x="6096" y="473963"/>
                </a:lnTo>
                <a:lnTo>
                  <a:pt x="6096" y="12191"/>
                </a:lnTo>
                <a:lnTo>
                  <a:pt x="13716" y="6095"/>
                </a:lnTo>
                <a:lnTo>
                  <a:pt x="13716" y="12192"/>
                </a:lnTo>
                <a:lnTo>
                  <a:pt x="6096" y="461771"/>
                </a:lnTo>
                <a:lnTo>
                  <a:pt x="13716" y="467867"/>
                </a:lnTo>
                <a:lnTo>
                  <a:pt x="8763000" y="467867"/>
                </a:lnTo>
                <a:lnTo>
                  <a:pt x="8762999" y="12192"/>
                </a:lnTo>
                <a:lnTo>
                  <a:pt x="13716" y="12192"/>
                </a:lnTo>
                <a:lnTo>
                  <a:pt x="13716" y="6095"/>
                </a:lnTo>
                <a:lnTo>
                  <a:pt x="6096" y="12191"/>
                </a:lnTo>
                <a:lnTo>
                  <a:pt x="6096" y="473963"/>
                </a:lnTo>
                <a:lnTo>
                  <a:pt x="3048" y="473963"/>
                </a:lnTo>
                <a:lnTo>
                  <a:pt x="0" y="470915"/>
                </a:lnTo>
                <a:lnTo>
                  <a:pt x="0" y="1523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20072" y="4331207"/>
            <a:ext cx="13716" cy="473963"/>
          </a:xfrm>
          <a:custGeom>
            <a:avLst/>
            <a:gdLst/>
            <a:ahLst/>
            <a:cxnLst/>
            <a:rect l="l" t="t" r="r" b="b"/>
            <a:pathLst>
              <a:path w="13716" h="473963">
                <a:moveTo>
                  <a:pt x="6096" y="473963"/>
                </a:moveTo>
                <a:lnTo>
                  <a:pt x="6096" y="12191"/>
                </a:lnTo>
                <a:lnTo>
                  <a:pt x="0" y="6095"/>
                </a:lnTo>
                <a:lnTo>
                  <a:pt x="6096" y="0"/>
                </a:lnTo>
                <a:lnTo>
                  <a:pt x="10667" y="0"/>
                </a:lnTo>
                <a:lnTo>
                  <a:pt x="13716" y="1523"/>
                </a:lnTo>
                <a:lnTo>
                  <a:pt x="13716" y="470915"/>
                </a:lnTo>
                <a:lnTo>
                  <a:pt x="10667" y="473963"/>
                </a:lnTo>
                <a:lnTo>
                  <a:pt x="6096" y="47396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432647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377355"/>
            <a:ext cx="4142693" cy="1064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 is</a:t>
            </a:r>
            <a:r>
              <a:rPr sz="2400" spc="5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22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3</a:t>
            </a:r>
            <a:r>
              <a:rPr sz="2400" spc="-47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29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3175" y="1377355"/>
            <a:ext cx="3320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1502" y="1377355"/>
            <a:ext cx="93187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0159" y="1377355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481" y="1377355"/>
            <a:ext cx="11936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3390" y="1377355"/>
            <a:ext cx="118546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4619" y="2516334"/>
            <a:ext cx="292258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1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9" dirty="0">
                <a:latin typeface="Times New Roman"/>
                <a:cs typeface="Times New Roman"/>
              </a:rPr>
              <a:t>2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9" dirty="0">
                <a:latin typeface="Times New Roman"/>
                <a:cs typeface="Times New Roman"/>
              </a:rPr>
              <a:t>3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1088" y="2516334"/>
            <a:ext cx="2578404" cy="1101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8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pp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317"/>
              </a:spcBef>
            </a:pPr>
            <a:r>
              <a:rPr sz="2300" spc="-187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p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20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-4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29" dirty="0">
                <a:latin typeface="Times New Roman"/>
                <a:cs typeface="Times New Roman"/>
              </a:rPr>
              <a:t>tt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Up</a:t>
            </a:r>
            <a:r>
              <a:rPr sz="2300" spc="-196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893" y="4408529"/>
            <a:ext cx="245038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8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B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8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pp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56" y="4937518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866" y="4937518"/>
            <a:ext cx="327090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100" spc="1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100" spc="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390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7621" y="4937518"/>
            <a:ext cx="59000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370" y="4937518"/>
            <a:ext cx="47212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5896" y="4937518"/>
            <a:ext cx="371902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if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5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390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ali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y 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ft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866" y="5257610"/>
            <a:ext cx="437793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ivi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al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du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00D97E6-582D-0E4B-B7FA-D5FF37F2B854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AE1D6256-1A22-4A42-9BCF-4B627A19F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268" y="1348740"/>
            <a:ext cx="8718804" cy="454152"/>
          </a:xfrm>
          <a:custGeom>
            <a:avLst/>
            <a:gdLst/>
            <a:ahLst/>
            <a:cxnLst/>
            <a:rect l="l" t="t" r="r" b="b"/>
            <a:pathLst>
              <a:path w="8718804" h="454152">
                <a:moveTo>
                  <a:pt x="7619" y="448055"/>
                </a:moveTo>
                <a:lnTo>
                  <a:pt x="8718803" y="448055"/>
                </a:lnTo>
                <a:lnTo>
                  <a:pt x="87188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172" y="1335024"/>
            <a:ext cx="8730996" cy="475487"/>
          </a:xfrm>
          <a:custGeom>
            <a:avLst/>
            <a:gdLst/>
            <a:ahLst/>
            <a:cxnLst/>
            <a:rect l="l" t="t" r="r" b="b"/>
            <a:pathLst>
              <a:path w="8730996" h="475487">
                <a:moveTo>
                  <a:pt x="3048" y="0"/>
                </a:moveTo>
                <a:lnTo>
                  <a:pt x="8730996" y="0"/>
                </a:lnTo>
                <a:lnTo>
                  <a:pt x="8724900" y="6096"/>
                </a:lnTo>
                <a:lnTo>
                  <a:pt x="8730996" y="13716"/>
                </a:lnTo>
                <a:lnTo>
                  <a:pt x="87309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24900" y="467868"/>
                </a:lnTo>
                <a:lnTo>
                  <a:pt x="87248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20072" y="13350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2123" y="4087368"/>
            <a:ext cx="8718804" cy="454151"/>
          </a:xfrm>
          <a:custGeom>
            <a:avLst/>
            <a:gdLst/>
            <a:ahLst/>
            <a:cxnLst/>
            <a:rect l="l" t="t" r="r" b="b"/>
            <a:pathLst>
              <a:path w="8718804" h="454151">
                <a:moveTo>
                  <a:pt x="6095" y="448055"/>
                </a:moveTo>
                <a:lnTo>
                  <a:pt x="8718803" y="448055"/>
                </a:lnTo>
                <a:lnTo>
                  <a:pt x="8718804" y="454151"/>
                </a:lnTo>
                <a:lnTo>
                  <a:pt x="6095" y="454151"/>
                </a:lnTo>
                <a:lnTo>
                  <a:pt x="0" y="448055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6027" y="4073652"/>
            <a:ext cx="8730996" cy="475487"/>
          </a:xfrm>
          <a:custGeom>
            <a:avLst/>
            <a:gdLst/>
            <a:ahLst/>
            <a:cxnLst/>
            <a:rect l="l" t="t" r="r" b="b"/>
            <a:pathLst>
              <a:path w="8730996" h="475487">
                <a:moveTo>
                  <a:pt x="3048" y="0"/>
                </a:moveTo>
                <a:lnTo>
                  <a:pt x="8730996" y="0"/>
                </a:lnTo>
                <a:lnTo>
                  <a:pt x="8724900" y="7620"/>
                </a:lnTo>
                <a:lnTo>
                  <a:pt x="8730996" y="13716"/>
                </a:lnTo>
                <a:lnTo>
                  <a:pt x="87309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2192" y="7620"/>
                </a:lnTo>
                <a:lnTo>
                  <a:pt x="12191" y="13716"/>
                </a:lnTo>
                <a:lnTo>
                  <a:pt x="6096" y="461772"/>
                </a:lnTo>
                <a:lnTo>
                  <a:pt x="12192" y="467868"/>
                </a:lnTo>
                <a:lnTo>
                  <a:pt x="8724900" y="467868"/>
                </a:lnTo>
                <a:lnTo>
                  <a:pt x="8724899" y="13715"/>
                </a:lnTo>
                <a:lnTo>
                  <a:pt x="12191" y="13716"/>
                </a:lnTo>
                <a:lnTo>
                  <a:pt x="12192" y="7620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10927" y="4073652"/>
            <a:ext cx="12192" cy="475487"/>
          </a:xfrm>
          <a:custGeom>
            <a:avLst/>
            <a:gdLst/>
            <a:ahLst/>
            <a:cxnLst/>
            <a:rect l="l" t="t" r="r" b="b"/>
            <a:pathLst>
              <a:path w="12192" h="475487">
                <a:moveTo>
                  <a:pt x="6096" y="475487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9144" y="0"/>
                </a:lnTo>
                <a:lnTo>
                  <a:pt x="12192" y="3048"/>
                </a:lnTo>
                <a:lnTo>
                  <a:pt x="12192" y="472439"/>
                </a:lnTo>
                <a:lnTo>
                  <a:pt x="9144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009" y="585668"/>
            <a:ext cx="566433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9993" y="1413818"/>
            <a:ext cx="26271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8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-6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pp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1268" y="2181527"/>
            <a:ext cx="8384032" cy="4041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marR="1163" indent="-457200" algn="just">
              <a:lnSpc>
                <a:spcPct val="100041"/>
              </a:lnSpc>
              <a:buFont typeface="Arial" panose="020B0604020202020204" pitchFamily="34" charset="0"/>
              <a:buChar char="•"/>
            </a:pPr>
            <a:r>
              <a:rPr lang="en-US"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Testing take place from top to bottom</a:t>
            </a:r>
          </a:p>
          <a:p>
            <a:pPr marL="469900" marR="1163" indent="-457200" algn="just">
              <a:lnSpc>
                <a:spcPct val="100041"/>
              </a:lnSpc>
              <a:buFont typeface="Arial" panose="020B0604020202020204" pitchFamily="34" charset="0"/>
              <a:buChar char="•"/>
            </a:pP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800" spc="-1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7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39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298" dirty="0"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800" spc="1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1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th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407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w</a:t>
            </a:r>
            <a:r>
              <a:rPr sz="2800" spc="9" dirty="0">
                <a:latin typeface="Times New Roman"/>
                <a:cs typeface="Times New Roman"/>
              </a:rPr>
              <a:t>-</a:t>
            </a:r>
            <a:r>
              <a:rPr sz="2800" spc="24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24" dirty="0">
                <a:latin typeface="Times New Roman"/>
                <a:cs typeface="Times New Roman"/>
              </a:rPr>
              <a:t>v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7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264" dirty="0"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8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8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800" spc="33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e </a:t>
            </a:r>
            <a:r>
              <a:rPr sz="2800" spc="96" dirty="0"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800" spc="3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3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800" spc="1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o</a:t>
            </a:r>
            <a:r>
              <a:rPr sz="2800" spc="479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igh</a:t>
            </a:r>
            <a:r>
              <a:rPr sz="2800" spc="401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v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397" dirty="0">
                <a:latin typeface="Times New Roman"/>
                <a:cs typeface="Times New Roman"/>
              </a:rPr>
              <a:t> </a:t>
            </a:r>
            <a:r>
              <a:rPr sz="2800" spc="-2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o  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4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 </a:t>
            </a:r>
            <a:r>
              <a:rPr sz="2800" spc="16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e </a:t>
            </a:r>
            <a:r>
              <a:rPr sz="2800" spc="91" dirty="0">
                <a:latin typeface="Times New Roman"/>
                <a:cs typeface="Times New Roman"/>
              </a:rPr>
              <a:t> </a:t>
            </a:r>
            <a:r>
              <a:rPr sz="2800" spc="-44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y</a:t>
            </a:r>
            <a:r>
              <a:rPr sz="2800" spc="-25" dirty="0">
                <a:latin typeface="Times New Roman"/>
                <a:cs typeface="Times New Roman"/>
              </a:rPr>
              <a:t>s</a:t>
            </a:r>
            <a:r>
              <a:rPr sz="2800" spc="-2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m</a:t>
            </a:r>
            <a:r>
              <a:rPr sz="2800" spc="486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is </a:t>
            </a:r>
            <a:r>
              <a:rPr sz="2800" spc="-29" dirty="0">
                <a:latin typeface="Times New Roman"/>
                <a:cs typeface="Times New Roman"/>
              </a:rPr>
              <a:t>w</a:t>
            </a:r>
            <a:r>
              <a:rPr sz="2800" spc="4" dirty="0">
                <a:latin typeface="Times New Roman"/>
                <a:cs typeface="Times New Roman"/>
              </a:rPr>
              <a:t>or</a:t>
            </a:r>
            <a:r>
              <a:rPr sz="2800" spc="-9" dirty="0">
                <a:latin typeface="Times New Roman"/>
                <a:cs typeface="Times New Roman"/>
              </a:rPr>
              <a:t>k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as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-2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41"/>
              </a:lnSpc>
              <a:buFont typeface="Arial" panose="020B0604020202020204" pitchFamily="34" charset="0"/>
              <a:buChar char="•"/>
            </a:pP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800" spc="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 </a:t>
            </a:r>
            <a:r>
              <a:rPr sz="2800" spc="12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d </a:t>
            </a:r>
            <a:r>
              <a:rPr sz="2800" spc="152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as  a </a:t>
            </a:r>
            <a:r>
              <a:rPr sz="2800" spc="4" dirty="0"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800" spc="25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800" spc="3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mo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800" spc="25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,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spc="-17" dirty="0">
                <a:latin typeface="Times New Roman"/>
                <a:cs typeface="Times New Roman"/>
              </a:rPr>
              <a:t>i</a:t>
            </a:r>
            <a:r>
              <a:rPr sz="2800" spc="0" dirty="0">
                <a:latin typeface="Times New Roman"/>
                <a:cs typeface="Times New Roman"/>
              </a:rPr>
              <a:t>f </a:t>
            </a:r>
            <a:r>
              <a:rPr sz="2800" spc="91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 </a:t>
            </a:r>
            <a:r>
              <a:rPr sz="2800" spc="4" dirty="0">
                <a:latin typeface="Times New Roman"/>
                <a:cs typeface="Times New Roman"/>
              </a:rPr>
              <a:t> 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19" dirty="0">
                <a:latin typeface="Times New Roman"/>
                <a:cs typeface="Times New Roman"/>
              </a:rPr>
              <a:t>l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460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is </a:t>
            </a:r>
            <a:r>
              <a:rPr sz="2800" spc="16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t </a:t>
            </a:r>
            <a:r>
              <a:rPr sz="2800" spc="181" dirty="0">
                <a:latin typeface="Times New Roman"/>
                <a:cs typeface="Times New Roman"/>
              </a:rPr>
              <a:t> </a:t>
            </a:r>
            <a:r>
              <a:rPr sz="2800" spc="-39" dirty="0">
                <a:latin typeface="Times New Roman"/>
                <a:cs typeface="Times New Roman"/>
              </a:rPr>
              <a:t>r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y   </a:t>
            </a:r>
            <a:r>
              <a:rPr sz="2800" spc="41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f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r i</a:t>
            </a:r>
            <a:r>
              <a:rPr sz="2800" spc="-29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19" dirty="0">
                <a:latin typeface="Times New Roman"/>
                <a:cs typeface="Times New Roman"/>
              </a:rPr>
              <a:t>g</a:t>
            </a:r>
            <a:r>
              <a:rPr sz="2800" spc="-3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-19" dirty="0">
                <a:latin typeface="Times New Roman"/>
                <a:cs typeface="Times New Roman"/>
              </a:rPr>
              <a:t>i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-4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s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19FA4A48-4EF7-9344-98C2-00E444628096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4EF5EE08-1562-6B4F-A729-E39750250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105" y="1790844"/>
            <a:ext cx="8718804" cy="454151"/>
          </a:xfrm>
          <a:custGeom>
            <a:avLst/>
            <a:gdLst/>
            <a:ahLst/>
            <a:cxnLst/>
            <a:rect l="l" t="t" r="r" b="b"/>
            <a:pathLst>
              <a:path w="8718804" h="454151">
                <a:moveTo>
                  <a:pt x="6095" y="448055"/>
                </a:moveTo>
                <a:lnTo>
                  <a:pt x="8718803" y="448055"/>
                </a:lnTo>
                <a:lnTo>
                  <a:pt x="8718804" y="454151"/>
                </a:lnTo>
                <a:lnTo>
                  <a:pt x="6095" y="454151"/>
                </a:lnTo>
                <a:lnTo>
                  <a:pt x="0" y="448055"/>
                </a:lnTo>
                <a:lnTo>
                  <a:pt x="6095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766909" y="1777128"/>
            <a:ext cx="12192" cy="475487"/>
          </a:xfrm>
          <a:custGeom>
            <a:avLst/>
            <a:gdLst/>
            <a:ahLst/>
            <a:cxnLst/>
            <a:rect l="l" t="t" r="r" b="b"/>
            <a:pathLst>
              <a:path w="12192" h="475487">
                <a:moveTo>
                  <a:pt x="6096" y="475487"/>
                </a:moveTo>
                <a:lnTo>
                  <a:pt x="6096" y="13716"/>
                </a:lnTo>
                <a:lnTo>
                  <a:pt x="0" y="7620"/>
                </a:lnTo>
                <a:lnTo>
                  <a:pt x="6096" y="0"/>
                </a:lnTo>
                <a:lnTo>
                  <a:pt x="9144" y="0"/>
                </a:lnTo>
                <a:lnTo>
                  <a:pt x="12192" y="3048"/>
                </a:lnTo>
                <a:lnTo>
                  <a:pt x="12192" y="472439"/>
                </a:lnTo>
                <a:lnTo>
                  <a:pt x="9144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1042009" y="585668"/>
            <a:ext cx="566433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188" y="1406414"/>
            <a:ext cx="4367912" cy="30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200" spc="0" dirty="0">
                <a:latin typeface="Times New Roman"/>
                <a:cs typeface="Times New Roman"/>
              </a:rPr>
              <a:t>B</a:t>
            </a:r>
            <a:r>
              <a:rPr sz="3200" spc="4" dirty="0">
                <a:latin typeface="Times New Roman"/>
                <a:cs typeface="Times New Roman"/>
              </a:rPr>
              <a:t>o</a:t>
            </a:r>
            <a:r>
              <a:rPr sz="3200" spc="-14" dirty="0">
                <a:latin typeface="Times New Roman"/>
                <a:cs typeface="Times New Roman"/>
              </a:rPr>
              <a:t>t</a:t>
            </a:r>
            <a:r>
              <a:rPr sz="3200" spc="-39" dirty="0">
                <a:latin typeface="Times New Roman"/>
                <a:cs typeface="Times New Roman"/>
              </a:rPr>
              <a:t>t</a:t>
            </a:r>
            <a:r>
              <a:rPr sz="3200" spc="4" dirty="0">
                <a:latin typeface="Times New Roman"/>
                <a:cs typeface="Times New Roman"/>
              </a:rPr>
              <a:t>o</a:t>
            </a:r>
            <a:r>
              <a:rPr sz="3200" spc="0" dirty="0">
                <a:latin typeface="Times New Roman"/>
                <a:cs typeface="Times New Roman"/>
              </a:rPr>
              <a:t>m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spc="19" dirty="0">
                <a:latin typeface="Times New Roman"/>
                <a:cs typeface="Times New Roman"/>
              </a:rPr>
              <a:t>U</a:t>
            </a:r>
            <a:r>
              <a:rPr sz="3200" spc="0" dirty="0">
                <a:latin typeface="Times New Roman"/>
                <a:cs typeface="Times New Roman"/>
              </a:rPr>
              <a:t>p</a:t>
            </a:r>
            <a:r>
              <a:rPr sz="3200" spc="-174" dirty="0">
                <a:latin typeface="Times New Roman"/>
                <a:cs typeface="Times New Roman"/>
              </a:rPr>
              <a:t> </a:t>
            </a:r>
            <a:r>
              <a:rPr sz="3200" spc="9" dirty="0">
                <a:latin typeface="Times New Roman"/>
                <a:cs typeface="Times New Roman"/>
              </a:rPr>
              <a:t>Ap</a:t>
            </a:r>
            <a:r>
              <a:rPr sz="3200" spc="-14" dirty="0">
                <a:latin typeface="Times New Roman"/>
                <a:cs typeface="Times New Roman"/>
              </a:rPr>
              <a:t>p</a:t>
            </a:r>
            <a:r>
              <a:rPr sz="3200" spc="-34" dirty="0">
                <a:latin typeface="Times New Roman"/>
                <a:cs typeface="Times New Roman"/>
              </a:rPr>
              <a:t>r</a:t>
            </a:r>
            <a:r>
              <a:rPr sz="3200" spc="4" dirty="0">
                <a:latin typeface="Times New Roman"/>
                <a:cs typeface="Times New Roman"/>
              </a:rPr>
              <a:t>o</a:t>
            </a:r>
            <a:r>
              <a:rPr sz="3200" spc="14" dirty="0">
                <a:latin typeface="Times New Roman"/>
                <a:cs typeface="Times New Roman"/>
              </a:rPr>
              <a:t>a</a:t>
            </a:r>
            <a:r>
              <a:rPr sz="3200" spc="4" dirty="0">
                <a:latin typeface="Times New Roman"/>
                <a:cs typeface="Times New Roman"/>
              </a:rPr>
              <a:t>c</a:t>
            </a:r>
            <a:r>
              <a:rPr sz="3200" spc="0" dirty="0">
                <a:latin typeface="Times New Roman"/>
                <a:cs typeface="Times New Roman"/>
              </a:rPr>
              <a:t>h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780" y="2169856"/>
            <a:ext cx="8023510" cy="2397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 algn="just">
              <a:lnSpc>
                <a:spcPct val="100041"/>
              </a:lnSpc>
              <a:buFont typeface="Arial" panose="020B0604020202020204" pitchFamily="34" charset="0"/>
              <a:buChar char="•"/>
            </a:pPr>
            <a:r>
              <a:rPr lang="en-US"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Testing takes place from bottom to up</a:t>
            </a:r>
          </a:p>
          <a:p>
            <a:pPr marL="355600" indent="-342900" algn="just">
              <a:lnSpc>
                <a:spcPct val="100041"/>
              </a:lnSpc>
              <a:buFont typeface="Arial" panose="020B0604020202020204" pitchFamily="34" charset="0"/>
              <a:buChar char="•"/>
            </a:pP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3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800" spc="3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 </a:t>
            </a:r>
            <a:r>
              <a:rPr sz="2800" spc="39" dirty="0"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st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800" spc="4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4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a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d  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h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n </a:t>
            </a:r>
            <a:r>
              <a:rPr sz="2800" spc="153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9" dirty="0">
                <a:latin typeface="Times New Roman"/>
                <a:cs typeface="Times New Roman"/>
              </a:rPr>
              <a:t>i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r>
              <a:rPr sz="2800" spc="9" dirty="0">
                <a:latin typeface="Times New Roman"/>
                <a:cs typeface="Times New Roman"/>
              </a:rPr>
              <a:t>h-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24" dirty="0">
                <a:latin typeface="Times New Roman"/>
                <a:cs typeface="Times New Roman"/>
              </a:rPr>
              <a:t>v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408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du</a:t>
            </a:r>
            <a:r>
              <a:rPr sz="2800" spc="-19" dirty="0">
                <a:latin typeface="Times New Roman"/>
                <a:cs typeface="Times New Roman"/>
              </a:rPr>
              <a:t>l</a:t>
            </a:r>
            <a:r>
              <a:rPr sz="2800" spc="25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d </a:t>
            </a:r>
            <a:r>
              <a:rPr sz="2800" spc="-9" dirty="0">
                <a:latin typeface="Times New Roman"/>
                <a:cs typeface="Times New Roman"/>
              </a:rPr>
              <a:t>f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al</a:t>
            </a:r>
            <a:r>
              <a:rPr sz="2800" spc="-18" dirty="0">
                <a:latin typeface="Times New Roman"/>
                <a:cs typeface="Times New Roman"/>
              </a:rPr>
              <a:t>l</a:t>
            </a:r>
            <a:r>
              <a:rPr sz="2800" spc="0" dirty="0">
                <a:latin typeface="Times New Roman"/>
                <a:cs typeface="Times New Roman"/>
              </a:rPr>
              <a:t>y</a:t>
            </a:r>
            <a:r>
              <a:rPr sz="2800" spc="163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-2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r>
              <a:rPr sz="2800" spc="-3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igh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v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104" dirty="0">
                <a:latin typeface="Times New Roman"/>
                <a:cs typeface="Times New Roman"/>
              </a:rPr>
              <a:t> </a:t>
            </a:r>
            <a:r>
              <a:rPr sz="2800" spc="-2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o</a:t>
            </a:r>
            <a:r>
              <a:rPr sz="2800" spc="278" dirty="0">
                <a:latin typeface="Times New Roman"/>
                <a:cs typeface="Times New Roman"/>
              </a:rPr>
              <a:t> </a:t>
            </a:r>
            <a:r>
              <a:rPr sz="2800" spc="-19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w</a:t>
            </a:r>
            <a:r>
              <a:rPr sz="2800" spc="146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v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o</a:t>
            </a:r>
            <a:r>
              <a:rPr sz="2800" spc="258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-39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46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44" dirty="0">
                <a:latin typeface="Times New Roman"/>
                <a:cs typeface="Times New Roman"/>
              </a:rPr>
              <a:t>s</a:t>
            </a:r>
            <a:r>
              <a:rPr sz="2800" spc="-4" dirty="0">
                <a:latin typeface="Times New Roman"/>
                <a:cs typeface="Times New Roman"/>
              </a:rPr>
              <a:t>y</a:t>
            </a:r>
            <a:r>
              <a:rPr sz="2800" spc="-44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m is</a:t>
            </a:r>
            <a:r>
              <a:rPr sz="2800" spc="-34" dirty="0">
                <a:latin typeface="Times New Roman"/>
                <a:cs typeface="Times New Roman"/>
              </a:rPr>
              <a:t> </a:t>
            </a:r>
            <a:r>
              <a:rPr sz="2800" spc="-28" dirty="0">
                <a:latin typeface="Times New Roman"/>
                <a:cs typeface="Times New Roman"/>
              </a:rPr>
              <a:t>w</a:t>
            </a:r>
            <a:r>
              <a:rPr sz="2800" spc="-13" dirty="0">
                <a:latin typeface="Times New Roman"/>
                <a:cs typeface="Times New Roman"/>
              </a:rPr>
              <a:t>o</a:t>
            </a:r>
            <a:r>
              <a:rPr sz="2800" spc="4" dirty="0">
                <a:latin typeface="Times New Roman"/>
                <a:cs typeface="Times New Roman"/>
              </a:rPr>
              <a:t>r</a:t>
            </a:r>
            <a:r>
              <a:rPr sz="2800" spc="13" dirty="0">
                <a:latin typeface="Times New Roman"/>
                <a:cs typeface="Times New Roman"/>
              </a:rPr>
              <a:t>k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r>
              <a:rPr sz="2800" spc="25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as</a:t>
            </a:r>
            <a:r>
              <a:rPr sz="2800" spc="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29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9" dirty="0">
                <a:latin typeface="Times New Roman"/>
                <a:cs typeface="Times New Roman"/>
              </a:rPr>
              <a:t>nd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d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996" y="4567184"/>
            <a:ext cx="7711874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24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2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14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 </a:t>
            </a:r>
            <a:r>
              <a:rPr sz="2800" spc="5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s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d </a:t>
            </a:r>
            <a:r>
              <a:rPr sz="2800" spc="56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as</a:t>
            </a:r>
            <a:r>
              <a:rPr sz="2800" spc="42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800" spc="24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le</a:t>
            </a:r>
            <a:r>
              <a:rPr sz="2800" spc="0" dirty="0">
                <a:latin typeface="Times New Roman"/>
                <a:cs typeface="Times New Roman"/>
              </a:rPr>
              <a:t>, </a:t>
            </a:r>
            <a:r>
              <a:rPr sz="2800" spc="-164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if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434" dirty="0">
                <a:latin typeface="Times New Roman"/>
                <a:cs typeface="Times New Roman"/>
              </a:rPr>
              <a:t> </a:t>
            </a:r>
            <a:r>
              <a:rPr sz="2800" spc="4" dirty="0">
                <a:latin typeface="Times New Roman"/>
                <a:cs typeface="Times New Roman"/>
              </a:rPr>
              <a:t>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le </a:t>
            </a:r>
            <a:r>
              <a:rPr sz="2800" spc="-15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is</a:t>
            </a:r>
            <a:r>
              <a:rPr sz="2800" spc="404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t 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spc="-14" dirty="0">
                <a:latin typeface="Times New Roman"/>
                <a:cs typeface="Times New Roman"/>
              </a:rPr>
              <a:t>r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y</a:t>
            </a:r>
            <a:r>
              <a:rPr lang="en-US" sz="2800" spc="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29" dirty="0">
                <a:latin typeface="Times New Roman"/>
                <a:cs typeface="Times New Roman"/>
              </a:rPr>
              <a:t>n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19" dirty="0">
                <a:latin typeface="Times New Roman"/>
                <a:cs typeface="Times New Roman"/>
              </a:rPr>
              <a:t>g</a:t>
            </a:r>
            <a:r>
              <a:rPr sz="2800" spc="-39" dirty="0">
                <a:latin typeface="Times New Roman"/>
                <a:cs typeface="Times New Roman"/>
              </a:rPr>
              <a:t>r</a:t>
            </a:r>
            <a:r>
              <a:rPr sz="2800" spc="-19" dirty="0">
                <a:latin typeface="Times New Roman"/>
                <a:cs typeface="Times New Roman"/>
              </a:rPr>
              <a:t>a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-19" dirty="0">
                <a:latin typeface="Times New Roman"/>
                <a:cs typeface="Times New Roman"/>
              </a:rPr>
              <a:t>i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r>
              <a:rPr sz="2800" spc="-54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44" dirty="0">
                <a:latin typeface="Times New Roman"/>
                <a:cs typeface="Times New Roman"/>
              </a:rPr>
              <a:t>s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1504" y="3622495"/>
            <a:ext cx="37690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800" spc="-50" dirty="0">
                <a:latin typeface="Times New Roman"/>
                <a:cs typeface="Times New Roman"/>
              </a:rPr>
              <a:t>f</a:t>
            </a:r>
            <a:r>
              <a:rPr sz="2800" spc="25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19FA4A48-4EF7-9344-98C2-00E444628096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4EF5EE08-1562-6B4F-A729-E39750250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7" name="Object 4">
                        <a:extLst>
                          <a:ext uri="{FF2B5EF4-FFF2-40B4-BE49-F238E27FC236}">
                            <a16:creationId xmlns:a16="http://schemas.microsoft.com/office/drawing/2014/main" id="{4EF5EE08-1562-6B4F-A729-E39750250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498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2009" y="585668"/>
            <a:ext cx="427613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44" dirty="0">
                <a:latin typeface="Times New Roman"/>
                <a:cs typeface="Times New Roman"/>
              </a:rPr>
              <a:t>g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ss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425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4792" y="1377355"/>
            <a:ext cx="12769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3548" y="1377355"/>
            <a:ext cx="93492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9375" y="1377355"/>
            <a:ext cx="21827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  </a:t>
            </a:r>
            <a:r>
              <a:rPr sz="2400" spc="57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   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36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1849" y="1377355"/>
            <a:ext cx="232334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   </a:t>
            </a:r>
            <a:r>
              <a:rPr sz="2400" spc="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am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6055" y="1377355"/>
            <a:ext cx="66486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4792" y="1706413"/>
            <a:ext cx="8308091" cy="10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mo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52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8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7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1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7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5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  <a:p>
            <a:pPr marL="12700" marR="681">
              <a:lnSpc>
                <a:spcPct val="95825"/>
              </a:lnSpc>
              <a:spcBef>
                <a:spcPts val="300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-26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6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4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1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4792" y="2770234"/>
            <a:ext cx="11821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4949" y="2770234"/>
            <a:ext cx="14411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4185" y="2770234"/>
            <a:ext cx="3384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3096" y="2770234"/>
            <a:ext cx="23778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 </a:t>
            </a:r>
            <a:r>
              <a:rPr sz="2400" spc="1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8083" y="2770234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4762" y="2770234"/>
            <a:ext cx="12098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5399" y="2770234"/>
            <a:ext cx="6785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3099441"/>
            <a:ext cx="536950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2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-42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as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k</a:t>
            </a:r>
            <a:r>
              <a:rPr sz="2400" spc="24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893" y="350484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0" dirty="0">
                <a:latin typeface="Times New Roman"/>
                <a:cs typeface="Times New Roman"/>
              </a:rPr>
              <a:t>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791" y="3504848"/>
            <a:ext cx="1276905" cy="329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4" dirty="0">
                <a:latin typeface="Times New Roman"/>
                <a:cs typeface="Times New Roman"/>
              </a:rPr>
              <a:t>A</a:t>
            </a:r>
            <a:r>
              <a:rPr sz="2800" spc="-59" dirty="0">
                <a:latin typeface="Times New Roman"/>
                <a:cs typeface="Times New Roman"/>
              </a:rPr>
              <a:t>n</a:t>
            </a:r>
            <a:r>
              <a:rPr sz="2800" spc="19" dirty="0">
                <a:latin typeface="Times New Roman"/>
                <a:cs typeface="Times New Roman"/>
              </a:rPr>
              <a:t>y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4" dirty="0">
                <a:latin typeface="Times New Roman"/>
                <a:cs typeface="Times New Roman"/>
              </a:rPr>
              <a:t>m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936" y="3504847"/>
            <a:ext cx="43596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-34" dirty="0">
                <a:latin typeface="Times New Roman"/>
                <a:cs typeface="Times New Roman"/>
              </a:rPr>
              <a:t>w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6900" y="3504847"/>
            <a:ext cx="2259520" cy="2530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4" dirty="0">
                <a:latin typeface="Times New Roman"/>
                <a:cs typeface="Times New Roman"/>
              </a:rPr>
              <a:t>mo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9" dirty="0">
                <a:latin typeface="Times New Roman"/>
                <a:cs typeface="Times New Roman"/>
              </a:rPr>
              <a:t>f</a:t>
            </a:r>
            <a:r>
              <a:rPr sz="2800" spc="0" dirty="0">
                <a:latin typeface="Times New Roman"/>
                <a:cs typeface="Times New Roman"/>
              </a:rPr>
              <a:t>y </a:t>
            </a:r>
            <a:r>
              <a:rPr sz="2800" spc="28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5398" y="3504847"/>
            <a:ext cx="2327702" cy="404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p</a:t>
            </a:r>
            <a:r>
              <a:rPr sz="2800" spc="9" dirty="0">
                <a:latin typeface="Times New Roman"/>
                <a:cs typeface="Times New Roman"/>
              </a:rPr>
              <a:t>p</a:t>
            </a:r>
            <a:r>
              <a:rPr sz="2800" spc="0" dirty="0">
                <a:latin typeface="Times New Roman"/>
                <a:cs typeface="Times New Roman"/>
              </a:rPr>
              <a:t>li</a:t>
            </a:r>
            <a:r>
              <a:rPr sz="2800" spc="-29" dirty="0">
                <a:latin typeface="Times New Roman"/>
                <a:cs typeface="Times New Roman"/>
              </a:rPr>
              <a:t>c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,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1688" y="3504847"/>
            <a:ext cx="4390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-9" dirty="0">
                <a:latin typeface="Times New Roman"/>
                <a:cs typeface="Times New Roman"/>
              </a:rPr>
              <a:t>w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603" y="3504848"/>
            <a:ext cx="1710897" cy="329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h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ld </a:t>
            </a:r>
            <a:r>
              <a:rPr sz="2800" spc="18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d</a:t>
            </a:r>
            <a:r>
              <a:rPr sz="2800" spc="0" dirty="0">
                <a:latin typeface="Times New Roman"/>
                <a:cs typeface="Times New Roman"/>
              </a:rPr>
              <a:t>o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857" y="3504848"/>
            <a:ext cx="1730843" cy="329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-19" dirty="0">
                <a:latin typeface="Times New Roman"/>
                <a:cs typeface="Times New Roman"/>
              </a:rPr>
              <a:t>r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r>
              <a:rPr sz="2800" spc="-44" dirty="0">
                <a:latin typeface="Times New Roman"/>
                <a:cs typeface="Times New Roman"/>
              </a:rPr>
              <a:t>r</a:t>
            </a:r>
            <a:r>
              <a:rPr sz="2800" spc="29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ssi</a:t>
            </a:r>
            <a:r>
              <a:rPr sz="2800" spc="-14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4792" y="3833906"/>
            <a:ext cx="8686308" cy="10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s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i</a:t>
            </a:r>
            <a:r>
              <a:rPr sz="2800" spc="-9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-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8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3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0" dirty="0">
                <a:latin typeface="Times New Roman"/>
                <a:cs typeface="Times New Roman"/>
              </a:rPr>
              <a:t>o </a:t>
            </a:r>
            <a:r>
              <a:rPr sz="2800" spc="17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Times New Roman"/>
                <a:cs typeface="Times New Roman"/>
              </a:rPr>
              <a:t>th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9" dirty="0">
                <a:latin typeface="Times New Roman"/>
                <a:cs typeface="Times New Roman"/>
              </a:rPr>
              <a:t>d</a:t>
            </a:r>
            <a:r>
              <a:rPr sz="2800" spc="-14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v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l</a:t>
            </a:r>
            <a:r>
              <a:rPr sz="2800" spc="4" dirty="0">
                <a:latin typeface="Times New Roman"/>
                <a:cs typeface="Times New Roman"/>
              </a:rPr>
              <a:t>o</a:t>
            </a:r>
            <a:r>
              <a:rPr sz="2800" spc="-9" dirty="0">
                <a:latin typeface="Times New Roman"/>
                <a:cs typeface="Times New Roman"/>
              </a:rPr>
              <a:t>p</a:t>
            </a:r>
            <a:r>
              <a:rPr sz="2800" spc="29" dirty="0">
                <a:latin typeface="Times New Roman"/>
                <a:cs typeface="Times New Roman"/>
              </a:rPr>
              <a:t>e</a:t>
            </a:r>
            <a:r>
              <a:rPr sz="2800" spc="-44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s </a:t>
            </a:r>
            <a:r>
              <a:rPr sz="2800" spc="-9" dirty="0">
                <a:latin typeface="Times New Roman"/>
                <a:cs typeface="Times New Roman"/>
              </a:rPr>
              <a:t>t</a:t>
            </a:r>
            <a:r>
              <a:rPr sz="2800" spc="9" dirty="0">
                <a:latin typeface="Times New Roman"/>
                <a:cs typeface="Times New Roman"/>
              </a:rPr>
              <a:t>h</a:t>
            </a:r>
            <a:r>
              <a:rPr sz="2800" spc="-19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r>
              <a:rPr sz="2800" spc="400" dirty="0">
                <a:latin typeface="Times New Roman"/>
                <a:cs typeface="Times New Roman"/>
              </a:rPr>
              <a:t> </a:t>
            </a:r>
            <a:r>
              <a:rPr sz="2800" spc="14" dirty="0">
                <a:latin typeface="Times New Roman"/>
                <a:cs typeface="Times New Roman"/>
              </a:rPr>
              <a:t>t</a:t>
            </a:r>
            <a:r>
              <a:rPr sz="2800" spc="-9" dirty="0">
                <a:latin typeface="Times New Roman"/>
                <a:cs typeface="Times New Roman"/>
              </a:rPr>
              <a:t>h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-44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485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is</a:t>
            </a:r>
            <a:r>
              <a:rPr sz="2800" spc="56" dirty="0">
                <a:latin typeface="Times New Roman"/>
                <a:cs typeface="Times New Roman"/>
              </a:rPr>
              <a:t> 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1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8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8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1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8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800" spc="2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a</a:t>
            </a:r>
            <a:r>
              <a:rPr sz="2800" spc="-9" dirty="0">
                <a:latin typeface="Times New Roman"/>
                <a:cs typeface="Times New Roman"/>
              </a:rPr>
              <a:t>f</a:t>
            </a:r>
            <a:r>
              <a:rPr sz="2800" spc="-34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e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8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8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8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8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8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423931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800" spc="0" dirty="0">
                <a:latin typeface="Times New Roman"/>
                <a:cs typeface="Times New Roman"/>
              </a:rPr>
              <a:t>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078A48DA-AD82-1E4B-BC11-656A661BA623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FB5731F2-39CE-E244-BA22-156695EE4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42009" y="585668"/>
            <a:ext cx="719739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W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49" dirty="0">
                <a:latin typeface="Times New Roman"/>
                <a:cs typeface="Times New Roman"/>
              </a:rPr>
              <a:t> 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278" dirty="0">
                <a:latin typeface="Times New Roman"/>
                <a:cs typeface="Times New Roman"/>
              </a:rPr>
              <a:t> </a:t>
            </a: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0" dirty="0">
                <a:latin typeface="Times New Roman"/>
                <a:cs typeface="Times New Roman"/>
              </a:rPr>
              <a:t>o</a:t>
            </a:r>
            <a:r>
              <a:rPr sz="4400" spc="100" dirty="0">
                <a:latin typeface="Times New Roman"/>
                <a:cs typeface="Times New Roman"/>
              </a:rPr>
              <a:t> 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ss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59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4792" y="1377355"/>
            <a:ext cx="689709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2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4619" y="178181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519" y="1781814"/>
            <a:ext cx="7256781" cy="63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6" dirty="0">
                <a:latin typeface="Times New Roman"/>
                <a:cs typeface="Times New Roman"/>
              </a:rPr>
              <a:t>.</a:t>
            </a:r>
            <a:r>
              <a:rPr sz="2300" spc="0" dirty="0">
                <a:latin typeface="Times New Roman"/>
                <a:cs typeface="Times New Roman"/>
              </a:rPr>
              <a:t>g. </a:t>
            </a:r>
            <a:r>
              <a:rPr sz="2300" spc="12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3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24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48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gin</a:t>
            </a:r>
            <a:r>
              <a:rPr sz="2300" spc="362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fu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ali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y </a:t>
            </a:r>
            <a:r>
              <a:rPr sz="2300" spc="-23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 </a:t>
            </a:r>
            <a:r>
              <a:rPr sz="2300" spc="-214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r>
              <a:rPr sz="2300" spc="36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ail.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w</a:t>
            </a:r>
            <a:r>
              <a:rPr sz="2300" spc="108" dirty="0">
                <a:latin typeface="Times New Roman"/>
                <a:cs typeface="Times New Roman"/>
              </a:rPr>
              <a:t> 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2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k</a:t>
            </a:r>
            <a:r>
              <a:rPr sz="2300" spc="6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li</a:t>
            </a:r>
            <a:r>
              <a:rPr sz="2300" spc="-75" dirty="0">
                <a:latin typeface="Times New Roman"/>
                <a:cs typeface="Times New Roman"/>
              </a:rPr>
              <a:t>k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64" dirty="0">
                <a:latin typeface="Times New Roman"/>
                <a:cs typeface="Times New Roman"/>
              </a:rPr>
              <a:t>“</a:t>
            </a:r>
            <a:r>
              <a:rPr sz="2300" spc="0" dirty="0">
                <a:latin typeface="Times New Roman"/>
                <a:cs typeface="Times New Roman"/>
              </a:rPr>
              <a:t>also</a:t>
            </a:r>
            <a:r>
              <a:rPr sz="2300" spc="-5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w</a:t>
            </a:r>
            <a:r>
              <a:rPr sz="2300" spc="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gin</a:t>
            </a:r>
            <a:r>
              <a:rPr sz="2300" spc="-7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53" dirty="0">
                <a:latin typeface="Times New Roman"/>
                <a:cs typeface="Times New Roman"/>
              </a:rPr>
              <a:t> </a:t>
            </a:r>
            <a:r>
              <a:rPr sz="2300" spc="-64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14" dirty="0">
                <a:latin typeface="Times New Roman"/>
                <a:cs typeface="Times New Roman"/>
              </a:rPr>
              <a:t>k</a:t>
            </a:r>
            <a:r>
              <a:rPr sz="2300" spc="0" dirty="0">
                <a:latin typeface="Times New Roman"/>
                <a:cs typeface="Times New Roman"/>
              </a:rPr>
              <a:t>”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2794" y="1781814"/>
            <a:ext cx="113350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w</a:t>
            </a:r>
            <a:r>
              <a:rPr sz="2300" spc="19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93" y="248984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792" y="2489842"/>
            <a:ext cx="46479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4619" y="289438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328681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3286815"/>
            <a:ext cx="326507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3691338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519" y="3691338"/>
            <a:ext cx="8323581" cy="9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7" dirty="0">
                <a:latin typeface="Times New Roman"/>
                <a:cs typeface="Times New Roman"/>
              </a:rPr>
              <a:t>.</a:t>
            </a:r>
            <a:r>
              <a:rPr sz="2300" spc="-4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ass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8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463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“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gi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”</a:t>
            </a:r>
            <a:r>
              <a:rPr sz="2300" spc="6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-9" dirty="0">
                <a:latin typeface="Times New Roman"/>
                <a:cs typeface="Times New Roman"/>
              </a:rPr>
              <a:t>ut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5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123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1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or</a:t>
            </a:r>
            <a:r>
              <a:rPr sz="2300" spc="14" dirty="0">
                <a:latin typeface="Times New Roman"/>
                <a:cs typeface="Times New Roman"/>
              </a:rPr>
              <a:t>k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15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271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 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or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 marR="2550">
              <a:lnSpc>
                <a:spcPts val="2480"/>
              </a:lnSpc>
              <a:spcBef>
                <a:spcPts val="1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24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g.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6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9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230" dirty="0">
                <a:latin typeface="Times New Roman"/>
                <a:cs typeface="Times New Roman"/>
              </a:rPr>
              <a:t> </a:t>
            </a:r>
            <a:r>
              <a:rPr sz="2300" spc="-18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195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51" dirty="0">
                <a:latin typeface="Times New Roman"/>
                <a:cs typeface="Times New Roman"/>
              </a:rPr>
              <a:t>x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102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19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0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16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 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562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202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is a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471481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4714817"/>
            <a:ext cx="44275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4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4619" y="5119373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19" y="5119373"/>
            <a:ext cx="7942201" cy="633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7" dirty="0">
                <a:latin typeface="Times New Roman"/>
                <a:cs typeface="Times New Roman"/>
              </a:rPr>
              <a:t>.</a:t>
            </a:r>
            <a:r>
              <a:rPr sz="2300" spc="0" dirty="0">
                <a:latin typeface="Times New Roman"/>
                <a:cs typeface="Times New Roman"/>
              </a:rPr>
              <a:t>g.</a:t>
            </a:r>
            <a:r>
              <a:rPr sz="2300" spc="47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 </a:t>
            </a:r>
            <a:r>
              <a:rPr sz="2300" spc="-17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7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79" dirty="0">
                <a:latin typeface="Times New Roman"/>
                <a:cs typeface="Times New Roman"/>
              </a:rPr>
              <a:t>k</a:t>
            </a:r>
            <a:r>
              <a:rPr sz="2300" spc="29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31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1</a:t>
            </a:r>
            <a:r>
              <a:rPr sz="2300" spc="0" dirty="0">
                <a:latin typeface="Times New Roman"/>
                <a:cs typeface="Times New Roman"/>
              </a:rPr>
              <a:t>5</a:t>
            </a:r>
            <a:r>
              <a:rPr sz="2300" spc="40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nd</a:t>
            </a:r>
            <a:r>
              <a:rPr sz="2300" spc="0" dirty="0">
                <a:latin typeface="Times New Roman"/>
                <a:cs typeface="Times New Roman"/>
              </a:rPr>
              <a:t>s. </a:t>
            </a:r>
            <a:r>
              <a:rPr sz="2300" spc="58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44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ad </a:t>
            </a:r>
            <a:r>
              <a:rPr sz="2300" spc="-19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 </a:t>
            </a:r>
            <a:r>
              <a:rPr sz="2300" spc="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3" y="5827304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5827304"/>
            <a:ext cx="48528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6231941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6231941"/>
            <a:ext cx="549091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7" dirty="0">
                <a:latin typeface="Times New Roman"/>
                <a:cs typeface="Times New Roman"/>
              </a:rPr>
              <a:t>.</a:t>
            </a:r>
            <a:r>
              <a:rPr sz="2300" spc="0" dirty="0">
                <a:latin typeface="Times New Roman"/>
                <a:cs typeface="Times New Roman"/>
              </a:rPr>
              <a:t>g.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U</a:t>
            </a:r>
            <a:r>
              <a:rPr sz="2300" spc="9" dirty="0">
                <a:latin typeface="Times New Roman"/>
                <a:cs typeface="Times New Roman"/>
              </a:rPr>
              <a:t>pd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2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ase</a:t>
            </a:r>
            <a:r>
              <a:rPr sz="2300" spc="5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r>
              <a:rPr sz="2300" spc="-14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54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946306F-DB1D-1D4B-A92B-20859835614B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DDED756C-8DDB-EE40-85CC-6A284E95D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333649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45" dirty="0">
                <a:latin typeface="Times New Roman"/>
                <a:cs typeface="Times New Roman"/>
              </a:rPr>
              <a:t>k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27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569529C-94C8-1740-88C8-8BDED626F557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5" name="Object 4">
            <a:extLst>
              <a:ext uri="{FF2B5EF4-FFF2-40B4-BE49-F238E27FC236}">
                <a16:creationId xmlns:a16="http://schemas.microsoft.com/office/drawing/2014/main" id="{B75D5B36-1757-4147-A09E-A97FFE272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3F15C4-F271-0346-9713-E5419457A0A3}"/>
              </a:ext>
            </a:extLst>
          </p:cNvPr>
          <p:cNvSpPr/>
          <p:nvPr/>
        </p:nvSpPr>
        <p:spPr>
          <a:xfrm>
            <a:off x="1042009" y="1522443"/>
            <a:ext cx="84956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 is preliminary testing to reveal simple failures severe enough to reject a prospective software release e.g. smoke test may ask basic questions like "Does the program run?", "Does it open a window?”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is to determine whether the application is so badly broken that further testing is unnecessary.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 performed on a particular build is also known as a build verification test.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testing is done by developers and testers both.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smoke test is used as an acceptance test prior to introducing a new build to the main testing process.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067" y="1645920"/>
            <a:ext cx="1447800" cy="609599"/>
          </a:xfrm>
          <a:custGeom>
            <a:avLst/>
            <a:gdLst/>
            <a:ahLst/>
            <a:cxnLst/>
            <a:rect l="l" t="t" r="r" b="b"/>
            <a:pathLst>
              <a:path w="1447800" h="609599">
                <a:moveTo>
                  <a:pt x="0" y="102108"/>
                </a:moveTo>
                <a:lnTo>
                  <a:pt x="8904" y="60346"/>
                </a:lnTo>
                <a:lnTo>
                  <a:pt x="33042" y="26903"/>
                </a:lnTo>
                <a:lnTo>
                  <a:pt x="68551" y="5642"/>
                </a:lnTo>
                <a:lnTo>
                  <a:pt x="102108" y="0"/>
                </a:lnTo>
                <a:lnTo>
                  <a:pt x="1347216" y="0"/>
                </a:lnTo>
                <a:lnTo>
                  <a:pt x="1388997" y="9033"/>
                </a:lnTo>
                <a:lnTo>
                  <a:pt x="1422003" y="33500"/>
                </a:lnTo>
                <a:lnTo>
                  <a:pt x="1442627" y="69450"/>
                </a:lnTo>
                <a:lnTo>
                  <a:pt x="1447800" y="509016"/>
                </a:lnTo>
                <a:lnTo>
                  <a:pt x="1446765" y="523804"/>
                </a:lnTo>
                <a:lnTo>
                  <a:pt x="1432347" y="563306"/>
                </a:lnTo>
                <a:lnTo>
                  <a:pt x="1403825" y="592639"/>
                </a:lnTo>
                <a:lnTo>
                  <a:pt x="1364888" y="608116"/>
                </a:lnTo>
                <a:lnTo>
                  <a:pt x="102108" y="609599"/>
                </a:lnTo>
                <a:lnTo>
                  <a:pt x="87394" y="608581"/>
                </a:lnTo>
                <a:lnTo>
                  <a:pt x="47732" y="594369"/>
                </a:lnTo>
                <a:lnTo>
                  <a:pt x="17860" y="566228"/>
                </a:lnTo>
                <a:lnTo>
                  <a:pt x="1728" y="527766"/>
                </a:lnTo>
                <a:lnTo>
                  <a:pt x="0" y="102108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41875" y="1661160"/>
            <a:ext cx="41148" cy="105156"/>
          </a:xfrm>
          <a:custGeom>
            <a:avLst/>
            <a:gdLst/>
            <a:ahLst/>
            <a:cxnLst/>
            <a:rect l="l" t="t" r="r" b="b"/>
            <a:pathLst>
              <a:path w="41148" h="105156">
                <a:moveTo>
                  <a:pt x="33528" y="51815"/>
                </a:moveTo>
                <a:lnTo>
                  <a:pt x="30480" y="59435"/>
                </a:lnTo>
                <a:lnTo>
                  <a:pt x="27432" y="68579"/>
                </a:lnTo>
                <a:lnTo>
                  <a:pt x="25908" y="77723"/>
                </a:lnTo>
                <a:lnTo>
                  <a:pt x="25908" y="15239"/>
                </a:lnTo>
                <a:lnTo>
                  <a:pt x="33528" y="6095"/>
                </a:lnTo>
                <a:lnTo>
                  <a:pt x="41148" y="0"/>
                </a:lnTo>
                <a:lnTo>
                  <a:pt x="36576" y="44195"/>
                </a:lnTo>
                <a:lnTo>
                  <a:pt x="33528" y="51815"/>
                </a:lnTo>
                <a:close/>
              </a:path>
              <a:path w="41148" h="105156">
                <a:moveTo>
                  <a:pt x="51816" y="24383"/>
                </a:moveTo>
                <a:lnTo>
                  <a:pt x="45719" y="30479"/>
                </a:lnTo>
                <a:lnTo>
                  <a:pt x="41148" y="36575"/>
                </a:lnTo>
                <a:lnTo>
                  <a:pt x="36576" y="44195"/>
                </a:lnTo>
                <a:lnTo>
                  <a:pt x="41148" y="0"/>
                </a:lnTo>
                <a:lnTo>
                  <a:pt x="79248" y="-21336"/>
                </a:lnTo>
                <a:lnTo>
                  <a:pt x="114300" y="-27432"/>
                </a:lnTo>
                <a:lnTo>
                  <a:pt x="1359408" y="-27432"/>
                </a:lnTo>
                <a:lnTo>
                  <a:pt x="1370075" y="-25908"/>
                </a:lnTo>
                <a:lnTo>
                  <a:pt x="1382267" y="-24384"/>
                </a:lnTo>
                <a:lnTo>
                  <a:pt x="1392936" y="-22860"/>
                </a:lnTo>
                <a:lnTo>
                  <a:pt x="1403604" y="-18288"/>
                </a:lnTo>
                <a:lnTo>
                  <a:pt x="1412748" y="-13716"/>
                </a:lnTo>
                <a:lnTo>
                  <a:pt x="1421891" y="-7620"/>
                </a:lnTo>
                <a:lnTo>
                  <a:pt x="1431036" y="-1524"/>
                </a:lnTo>
                <a:lnTo>
                  <a:pt x="1440179" y="6095"/>
                </a:lnTo>
                <a:lnTo>
                  <a:pt x="1446275" y="13715"/>
                </a:lnTo>
                <a:lnTo>
                  <a:pt x="1453895" y="22859"/>
                </a:lnTo>
                <a:lnTo>
                  <a:pt x="1464563" y="42671"/>
                </a:lnTo>
                <a:lnTo>
                  <a:pt x="1470659" y="64007"/>
                </a:lnTo>
                <a:lnTo>
                  <a:pt x="1473708" y="86867"/>
                </a:lnTo>
                <a:lnTo>
                  <a:pt x="1473708" y="493776"/>
                </a:lnTo>
                <a:lnTo>
                  <a:pt x="1472183" y="504443"/>
                </a:lnTo>
                <a:lnTo>
                  <a:pt x="1470659" y="516635"/>
                </a:lnTo>
                <a:lnTo>
                  <a:pt x="1469136" y="527304"/>
                </a:lnTo>
                <a:lnTo>
                  <a:pt x="1464563" y="537972"/>
                </a:lnTo>
                <a:lnTo>
                  <a:pt x="1459991" y="547115"/>
                </a:lnTo>
                <a:lnTo>
                  <a:pt x="1453895" y="556259"/>
                </a:lnTo>
                <a:lnTo>
                  <a:pt x="1447800" y="565404"/>
                </a:lnTo>
                <a:lnTo>
                  <a:pt x="1440179" y="574548"/>
                </a:lnTo>
                <a:lnTo>
                  <a:pt x="1432559" y="580643"/>
                </a:lnTo>
                <a:lnTo>
                  <a:pt x="1423416" y="588263"/>
                </a:lnTo>
                <a:lnTo>
                  <a:pt x="1382267" y="605028"/>
                </a:lnTo>
                <a:lnTo>
                  <a:pt x="1359408" y="608076"/>
                </a:lnTo>
                <a:lnTo>
                  <a:pt x="114300" y="608076"/>
                </a:lnTo>
                <a:lnTo>
                  <a:pt x="103632" y="606552"/>
                </a:lnTo>
                <a:lnTo>
                  <a:pt x="91439" y="605028"/>
                </a:lnTo>
                <a:lnTo>
                  <a:pt x="80772" y="603504"/>
                </a:lnTo>
                <a:lnTo>
                  <a:pt x="70104" y="598931"/>
                </a:lnTo>
                <a:lnTo>
                  <a:pt x="60960" y="594359"/>
                </a:lnTo>
                <a:lnTo>
                  <a:pt x="51816" y="588263"/>
                </a:lnTo>
                <a:lnTo>
                  <a:pt x="42672" y="582167"/>
                </a:lnTo>
                <a:lnTo>
                  <a:pt x="33528" y="574548"/>
                </a:lnTo>
                <a:lnTo>
                  <a:pt x="27432" y="566928"/>
                </a:lnTo>
                <a:lnTo>
                  <a:pt x="19812" y="557783"/>
                </a:lnTo>
                <a:lnTo>
                  <a:pt x="9144" y="537972"/>
                </a:lnTo>
                <a:lnTo>
                  <a:pt x="3048" y="516635"/>
                </a:lnTo>
                <a:lnTo>
                  <a:pt x="0" y="493776"/>
                </a:lnTo>
                <a:lnTo>
                  <a:pt x="0" y="86867"/>
                </a:lnTo>
                <a:lnTo>
                  <a:pt x="1524" y="76199"/>
                </a:lnTo>
                <a:lnTo>
                  <a:pt x="3048" y="64007"/>
                </a:lnTo>
                <a:lnTo>
                  <a:pt x="9144" y="42671"/>
                </a:lnTo>
                <a:lnTo>
                  <a:pt x="19812" y="24383"/>
                </a:lnTo>
                <a:lnTo>
                  <a:pt x="25908" y="15239"/>
                </a:lnTo>
                <a:lnTo>
                  <a:pt x="25908" y="501395"/>
                </a:lnTo>
                <a:lnTo>
                  <a:pt x="27432" y="510539"/>
                </a:lnTo>
                <a:lnTo>
                  <a:pt x="28956" y="519683"/>
                </a:lnTo>
                <a:lnTo>
                  <a:pt x="32004" y="527304"/>
                </a:lnTo>
                <a:lnTo>
                  <a:pt x="36576" y="534924"/>
                </a:lnTo>
                <a:lnTo>
                  <a:pt x="39624" y="542543"/>
                </a:lnTo>
                <a:lnTo>
                  <a:pt x="71628" y="571500"/>
                </a:lnTo>
                <a:lnTo>
                  <a:pt x="105155" y="582167"/>
                </a:lnTo>
                <a:lnTo>
                  <a:pt x="1367028" y="582167"/>
                </a:lnTo>
                <a:lnTo>
                  <a:pt x="1376171" y="580643"/>
                </a:lnTo>
                <a:lnTo>
                  <a:pt x="1385316" y="579119"/>
                </a:lnTo>
                <a:lnTo>
                  <a:pt x="1392936" y="576072"/>
                </a:lnTo>
                <a:lnTo>
                  <a:pt x="1400555" y="571500"/>
                </a:lnTo>
                <a:lnTo>
                  <a:pt x="1408175" y="566928"/>
                </a:lnTo>
                <a:lnTo>
                  <a:pt x="1415795" y="562355"/>
                </a:lnTo>
                <a:lnTo>
                  <a:pt x="1421891" y="556259"/>
                </a:lnTo>
                <a:lnTo>
                  <a:pt x="1427987" y="550163"/>
                </a:lnTo>
                <a:lnTo>
                  <a:pt x="1432559" y="544067"/>
                </a:lnTo>
                <a:lnTo>
                  <a:pt x="1437132" y="536448"/>
                </a:lnTo>
                <a:lnTo>
                  <a:pt x="1440179" y="528828"/>
                </a:lnTo>
                <a:lnTo>
                  <a:pt x="1443228" y="521207"/>
                </a:lnTo>
                <a:lnTo>
                  <a:pt x="1446275" y="512063"/>
                </a:lnTo>
                <a:lnTo>
                  <a:pt x="1447800" y="502919"/>
                </a:lnTo>
                <a:lnTo>
                  <a:pt x="1447800" y="79247"/>
                </a:lnTo>
                <a:lnTo>
                  <a:pt x="1446275" y="70103"/>
                </a:lnTo>
                <a:lnTo>
                  <a:pt x="1444751" y="60959"/>
                </a:lnTo>
                <a:lnTo>
                  <a:pt x="1441704" y="53339"/>
                </a:lnTo>
                <a:lnTo>
                  <a:pt x="1437132" y="45719"/>
                </a:lnTo>
                <a:lnTo>
                  <a:pt x="1432559" y="38099"/>
                </a:lnTo>
                <a:lnTo>
                  <a:pt x="1427987" y="30479"/>
                </a:lnTo>
                <a:lnTo>
                  <a:pt x="1421891" y="24383"/>
                </a:lnTo>
                <a:lnTo>
                  <a:pt x="1415795" y="18287"/>
                </a:lnTo>
                <a:lnTo>
                  <a:pt x="1409700" y="13715"/>
                </a:lnTo>
                <a:lnTo>
                  <a:pt x="1402079" y="9143"/>
                </a:lnTo>
                <a:lnTo>
                  <a:pt x="1394459" y="6095"/>
                </a:lnTo>
                <a:lnTo>
                  <a:pt x="1386840" y="3047"/>
                </a:lnTo>
                <a:lnTo>
                  <a:pt x="1377695" y="0"/>
                </a:lnTo>
                <a:lnTo>
                  <a:pt x="1368551" y="-1524"/>
                </a:lnTo>
                <a:lnTo>
                  <a:pt x="106679" y="-1524"/>
                </a:lnTo>
                <a:lnTo>
                  <a:pt x="97536" y="0"/>
                </a:lnTo>
                <a:lnTo>
                  <a:pt x="88391" y="1523"/>
                </a:lnTo>
                <a:lnTo>
                  <a:pt x="80772" y="4571"/>
                </a:lnTo>
                <a:lnTo>
                  <a:pt x="73152" y="9143"/>
                </a:lnTo>
                <a:lnTo>
                  <a:pt x="65532" y="13715"/>
                </a:lnTo>
                <a:lnTo>
                  <a:pt x="57912" y="18287"/>
                </a:lnTo>
                <a:lnTo>
                  <a:pt x="51816" y="24383"/>
                </a:lnTo>
                <a:close/>
              </a:path>
            </a:pathLst>
          </a:custGeom>
          <a:solidFill>
            <a:srgbClr val="347C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20467" y="316991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8275" y="3157727"/>
            <a:ext cx="635508" cy="635508"/>
          </a:xfrm>
          <a:custGeom>
            <a:avLst/>
            <a:gdLst/>
            <a:ahLst/>
            <a:cxnLst/>
            <a:rect l="l" t="t" r="r" b="b"/>
            <a:pathLst>
              <a:path w="635508" h="635508">
                <a:moveTo>
                  <a:pt x="609599" y="609599"/>
                </a:moveTo>
                <a:lnTo>
                  <a:pt x="25907" y="609600"/>
                </a:lnTo>
                <a:lnTo>
                  <a:pt x="25908" y="25908"/>
                </a:lnTo>
                <a:lnTo>
                  <a:pt x="12192" y="609600"/>
                </a:lnTo>
                <a:lnTo>
                  <a:pt x="25908" y="621791"/>
                </a:lnTo>
                <a:lnTo>
                  <a:pt x="609600" y="621791"/>
                </a:lnTo>
                <a:lnTo>
                  <a:pt x="609599" y="609599"/>
                </a:lnTo>
                <a:close/>
              </a:path>
              <a:path w="635508" h="635508">
                <a:moveTo>
                  <a:pt x="621791" y="25907"/>
                </a:moveTo>
                <a:lnTo>
                  <a:pt x="609600" y="12191"/>
                </a:lnTo>
                <a:lnTo>
                  <a:pt x="6217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621791"/>
                </a:lnTo>
                <a:lnTo>
                  <a:pt x="25908" y="621791"/>
                </a:lnTo>
                <a:lnTo>
                  <a:pt x="12192" y="609600"/>
                </a:lnTo>
                <a:lnTo>
                  <a:pt x="25908" y="25908"/>
                </a:lnTo>
                <a:lnTo>
                  <a:pt x="609599" y="25908"/>
                </a:lnTo>
                <a:lnTo>
                  <a:pt x="609600" y="621791"/>
                </a:lnTo>
                <a:lnTo>
                  <a:pt x="621791" y="621791"/>
                </a:lnTo>
                <a:lnTo>
                  <a:pt x="621791" y="25907"/>
                </a:lnTo>
                <a:close/>
              </a:path>
              <a:path w="635508" h="635508">
                <a:moveTo>
                  <a:pt x="635508" y="6095"/>
                </a:moveTo>
                <a:lnTo>
                  <a:pt x="629412" y="0"/>
                </a:lnTo>
                <a:lnTo>
                  <a:pt x="621791" y="0"/>
                </a:lnTo>
                <a:lnTo>
                  <a:pt x="609600" y="12191"/>
                </a:lnTo>
                <a:lnTo>
                  <a:pt x="621791" y="25907"/>
                </a:lnTo>
                <a:lnTo>
                  <a:pt x="621791" y="621791"/>
                </a:lnTo>
                <a:lnTo>
                  <a:pt x="635508" y="621791"/>
                </a:lnTo>
                <a:lnTo>
                  <a:pt x="635508" y="6095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75075" y="3157727"/>
            <a:ext cx="635508" cy="635508"/>
          </a:xfrm>
          <a:custGeom>
            <a:avLst/>
            <a:gdLst/>
            <a:ahLst/>
            <a:cxnLst/>
            <a:rect l="l" t="t" r="r" b="b"/>
            <a:pathLst>
              <a:path w="635508" h="635508">
                <a:moveTo>
                  <a:pt x="609599" y="609599"/>
                </a:moveTo>
                <a:lnTo>
                  <a:pt x="25907" y="609600"/>
                </a:lnTo>
                <a:lnTo>
                  <a:pt x="25908" y="25908"/>
                </a:lnTo>
                <a:lnTo>
                  <a:pt x="12192" y="609600"/>
                </a:lnTo>
                <a:lnTo>
                  <a:pt x="25908" y="621791"/>
                </a:lnTo>
                <a:lnTo>
                  <a:pt x="609600" y="621791"/>
                </a:lnTo>
                <a:lnTo>
                  <a:pt x="609599" y="609599"/>
                </a:lnTo>
                <a:close/>
              </a:path>
              <a:path w="635508" h="635508">
                <a:moveTo>
                  <a:pt x="621791" y="25907"/>
                </a:moveTo>
                <a:lnTo>
                  <a:pt x="609600" y="12191"/>
                </a:lnTo>
                <a:lnTo>
                  <a:pt x="621791" y="0"/>
                </a:lnTo>
                <a:lnTo>
                  <a:pt x="6095" y="0"/>
                </a:lnTo>
                <a:lnTo>
                  <a:pt x="0" y="6095"/>
                </a:lnTo>
                <a:lnTo>
                  <a:pt x="0" y="621791"/>
                </a:lnTo>
                <a:lnTo>
                  <a:pt x="25908" y="621791"/>
                </a:lnTo>
                <a:lnTo>
                  <a:pt x="12192" y="609600"/>
                </a:lnTo>
                <a:lnTo>
                  <a:pt x="25908" y="25908"/>
                </a:lnTo>
                <a:lnTo>
                  <a:pt x="609599" y="25908"/>
                </a:lnTo>
                <a:lnTo>
                  <a:pt x="609600" y="621791"/>
                </a:lnTo>
                <a:lnTo>
                  <a:pt x="621791" y="621791"/>
                </a:lnTo>
                <a:lnTo>
                  <a:pt x="621791" y="25907"/>
                </a:lnTo>
                <a:close/>
              </a:path>
              <a:path w="635508" h="635508">
                <a:moveTo>
                  <a:pt x="635508" y="6095"/>
                </a:moveTo>
                <a:lnTo>
                  <a:pt x="629412" y="0"/>
                </a:lnTo>
                <a:lnTo>
                  <a:pt x="621791" y="0"/>
                </a:lnTo>
                <a:lnTo>
                  <a:pt x="609600" y="12191"/>
                </a:lnTo>
                <a:lnTo>
                  <a:pt x="621791" y="25907"/>
                </a:lnTo>
                <a:lnTo>
                  <a:pt x="621791" y="621791"/>
                </a:lnTo>
                <a:lnTo>
                  <a:pt x="635508" y="621791"/>
                </a:lnTo>
                <a:lnTo>
                  <a:pt x="635508" y="609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67783" y="3169919"/>
            <a:ext cx="609599" cy="609600"/>
          </a:xfrm>
          <a:custGeom>
            <a:avLst/>
            <a:gdLst/>
            <a:ahLst/>
            <a:cxnLst/>
            <a:rect l="l" t="t" r="r" b="b"/>
            <a:pathLst>
              <a:path w="609599" h="609600">
                <a:moveTo>
                  <a:pt x="0" y="0"/>
                </a:moveTo>
                <a:lnTo>
                  <a:pt x="609599" y="0"/>
                </a:lnTo>
                <a:lnTo>
                  <a:pt x="609599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54067" y="3157727"/>
            <a:ext cx="635508" cy="635508"/>
          </a:xfrm>
          <a:custGeom>
            <a:avLst/>
            <a:gdLst/>
            <a:ahLst/>
            <a:cxnLst/>
            <a:rect l="l" t="t" r="r" b="b"/>
            <a:pathLst>
              <a:path w="635508" h="635508">
                <a:moveTo>
                  <a:pt x="609599" y="609599"/>
                </a:moveTo>
                <a:lnTo>
                  <a:pt x="25907" y="609600"/>
                </a:lnTo>
                <a:lnTo>
                  <a:pt x="25908" y="25908"/>
                </a:lnTo>
                <a:lnTo>
                  <a:pt x="13716" y="609600"/>
                </a:lnTo>
                <a:lnTo>
                  <a:pt x="25908" y="621791"/>
                </a:lnTo>
                <a:lnTo>
                  <a:pt x="609600" y="621791"/>
                </a:lnTo>
                <a:lnTo>
                  <a:pt x="609599" y="609599"/>
                </a:lnTo>
                <a:close/>
              </a:path>
              <a:path w="635508" h="635508">
                <a:moveTo>
                  <a:pt x="623316" y="25907"/>
                </a:moveTo>
                <a:lnTo>
                  <a:pt x="609600" y="12191"/>
                </a:lnTo>
                <a:lnTo>
                  <a:pt x="623316" y="0"/>
                </a:lnTo>
                <a:lnTo>
                  <a:pt x="6095" y="0"/>
                </a:lnTo>
                <a:lnTo>
                  <a:pt x="0" y="6095"/>
                </a:lnTo>
                <a:lnTo>
                  <a:pt x="0" y="621791"/>
                </a:lnTo>
                <a:lnTo>
                  <a:pt x="25908" y="621791"/>
                </a:lnTo>
                <a:lnTo>
                  <a:pt x="13716" y="609600"/>
                </a:lnTo>
                <a:lnTo>
                  <a:pt x="25908" y="25908"/>
                </a:lnTo>
                <a:lnTo>
                  <a:pt x="609600" y="25908"/>
                </a:lnTo>
                <a:lnTo>
                  <a:pt x="609600" y="621791"/>
                </a:lnTo>
                <a:lnTo>
                  <a:pt x="623316" y="621791"/>
                </a:lnTo>
                <a:lnTo>
                  <a:pt x="623316" y="25907"/>
                </a:lnTo>
                <a:close/>
              </a:path>
              <a:path w="635508" h="635508">
                <a:moveTo>
                  <a:pt x="635508" y="6095"/>
                </a:moveTo>
                <a:lnTo>
                  <a:pt x="629412" y="0"/>
                </a:lnTo>
                <a:lnTo>
                  <a:pt x="623316" y="0"/>
                </a:lnTo>
                <a:lnTo>
                  <a:pt x="609600" y="12191"/>
                </a:lnTo>
                <a:lnTo>
                  <a:pt x="623316" y="25907"/>
                </a:lnTo>
                <a:lnTo>
                  <a:pt x="623316" y="621791"/>
                </a:lnTo>
                <a:lnTo>
                  <a:pt x="635508" y="621791"/>
                </a:lnTo>
                <a:lnTo>
                  <a:pt x="635508" y="6095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25267" y="2250948"/>
            <a:ext cx="2555748" cy="929640"/>
          </a:xfrm>
          <a:custGeom>
            <a:avLst/>
            <a:gdLst/>
            <a:ahLst/>
            <a:cxnLst/>
            <a:rect l="l" t="t" r="r" b="b"/>
            <a:pathLst>
              <a:path w="2555748" h="929640">
                <a:moveTo>
                  <a:pt x="69999" y="887217"/>
                </a:moveTo>
                <a:lnTo>
                  <a:pt x="2551176" y="0"/>
                </a:lnTo>
                <a:lnTo>
                  <a:pt x="2555748" y="10667"/>
                </a:lnTo>
                <a:lnTo>
                  <a:pt x="74426" y="899454"/>
                </a:lnTo>
                <a:lnTo>
                  <a:pt x="62483" y="903732"/>
                </a:lnTo>
                <a:lnTo>
                  <a:pt x="57912" y="891540"/>
                </a:lnTo>
                <a:lnTo>
                  <a:pt x="69999" y="887217"/>
                </a:lnTo>
                <a:close/>
              </a:path>
              <a:path w="2555748" h="929640">
                <a:moveTo>
                  <a:pt x="74426" y="899454"/>
                </a:moveTo>
                <a:lnTo>
                  <a:pt x="85344" y="929640"/>
                </a:lnTo>
                <a:lnTo>
                  <a:pt x="0" y="918972"/>
                </a:lnTo>
                <a:lnTo>
                  <a:pt x="59436" y="858011"/>
                </a:lnTo>
                <a:lnTo>
                  <a:pt x="69999" y="887217"/>
                </a:lnTo>
                <a:lnTo>
                  <a:pt x="57912" y="891540"/>
                </a:lnTo>
                <a:lnTo>
                  <a:pt x="62483" y="903732"/>
                </a:lnTo>
                <a:lnTo>
                  <a:pt x="74426" y="899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2067" y="2250948"/>
            <a:ext cx="1490471" cy="918972"/>
          </a:xfrm>
          <a:custGeom>
            <a:avLst/>
            <a:gdLst/>
            <a:ahLst/>
            <a:cxnLst/>
            <a:rect l="l" t="t" r="r" b="b"/>
            <a:pathLst>
              <a:path w="1490471" h="918972">
                <a:moveTo>
                  <a:pt x="57912" y="891540"/>
                </a:moveTo>
                <a:lnTo>
                  <a:pt x="85343" y="912876"/>
                </a:lnTo>
                <a:lnTo>
                  <a:pt x="0" y="918972"/>
                </a:lnTo>
                <a:lnTo>
                  <a:pt x="51816" y="880872"/>
                </a:lnTo>
                <a:lnTo>
                  <a:pt x="57912" y="891540"/>
                </a:lnTo>
                <a:close/>
              </a:path>
              <a:path w="1490471" h="918972">
                <a:moveTo>
                  <a:pt x="0" y="918972"/>
                </a:moveTo>
                <a:lnTo>
                  <a:pt x="45720" y="847343"/>
                </a:lnTo>
                <a:lnTo>
                  <a:pt x="62147" y="874512"/>
                </a:lnTo>
                <a:lnTo>
                  <a:pt x="1482851" y="0"/>
                </a:lnTo>
                <a:lnTo>
                  <a:pt x="1490471" y="10667"/>
                </a:lnTo>
                <a:lnTo>
                  <a:pt x="68504" y="885026"/>
                </a:lnTo>
                <a:lnTo>
                  <a:pt x="85343" y="912876"/>
                </a:lnTo>
                <a:lnTo>
                  <a:pt x="57912" y="891540"/>
                </a:lnTo>
                <a:lnTo>
                  <a:pt x="51816" y="880872"/>
                </a:lnTo>
                <a:lnTo>
                  <a:pt x="0" y="918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8012" y="2253995"/>
            <a:ext cx="416052" cy="915924"/>
          </a:xfrm>
          <a:custGeom>
            <a:avLst/>
            <a:gdLst/>
            <a:ahLst/>
            <a:cxnLst/>
            <a:rect l="l" t="t" r="r" b="b"/>
            <a:pathLst>
              <a:path w="416051" h="915924">
                <a:moveTo>
                  <a:pt x="29521" y="844939"/>
                </a:moveTo>
                <a:lnTo>
                  <a:pt x="405383" y="0"/>
                </a:lnTo>
                <a:lnTo>
                  <a:pt x="416051" y="4572"/>
                </a:lnTo>
                <a:lnTo>
                  <a:pt x="40164" y="849566"/>
                </a:lnTo>
                <a:lnTo>
                  <a:pt x="35051" y="861059"/>
                </a:lnTo>
                <a:lnTo>
                  <a:pt x="24384" y="856488"/>
                </a:lnTo>
                <a:lnTo>
                  <a:pt x="29521" y="844939"/>
                </a:lnTo>
                <a:close/>
              </a:path>
              <a:path w="416051" h="915924">
                <a:moveTo>
                  <a:pt x="40164" y="849566"/>
                </a:moveTo>
                <a:lnTo>
                  <a:pt x="70103" y="862584"/>
                </a:lnTo>
                <a:lnTo>
                  <a:pt x="4571" y="915924"/>
                </a:lnTo>
                <a:lnTo>
                  <a:pt x="0" y="832103"/>
                </a:lnTo>
                <a:lnTo>
                  <a:pt x="29521" y="844939"/>
                </a:lnTo>
                <a:lnTo>
                  <a:pt x="24384" y="856488"/>
                </a:lnTo>
                <a:lnTo>
                  <a:pt x="35051" y="861059"/>
                </a:lnTo>
                <a:lnTo>
                  <a:pt x="40164" y="849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6776" y="316991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6775" y="3183635"/>
            <a:ext cx="597408" cy="595883"/>
          </a:xfrm>
          <a:custGeom>
            <a:avLst/>
            <a:gdLst/>
            <a:ahLst/>
            <a:cxnLst/>
            <a:rect l="l" t="t" r="r" b="b"/>
            <a:pathLst>
              <a:path w="597408" h="595883">
                <a:moveTo>
                  <a:pt x="12191" y="583692"/>
                </a:moveTo>
                <a:lnTo>
                  <a:pt x="597407" y="583691"/>
                </a:lnTo>
                <a:lnTo>
                  <a:pt x="597408" y="595883"/>
                </a:lnTo>
                <a:lnTo>
                  <a:pt x="12192" y="595883"/>
                </a:lnTo>
                <a:lnTo>
                  <a:pt x="0" y="583692"/>
                </a:lnTo>
                <a:lnTo>
                  <a:pt x="12192" y="0"/>
                </a:lnTo>
                <a:lnTo>
                  <a:pt x="12191" y="58369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34583" y="3157727"/>
            <a:ext cx="621791" cy="635508"/>
          </a:xfrm>
          <a:custGeom>
            <a:avLst/>
            <a:gdLst/>
            <a:ahLst/>
            <a:cxnLst/>
            <a:rect l="l" t="t" r="r" b="b"/>
            <a:pathLst>
              <a:path w="621791" h="635508">
                <a:moveTo>
                  <a:pt x="621791" y="25907"/>
                </a:moveTo>
                <a:lnTo>
                  <a:pt x="609600" y="12191"/>
                </a:lnTo>
                <a:lnTo>
                  <a:pt x="621791" y="0"/>
                </a:lnTo>
                <a:lnTo>
                  <a:pt x="4571" y="0"/>
                </a:lnTo>
                <a:lnTo>
                  <a:pt x="0" y="6095"/>
                </a:lnTo>
                <a:lnTo>
                  <a:pt x="0" y="621791"/>
                </a:lnTo>
                <a:lnTo>
                  <a:pt x="24384" y="621791"/>
                </a:lnTo>
                <a:lnTo>
                  <a:pt x="12192" y="609600"/>
                </a:lnTo>
                <a:lnTo>
                  <a:pt x="24384" y="25908"/>
                </a:lnTo>
                <a:lnTo>
                  <a:pt x="609600" y="25908"/>
                </a:lnTo>
                <a:lnTo>
                  <a:pt x="609600" y="621791"/>
                </a:lnTo>
                <a:lnTo>
                  <a:pt x="621791" y="621791"/>
                </a:lnTo>
                <a:lnTo>
                  <a:pt x="621791" y="25907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44183" y="3157727"/>
            <a:ext cx="24383" cy="635508"/>
          </a:xfrm>
          <a:custGeom>
            <a:avLst/>
            <a:gdLst/>
            <a:ahLst/>
            <a:cxnLst/>
            <a:rect l="l" t="t" r="r" b="b"/>
            <a:pathLst>
              <a:path w="24383" h="635508">
                <a:moveTo>
                  <a:pt x="24383" y="6095"/>
                </a:moveTo>
                <a:lnTo>
                  <a:pt x="18287" y="0"/>
                </a:lnTo>
                <a:lnTo>
                  <a:pt x="12191" y="0"/>
                </a:lnTo>
                <a:lnTo>
                  <a:pt x="0" y="12191"/>
                </a:lnTo>
                <a:lnTo>
                  <a:pt x="12191" y="25907"/>
                </a:lnTo>
                <a:lnTo>
                  <a:pt x="12191" y="621791"/>
                </a:lnTo>
                <a:lnTo>
                  <a:pt x="24383" y="621791"/>
                </a:lnTo>
                <a:lnTo>
                  <a:pt x="24383" y="6095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73396" y="2252472"/>
            <a:ext cx="678180" cy="917447"/>
          </a:xfrm>
          <a:custGeom>
            <a:avLst/>
            <a:gdLst/>
            <a:ahLst/>
            <a:cxnLst/>
            <a:rect l="l" t="t" r="r" b="b"/>
            <a:pathLst>
              <a:path w="678180" h="917448">
                <a:moveTo>
                  <a:pt x="0" y="7620"/>
                </a:moveTo>
                <a:lnTo>
                  <a:pt x="10667" y="0"/>
                </a:lnTo>
                <a:lnTo>
                  <a:pt x="638401" y="852031"/>
                </a:lnTo>
                <a:lnTo>
                  <a:pt x="646176" y="862583"/>
                </a:lnTo>
                <a:lnTo>
                  <a:pt x="662940" y="833627"/>
                </a:lnTo>
                <a:lnTo>
                  <a:pt x="678180" y="917447"/>
                </a:lnTo>
                <a:lnTo>
                  <a:pt x="635507" y="870204"/>
                </a:lnTo>
                <a:lnTo>
                  <a:pt x="627914" y="859897"/>
                </a:lnTo>
                <a:lnTo>
                  <a:pt x="0" y="7620"/>
                </a:lnTo>
                <a:close/>
              </a:path>
              <a:path w="678180" h="917448">
                <a:moveTo>
                  <a:pt x="635507" y="870204"/>
                </a:moveTo>
                <a:lnTo>
                  <a:pt x="678180" y="917447"/>
                </a:lnTo>
                <a:lnTo>
                  <a:pt x="601980" y="879347"/>
                </a:lnTo>
                <a:lnTo>
                  <a:pt x="627914" y="859897"/>
                </a:lnTo>
                <a:lnTo>
                  <a:pt x="635507" y="870204"/>
                </a:lnTo>
                <a:close/>
              </a:path>
              <a:path w="678180" h="917448">
                <a:moveTo>
                  <a:pt x="662940" y="833627"/>
                </a:moveTo>
                <a:lnTo>
                  <a:pt x="646176" y="862583"/>
                </a:lnTo>
                <a:lnTo>
                  <a:pt x="638401" y="852031"/>
                </a:lnTo>
                <a:lnTo>
                  <a:pt x="662940" y="833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13575" y="3183635"/>
            <a:ext cx="597408" cy="595883"/>
          </a:xfrm>
          <a:custGeom>
            <a:avLst/>
            <a:gdLst/>
            <a:ahLst/>
            <a:cxnLst/>
            <a:rect l="l" t="t" r="r" b="b"/>
            <a:pathLst>
              <a:path w="597407" h="595883">
                <a:moveTo>
                  <a:pt x="12191" y="583692"/>
                </a:moveTo>
                <a:lnTo>
                  <a:pt x="597407" y="583691"/>
                </a:lnTo>
                <a:lnTo>
                  <a:pt x="597408" y="595883"/>
                </a:lnTo>
                <a:lnTo>
                  <a:pt x="12192" y="595883"/>
                </a:lnTo>
                <a:lnTo>
                  <a:pt x="0" y="583692"/>
                </a:lnTo>
                <a:lnTo>
                  <a:pt x="12192" y="0"/>
                </a:lnTo>
                <a:lnTo>
                  <a:pt x="12191" y="58369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1383" y="3157727"/>
            <a:ext cx="621791" cy="635508"/>
          </a:xfrm>
          <a:custGeom>
            <a:avLst/>
            <a:gdLst/>
            <a:ahLst/>
            <a:cxnLst/>
            <a:rect l="l" t="t" r="r" b="b"/>
            <a:pathLst>
              <a:path w="621791" h="635508">
                <a:moveTo>
                  <a:pt x="621791" y="25907"/>
                </a:moveTo>
                <a:lnTo>
                  <a:pt x="609600" y="12191"/>
                </a:lnTo>
                <a:lnTo>
                  <a:pt x="621791" y="0"/>
                </a:lnTo>
                <a:lnTo>
                  <a:pt x="4571" y="0"/>
                </a:lnTo>
                <a:lnTo>
                  <a:pt x="0" y="6095"/>
                </a:lnTo>
                <a:lnTo>
                  <a:pt x="0" y="621791"/>
                </a:lnTo>
                <a:lnTo>
                  <a:pt x="24384" y="621791"/>
                </a:lnTo>
                <a:lnTo>
                  <a:pt x="12192" y="609600"/>
                </a:lnTo>
                <a:lnTo>
                  <a:pt x="24384" y="25908"/>
                </a:lnTo>
                <a:lnTo>
                  <a:pt x="609600" y="25908"/>
                </a:lnTo>
                <a:lnTo>
                  <a:pt x="609600" y="621791"/>
                </a:lnTo>
                <a:lnTo>
                  <a:pt x="621791" y="621791"/>
                </a:lnTo>
                <a:lnTo>
                  <a:pt x="621791" y="25907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10983" y="3157727"/>
            <a:ext cx="24383" cy="635508"/>
          </a:xfrm>
          <a:custGeom>
            <a:avLst/>
            <a:gdLst/>
            <a:ahLst/>
            <a:cxnLst/>
            <a:rect l="l" t="t" r="r" b="b"/>
            <a:pathLst>
              <a:path w="24383" h="635508">
                <a:moveTo>
                  <a:pt x="24383" y="6095"/>
                </a:moveTo>
                <a:lnTo>
                  <a:pt x="18287" y="0"/>
                </a:lnTo>
                <a:lnTo>
                  <a:pt x="12191" y="0"/>
                </a:lnTo>
                <a:lnTo>
                  <a:pt x="0" y="12191"/>
                </a:lnTo>
                <a:lnTo>
                  <a:pt x="12191" y="25907"/>
                </a:lnTo>
                <a:lnTo>
                  <a:pt x="12191" y="621791"/>
                </a:lnTo>
                <a:lnTo>
                  <a:pt x="24383" y="621791"/>
                </a:lnTo>
                <a:lnTo>
                  <a:pt x="24383" y="6095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76444" y="2250948"/>
            <a:ext cx="1741931" cy="918972"/>
          </a:xfrm>
          <a:custGeom>
            <a:avLst/>
            <a:gdLst/>
            <a:ahLst/>
            <a:cxnLst/>
            <a:rect l="l" t="t" r="r" b="b"/>
            <a:pathLst>
              <a:path w="1741931" h="918972">
                <a:moveTo>
                  <a:pt x="0" y="10668"/>
                </a:moveTo>
                <a:lnTo>
                  <a:pt x="4572" y="0"/>
                </a:lnTo>
                <a:lnTo>
                  <a:pt x="1677231" y="877956"/>
                </a:lnTo>
                <a:lnTo>
                  <a:pt x="1688592" y="883920"/>
                </a:lnTo>
                <a:lnTo>
                  <a:pt x="1691639" y="850391"/>
                </a:lnTo>
                <a:lnTo>
                  <a:pt x="1741931" y="918972"/>
                </a:lnTo>
                <a:lnTo>
                  <a:pt x="1682496" y="896112"/>
                </a:lnTo>
                <a:lnTo>
                  <a:pt x="1670924" y="890022"/>
                </a:lnTo>
                <a:lnTo>
                  <a:pt x="0" y="10668"/>
                </a:lnTo>
                <a:close/>
              </a:path>
              <a:path w="1741931" h="918972">
                <a:moveTo>
                  <a:pt x="1682496" y="896112"/>
                </a:moveTo>
                <a:lnTo>
                  <a:pt x="1741931" y="918972"/>
                </a:lnTo>
                <a:lnTo>
                  <a:pt x="1656588" y="917447"/>
                </a:lnTo>
                <a:lnTo>
                  <a:pt x="1670924" y="890022"/>
                </a:lnTo>
                <a:lnTo>
                  <a:pt x="1682496" y="896112"/>
                </a:lnTo>
                <a:close/>
              </a:path>
              <a:path w="1741931" h="918972">
                <a:moveTo>
                  <a:pt x="1691639" y="850391"/>
                </a:moveTo>
                <a:lnTo>
                  <a:pt x="1688592" y="883920"/>
                </a:lnTo>
                <a:lnTo>
                  <a:pt x="1677231" y="877956"/>
                </a:lnTo>
                <a:lnTo>
                  <a:pt x="1691639" y="850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92567" y="316991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BF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92568" y="3183635"/>
            <a:ext cx="597408" cy="595883"/>
          </a:xfrm>
          <a:custGeom>
            <a:avLst/>
            <a:gdLst/>
            <a:ahLst/>
            <a:cxnLst/>
            <a:rect l="l" t="t" r="r" b="b"/>
            <a:pathLst>
              <a:path w="597407" h="595883">
                <a:moveTo>
                  <a:pt x="12191" y="583692"/>
                </a:moveTo>
                <a:lnTo>
                  <a:pt x="597407" y="583691"/>
                </a:lnTo>
                <a:lnTo>
                  <a:pt x="597407" y="595883"/>
                </a:lnTo>
                <a:lnTo>
                  <a:pt x="12191" y="595883"/>
                </a:lnTo>
                <a:lnTo>
                  <a:pt x="0" y="583692"/>
                </a:lnTo>
                <a:lnTo>
                  <a:pt x="12192" y="0"/>
                </a:lnTo>
                <a:lnTo>
                  <a:pt x="12191" y="58369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80376" y="3157727"/>
            <a:ext cx="621791" cy="635508"/>
          </a:xfrm>
          <a:custGeom>
            <a:avLst/>
            <a:gdLst/>
            <a:ahLst/>
            <a:cxnLst/>
            <a:rect l="l" t="t" r="r" b="b"/>
            <a:pathLst>
              <a:path w="621791" h="635508">
                <a:moveTo>
                  <a:pt x="621791" y="25907"/>
                </a:moveTo>
                <a:lnTo>
                  <a:pt x="609600" y="12191"/>
                </a:lnTo>
                <a:lnTo>
                  <a:pt x="621791" y="0"/>
                </a:lnTo>
                <a:lnTo>
                  <a:pt x="4571" y="0"/>
                </a:lnTo>
                <a:lnTo>
                  <a:pt x="0" y="6095"/>
                </a:lnTo>
                <a:lnTo>
                  <a:pt x="0" y="621791"/>
                </a:lnTo>
                <a:lnTo>
                  <a:pt x="24384" y="621791"/>
                </a:lnTo>
                <a:lnTo>
                  <a:pt x="12192" y="609600"/>
                </a:lnTo>
                <a:lnTo>
                  <a:pt x="24384" y="25908"/>
                </a:lnTo>
                <a:lnTo>
                  <a:pt x="609600" y="25908"/>
                </a:lnTo>
                <a:lnTo>
                  <a:pt x="609600" y="621791"/>
                </a:lnTo>
                <a:lnTo>
                  <a:pt x="621791" y="621791"/>
                </a:lnTo>
                <a:lnTo>
                  <a:pt x="621791" y="25907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89976" y="3157727"/>
            <a:ext cx="24383" cy="635508"/>
          </a:xfrm>
          <a:custGeom>
            <a:avLst/>
            <a:gdLst/>
            <a:ahLst/>
            <a:cxnLst/>
            <a:rect l="l" t="t" r="r" b="b"/>
            <a:pathLst>
              <a:path w="24383" h="635508">
                <a:moveTo>
                  <a:pt x="24383" y="6095"/>
                </a:moveTo>
                <a:lnTo>
                  <a:pt x="19812" y="0"/>
                </a:lnTo>
                <a:lnTo>
                  <a:pt x="12191" y="0"/>
                </a:lnTo>
                <a:lnTo>
                  <a:pt x="0" y="12191"/>
                </a:lnTo>
                <a:lnTo>
                  <a:pt x="12191" y="25907"/>
                </a:lnTo>
                <a:lnTo>
                  <a:pt x="12191" y="621791"/>
                </a:lnTo>
                <a:lnTo>
                  <a:pt x="24383" y="621791"/>
                </a:lnTo>
                <a:lnTo>
                  <a:pt x="24383" y="6095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6444" y="2250948"/>
            <a:ext cx="2820923" cy="932687"/>
          </a:xfrm>
          <a:custGeom>
            <a:avLst/>
            <a:gdLst/>
            <a:ahLst/>
            <a:cxnLst/>
            <a:rect l="l" t="t" r="r" b="b"/>
            <a:pathLst>
              <a:path w="2820923" h="932687">
                <a:moveTo>
                  <a:pt x="0" y="10668"/>
                </a:moveTo>
                <a:lnTo>
                  <a:pt x="4572" y="0"/>
                </a:lnTo>
                <a:lnTo>
                  <a:pt x="2750298" y="890464"/>
                </a:lnTo>
                <a:lnTo>
                  <a:pt x="2763012" y="894587"/>
                </a:lnTo>
                <a:lnTo>
                  <a:pt x="2759963" y="859535"/>
                </a:lnTo>
                <a:lnTo>
                  <a:pt x="2820923" y="918972"/>
                </a:lnTo>
                <a:lnTo>
                  <a:pt x="2758439" y="906779"/>
                </a:lnTo>
                <a:lnTo>
                  <a:pt x="2746420" y="902875"/>
                </a:lnTo>
                <a:lnTo>
                  <a:pt x="0" y="10668"/>
                </a:lnTo>
                <a:close/>
              </a:path>
              <a:path w="2820923" h="932687">
                <a:moveTo>
                  <a:pt x="2758439" y="906779"/>
                </a:moveTo>
                <a:lnTo>
                  <a:pt x="2820923" y="918972"/>
                </a:lnTo>
                <a:lnTo>
                  <a:pt x="2737104" y="932687"/>
                </a:lnTo>
                <a:lnTo>
                  <a:pt x="2746420" y="902875"/>
                </a:lnTo>
                <a:lnTo>
                  <a:pt x="2758439" y="906779"/>
                </a:lnTo>
                <a:close/>
              </a:path>
              <a:path w="2820923" h="932687">
                <a:moveTo>
                  <a:pt x="2759963" y="859535"/>
                </a:moveTo>
                <a:lnTo>
                  <a:pt x="2763012" y="894587"/>
                </a:lnTo>
                <a:lnTo>
                  <a:pt x="2750298" y="890464"/>
                </a:lnTo>
                <a:lnTo>
                  <a:pt x="2759963" y="85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08275" y="3157727"/>
            <a:ext cx="635508" cy="635508"/>
          </a:xfrm>
          <a:custGeom>
            <a:avLst/>
            <a:gdLst/>
            <a:ahLst/>
            <a:cxnLst/>
            <a:rect l="l" t="t" r="r" b="b"/>
            <a:pathLst>
              <a:path w="635508" h="635508">
                <a:moveTo>
                  <a:pt x="621791" y="621791"/>
                </a:moveTo>
                <a:lnTo>
                  <a:pt x="0" y="621791"/>
                </a:lnTo>
                <a:lnTo>
                  <a:pt x="0" y="629412"/>
                </a:lnTo>
                <a:lnTo>
                  <a:pt x="6096" y="635508"/>
                </a:lnTo>
                <a:lnTo>
                  <a:pt x="621791" y="635508"/>
                </a:lnTo>
                <a:lnTo>
                  <a:pt x="621791" y="621791"/>
                </a:lnTo>
                <a:close/>
              </a:path>
              <a:path w="635508" h="635508">
                <a:moveTo>
                  <a:pt x="635508" y="629412"/>
                </a:moveTo>
                <a:lnTo>
                  <a:pt x="635508" y="621791"/>
                </a:lnTo>
                <a:lnTo>
                  <a:pt x="621791" y="621791"/>
                </a:lnTo>
                <a:lnTo>
                  <a:pt x="621791" y="635508"/>
                </a:lnTo>
                <a:lnTo>
                  <a:pt x="629412" y="635508"/>
                </a:lnTo>
                <a:lnTo>
                  <a:pt x="635508" y="62941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75075" y="3157727"/>
            <a:ext cx="635508" cy="635508"/>
          </a:xfrm>
          <a:custGeom>
            <a:avLst/>
            <a:gdLst/>
            <a:ahLst/>
            <a:cxnLst/>
            <a:rect l="l" t="t" r="r" b="b"/>
            <a:pathLst>
              <a:path w="635508" h="635508">
                <a:moveTo>
                  <a:pt x="621791" y="621791"/>
                </a:moveTo>
                <a:lnTo>
                  <a:pt x="0" y="621791"/>
                </a:lnTo>
                <a:lnTo>
                  <a:pt x="0" y="629412"/>
                </a:lnTo>
                <a:lnTo>
                  <a:pt x="6096" y="635508"/>
                </a:lnTo>
                <a:lnTo>
                  <a:pt x="621791" y="635508"/>
                </a:lnTo>
                <a:lnTo>
                  <a:pt x="621791" y="621791"/>
                </a:lnTo>
                <a:close/>
              </a:path>
              <a:path w="635508" h="635508">
                <a:moveTo>
                  <a:pt x="635508" y="629412"/>
                </a:moveTo>
                <a:lnTo>
                  <a:pt x="635508" y="621791"/>
                </a:lnTo>
                <a:lnTo>
                  <a:pt x="621791" y="621791"/>
                </a:lnTo>
                <a:lnTo>
                  <a:pt x="621791" y="635508"/>
                </a:lnTo>
                <a:lnTo>
                  <a:pt x="629412" y="635508"/>
                </a:lnTo>
                <a:lnTo>
                  <a:pt x="635508" y="62941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54067" y="3157727"/>
            <a:ext cx="635508" cy="635508"/>
          </a:xfrm>
          <a:custGeom>
            <a:avLst/>
            <a:gdLst/>
            <a:ahLst/>
            <a:cxnLst/>
            <a:rect l="l" t="t" r="r" b="b"/>
            <a:pathLst>
              <a:path w="635508" h="635508">
                <a:moveTo>
                  <a:pt x="623316" y="621791"/>
                </a:moveTo>
                <a:lnTo>
                  <a:pt x="0" y="621791"/>
                </a:lnTo>
                <a:lnTo>
                  <a:pt x="0" y="629412"/>
                </a:lnTo>
                <a:lnTo>
                  <a:pt x="6096" y="635508"/>
                </a:lnTo>
                <a:lnTo>
                  <a:pt x="623316" y="635508"/>
                </a:lnTo>
                <a:lnTo>
                  <a:pt x="623316" y="621791"/>
                </a:lnTo>
                <a:close/>
              </a:path>
              <a:path w="635508" h="635508">
                <a:moveTo>
                  <a:pt x="635508" y="629412"/>
                </a:moveTo>
                <a:lnTo>
                  <a:pt x="635508" y="621791"/>
                </a:lnTo>
                <a:lnTo>
                  <a:pt x="623316" y="621791"/>
                </a:lnTo>
                <a:lnTo>
                  <a:pt x="623316" y="635508"/>
                </a:lnTo>
                <a:lnTo>
                  <a:pt x="629412" y="635508"/>
                </a:lnTo>
                <a:lnTo>
                  <a:pt x="635508" y="62941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34583" y="3157727"/>
            <a:ext cx="621791" cy="635508"/>
          </a:xfrm>
          <a:custGeom>
            <a:avLst/>
            <a:gdLst/>
            <a:ahLst/>
            <a:cxnLst/>
            <a:rect l="l" t="t" r="r" b="b"/>
            <a:pathLst>
              <a:path w="621791" h="635508">
                <a:moveTo>
                  <a:pt x="621791" y="621791"/>
                </a:moveTo>
                <a:lnTo>
                  <a:pt x="0" y="621791"/>
                </a:lnTo>
                <a:lnTo>
                  <a:pt x="0" y="629412"/>
                </a:lnTo>
                <a:lnTo>
                  <a:pt x="4572" y="635508"/>
                </a:lnTo>
                <a:lnTo>
                  <a:pt x="621791" y="635508"/>
                </a:lnTo>
                <a:lnTo>
                  <a:pt x="621791" y="621791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4183" y="3157727"/>
            <a:ext cx="24383" cy="635508"/>
          </a:xfrm>
          <a:custGeom>
            <a:avLst/>
            <a:gdLst/>
            <a:ahLst/>
            <a:cxnLst/>
            <a:rect l="l" t="t" r="r" b="b"/>
            <a:pathLst>
              <a:path w="24383" h="635508">
                <a:moveTo>
                  <a:pt x="24383" y="629412"/>
                </a:moveTo>
                <a:lnTo>
                  <a:pt x="24383" y="621791"/>
                </a:lnTo>
                <a:lnTo>
                  <a:pt x="12191" y="621791"/>
                </a:lnTo>
                <a:lnTo>
                  <a:pt x="12191" y="635508"/>
                </a:lnTo>
                <a:lnTo>
                  <a:pt x="18287" y="635508"/>
                </a:lnTo>
                <a:lnTo>
                  <a:pt x="24383" y="62941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01383" y="3157727"/>
            <a:ext cx="621791" cy="635508"/>
          </a:xfrm>
          <a:custGeom>
            <a:avLst/>
            <a:gdLst/>
            <a:ahLst/>
            <a:cxnLst/>
            <a:rect l="l" t="t" r="r" b="b"/>
            <a:pathLst>
              <a:path w="621791" h="635508">
                <a:moveTo>
                  <a:pt x="621791" y="621791"/>
                </a:moveTo>
                <a:lnTo>
                  <a:pt x="0" y="621791"/>
                </a:lnTo>
                <a:lnTo>
                  <a:pt x="0" y="629412"/>
                </a:lnTo>
                <a:lnTo>
                  <a:pt x="4572" y="635508"/>
                </a:lnTo>
                <a:lnTo>
                  <a:pt x="621791" y="635508"/>
                </a:lnTo>
                <a:lnTo>
                  <a:pt x="621791" y="621791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0983" y="3157727"/>
            <a:ext cx="24383" cy="635508"/>
          </a:xfrm>
          <a:custGeom>
            <a:avLst/>
            <a:gdLst/>
            <a:ahLst/>
            <a:cxnLst/>
            <a:rect l="l" t="t" r="r" b="b"/>
            <a:pathLst>
              <a:path w="24383" h="635508">
                <a:moveTo>
                  <a:pt x="24383" y="629412"/>
                </a:moveTo>
                <a:lnTo>
                  <a:pt x="24383" y="621791"/>
                </a:lnTo>
                <a:lnTo>
                  <a:pt x="12191" y="621791"/>
                </a:lnTo>
                <a:lnTo>
                  <a:pt x="12191" y="635508"/>
                </a:lnTo>
                <a:lnTo>
                  <a:pt x="18287" y="635508"/>
                </a:lnTo>
                <a:lnTo>
                  <a:pt x="24383" y="62941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0376" y="3157727"/>
            <a:ext cx="621791" cy="635508"/>
          </a:xfrm>
          <a:custGeom>
            <a:avLst/>
            <a:gdLst/>
            <a:ahLst/>
            <a:cxnLst/>
            <a:rect l="l" t="t" r="r" b="b"/>
            <a:pathLst>
              <a:path w="621791" h="635508">
                <a:moveTo>
                  <a:pt x="621791" y="621791"/>
                </a:moveTo>
                <a:lnTo>
                  <a:pt x="0" y="621791"/>
                </a:lnTo>
                <a:lnTo>
                  <a:pt x="0" y="629412"/>
                </a:lnTo>
                <a:lnTo>
                  <a:pt x="4572" y="635508"/>
                </a:lnTo>
                <a:lnTo>
                  <a:pt x="621791" y="635508"/>
                </a:lnTo>
                <a:lnTo>
                  <a:pt x="621791" y="621791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89976" y="3157727"/>
            <a:ext cx="24383" cy="635508"/>
          </a:xfrm>
          <a:custGeom>
            <a:avLst/>
            <a:gdLst/>
            <a:ahLst/>
            <a:cxnLst/>
            <a:rect l="l" t="t" r="r" b="b"/>
            <a:pathLst>
              <a:path w="24383" h="635508">
                <a:moveTo>
                  <a:pt x="24383" y="629412"/>
                </a:moveTo>
                <a:lnTo>
                  <a:pt x="24383" y="621791"/>
                </a:lnTo>
                <a:lnTo>
                  <a:pt x="12191" y="621791"/>
                </a:lnTo>
                <a:lnTo>
                  <a:pt x="12191" y="635508"/>
                </a:lnTo>
                <a:lnTo>
                  <a:pt x="19812" y="635508"/>
                </a:lnTo>
                <a:lnTo>
                  <a:pt x="24383" y="629412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42009" y="585668"/>
            <a:ext cx="16233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50" dirty="0">
                <a:latin typeface="Times New Roman"/>
                <a:cs typeface="Times New Roman"/>
              </a:rPr>
              <a:t>k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80779" y="585668"/>
            <a:ext cx="169772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92260" y="585668"/>
            <a:ext cx="13241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1421" y="1759471"/>
            <a:ext cx="888743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000" spc="9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000" spc="-14" dirty="0">
                <a:solidFill>
                  <a:srgbClr val="FFFFFF"/>
                </a:solidFill>
                <a:latin typeface="Times New Roman"/>
                <a:cs typeface="Times New Roman"/>
              </a:rPr>
              <a:t>il</a:t>
            </a:r>
            <a:r>
              <a:rPr sz="3000" spc="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3408" y="3283467"/>
            <a:ext cx="450594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4" dirty="0">
                <a:latin typeface="Times New Roman"/>
                <a:cs typeface="Times New Roman"/>
              </a:rPr>
              <a:t>F</a:t>
            </a:r>
            <a:r>
              <a:rPr sz="3000" spc="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19808" y="3283467"/>
            <a:ext cx="450594" cy="406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65"/>
              </a:lnSpc>
              <a:spcBef>
                <a:spcPts val="158"/>
              </a:spcBef>
            </a:pPr>
            <a:r>
              <a:rPr sz="3000" spc="4" dirty="0">
                <a:latin typeface="Times New Roman"/>
                <a:cs typeface="Times New Roman"/>
              </a:rPr>
              <a:t>F</a:t>
            </a:r>
            <a:r>
              <a:rPr sz="3000" spc="0" dirty="0"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3570" y="3918141"/>
            <a:ext cx="71691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9" dirty="0">
                <a:latin typeface="Times New Roman"/>
                <a:cs typeface="Times New Roman"/>
              </a:rPr>
              <a:t>r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9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14" dirty="0">
                <a:latin typeface="Times New Roman"/>
                <a:cs typeface="Times New Roman"/>
              </a:rPr>
              <a:t>c</a:t>
            </a:r>
            <a:r>
              <a:rPr sz="1800" spc="1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0411" y="3918141"/>
            <a:ext cx="71462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14" dirty="0">
                <a:latin typeface="Times New Roman"/>
                <a:cs typeface="Times New Roman"/>
              </a:rPr>
              <a:t>C</a:t>
            </a:r>
            <a:r>
              <a:rPr sz="1800" spc="9" dirty="0">
                <a:latin typeface="Times New Roman"/>
                <a:cs typeface="Times New Roman"/>
              </a:rPr>
              <a:t>r</a:t>
            </a:r>
            <a:r>
              <a:rPr sz="1800" spc="-9" dirty="0">
                <a:latin typeface="Times New Roman"/>
                <a:cs typeface="Times New Roman"/>
              </a:rPr>
              <a:t>i</a:t>
            </a:r>
            <a:r>
              <a:rPr sz="1800" spc="4" dirty="0">
                <a:latin typeface="Times New Roman"/>
                <a:cs typeface="Times New Roman"/>
              </a:rPr>
              <a:t>t</a:t>
            </a:r>
            <a:r>
              <a:rPr sz="1800" spc="9" dirty="0">
                <a:latin typeface="Times New Roman"/>
                <a:cs typeface="Times New Roman"/>
              </a:rPr>
              <a:t>i</a:t>
            </a:r>
            <a:r>
              <a:rPr sz="1800" spc="-14" dirty="0">
                <a:latin typeface="Times New Roman"/>
                <a:cs typeface="Times New Roman"/>
              </a:rPr>
              <a:t>c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9974" y="3918141"/>
            <a:ext cx="63461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14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j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92806" y="3918141"/>
            <a:ext cx="63461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9" dirty="0">
                <a:latin typeface="Times New Roman"/>
                <a:cs typeface="Times New Roman"/>
              </a:rPr>
              <a:t>M</a:t>
            </a:r>
            <a:r>
              <a:rPr sz="1800" spc="-4" dirty="0">
                <a:latin typeface="Times New Roman"/>
                <a:cs typeface="Times New Roman"/>
              </a:rPr>
              <a:t>a</a:t>
            </a:r>
            <a:r>
              <a:rPr sz="1800" spc="-9" dirty="0">
                <a:latin typeface="Times New Roman"/>
                <a:cs typeface="Times New Roman"/>
              </a:rPr>
              <a:t>j</a:t>
            </a:r>
            <a:r>
              <a:rPr sz="1800" spc="4" dirty="0">
                <a:latin typeface="Times New Roman"/>
                <a:cs typeface="Times New Roman"/>
              </a:rPr>
              <a:t>o</a:t>
            </a:r>
            <a:r>
              <a:rPr sz="1800" spc="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1893" y="442534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4792" y="4425347"/>
            <a:ext cx="2534255" cy="6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ild</a:t>
            </a:r>
            <a:r>
              <a:rPr sz="2400" spc="51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9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5347" y="4425347"/>
            <a:ext cx="137101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02968" y="4425347"/>
            <a:ext cx="131110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5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aj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2814" y="4425347"/>
            <a:ext cx="307055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400" spc="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un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515981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5159812"/>
            <a:ext cx="24028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7879" y="5159812"/>
            <a:ext cx="225561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5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9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79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8737" y="5159812"/>
            <a:ext cx="33873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360" y="5159812"/>
            <a:ext cx="9023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6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ail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3862" y="5159812"/>
            <a:ext cx="3012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0957" y="5159812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7883" y="5159812"/>
            <a:ext cx="69443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bu</a:t>
            </a:r>
            <a:r>
              <a:rPr sz="2400" spc="0" dirty="0">
                <a:latin typeface="Times New Roman"/>
                <a:cs typeface="Times New Roman"/>
              </a:rPr>
              <a:t>ild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5121" y="5159812"/>
            <a:ext cx="66791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7975" y="5159812"/>
            <a:ext cx="6346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0349" y="5159812"/>
            <a:ext cx="6883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bu</a:t>
            </a:r>
            <a:r>
              <a:rPr sz="2400" spc="0" dirty="0">
                <a:latin typeface="Times New Roman"/>
                <a:cs typeface="Times New Roman"/>
              </a:rPr>
              <a:t>ild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4539" y="5159812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792" y="5489019"/>
            <a:ext cx="68550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j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5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r>
              <a:rPr sz="2400" spc="31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57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2567" y="3169919"/>
            <a:ext cx="60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7"/>
              </a:spcBef>
            </a:pPr>
            <a:endParaRPr sz="600"/>
          </a:p>
          <a:p>
            <a:pPr marL="118941">
              <a:lnSpc>
                <a:spcPct val="95825"/>
              </a:lnSpc>
            </a:pPr>
            <a:r>
              <a:rPr sz="3000" spc="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6776" y="3169919"/>
            <a:ext cx="60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7"/>
              </a:spcBef>
            </a:pPr>
            <a:endParaRPr sz="600"/>
          </a:p>
          <a:p>
            <a:pPr marL="118823">
              <a:lnSpc>
                <a:spcPct val="95825"/>
              </a:lnSpc>
            </a:pPr>
            <a:r>
              <a:rPr sz="3000" spc="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7783" y="3169919"/>
            <a:ext cx="609599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7"/>
              </a:spcBef>
            </a:pPr>
            <a:endParaRPr sz="600"/>
          </a:p>
          <a:p>
            <a:pPr marL="118814">
              <a:lnSpc>
                <a:spcPct val="95825"/>
              </a:lnSpc>
            </a:pPr>
            <a:r>
              <a:rPr sz="3000" spc="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0467" y="3169919"/>
            <a:ext cx="6096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7"/>
              </a:spcBef>
            </a:pPr>
            <a:endParaRPr sz="600"/>
          </a:p>
          <a:p>
            <a:pPr marL="118918">
              <a:lnSpc>
                <a:spcPct val="95825"/>
              </a:lnSpc>
            </a:pPr>
            <a:r>
              <a:rPr sz="3000" spc="4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000" spc="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91518BC7-B8E2-B747-BE79-2E1CBD062D71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75" name="Object 4">
            <a:extLst>
              <a:ext uri="{FF2B5EF4-FFF2-40B4-BE49-F238E27FC236}">
                <a16:creationId xmlns:a16="http://schemas.microsoft.com/office/drawing/2014/main" id="{9F52AEBF-F373-CE48-B9E6-A352EEE0E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63168" y="1672436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92667" y="5836920"/>
            <a:ext cx="1295400" cy="87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42009" y="585668"/>
            <a:ext cx="40971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50" dirty="0">
                <a:latin typeface="Times New Roman"/>
                <a:cs typeface="Times New Roman"/>
              </a:rPr>
              <a:t>V</a:t>
            </a:r>
            <a:r>
              <a:rPr sz="4400" spc="4" dirty="0">
                <a:latin typeface="Times New Roman"/>
                <a:cs typeface="Times New Roman"/>
              </a:rPr>
              <a:t>ali</a:t>
            </a:r>
            <a:r>
              <a:rPr sz="4400" spc="19" dirty="0">
                <a:latin typeface="Times New Roman"/>
                <a:cs typeface="Times New Roman"/>
              </a:rPr>
              <a:t>d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384" dirty="0">
                <a:latin typeface="Times New Roman"/>
                <a:cs typeface="Times New Roman"/>
              </a:rPr>
              <a:t>T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s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41893" y="178410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792" y="1784109"/>
            <a:ext cx="53045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0287" y="1784109"/>
            <a:ext cx="102757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568" y="1784109"/>
            <a:ext cx="32562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82335" y="1784109"/>
            <a:ext cx="13482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6227" y="1784109"/>
            <a:ext cx="115833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-19" dirty="0">
                <a:latin typeface="Times New Roman"/>
                <a:cs typeface="Times New Roman"/>
              </a:rPr>
              <a:t>ar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8096" y="1784109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2471" y="1784109"/>
            <a:ext cx="138876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25957" y="1784109"/>
            <a:ext cx="11190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51250" y="1784109"/>
            <a:ext cx="2430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4792" y="2113167"/>
            <a:ext cx="8302137" cy="2204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84" dirty="0">
                <a:latin typeface="Times New Roman"/>
                <a:cs typeface="Times New Roman"/>
              </a:rPr>
              <a:t>t</a:t>
            </a:r>
            <a:r>
              <a:rPr sz="2400" spc="-139" dirty="0">
                <a:latin typeface="Times New Roman"/>
                <a:cs typeface="Times New Roman"/>
              </a:rPr>
              <a:t>’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4" dirty="0">
                <a:latin typeface="Times New Roman"/>
                <a:cs typeface="Times New Roman"/>
              </a:rPr>
              <a:t>)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158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rm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un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vi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al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or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 marL="12700" marR="2325">
              <a:lnSpc>
                <a:spcPts val="2590"/>
              </a:lnSpc>
              <a:spcBef>
                <a:spcPts val="602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 </a:t>
            </a:r>
            <a:r>
              <a:rPr sz="2400" spc="41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 </a:t>
            </a:r>
            <a:r>
              <a:rPr sz="2400" spc="3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5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ild </a:t>
            </a:r>
            <a:r>
              <a:rPr sz="2400" spc="1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8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9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02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ali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3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qu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eme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3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24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2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0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2518574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325318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93" y="398780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532736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43A08E62-AF52-304F-A297-276C2EC44260}"/>
              </a:ext>
            </a:extLst>
          </p:cNvPr>
          <p:cNvSpPr txBox="1">
            <a:spLocks/>
          </p:cNvSpPr>
          <p:nvPr/>
        </p:nvSpPr>
        <p:spPr>
          <a:xfrm>
            <a:off x="2228960" y="7273638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id="{0D8A7262-C57E-7E40-9F6B-E5E090FDE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43416"/>
              </p:ext>
            </p:extLst>
          </p:nvPr>
        </p:nvGraphicFramePr>
        <p:xfrm>
          <a:off x="9017000" y="5083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202D2E81-7CED-A44E-B6C5-916D3B3F1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0" y="5083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1285</Words>
  <Application>Microsoft Office PowerPoint</Application>
  <PresentationFormat>Custom</PresentationFormat>
  <Paragraphs>260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Arial,Bold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Ashwani</dc:creator>
  <cp:lastModifiedBy>Mirza Shuja</cp:lastModifiedBy>
  <cp:revision>24</cp:revision>
  <dcterms:modified xsi:type="dcterms:W3CDTF">2022-11-18T09:26:40Z</dcterms:modified>
</cp:coreProperties>
</file>