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40" r:id="rId22"/>
    <p:sldId id="261" r:id="rId23"/>
    <p:sldId id="267" r:id="rId24"/>
    <p:sldId id="269" r:id="rId25"/>
    <p:sldId id="259" r:id="rId26"/>
    <p:sldId id="270" r:id="rId27"/>
    <p:sldId id="346" r:id="rId28"/>
    <p:sldId id="271" r:id="rId29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4674"/>
  </p:normalViewPr>
  <p:slideViewPr>
    <p:cSldViewPr>
      <p:cViewPr varScale="1">
        <p:scale>
          <a:sx n="110" d="100"/>
          <a:sy n="110" d="100"/>
        </p:scale>
        <p:origin x="16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ED9B-F026-4197-9C39-BDA58EC43E66}" type="datetimeFigureOut">
              <a:rPr lang="en-US" smtClean="0"/>
              <a:pPr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8325"/>
            <a:ext cx="4010025" cy="2838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5688"/>
            <a:ext cx="8553450" cy="34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0504F-2038-4CBF-9F52-E86125D14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E7C7798-AFF1-CF42-AF22-8531855B9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6790C7-3FBB-6643-AF5F-B208AAE00D2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E866AE2-E16B-1749-9C10-07D400253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7B0947F-A76E-FF46-A8AD-1242E3C05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70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2485EEA-AC75-3747-841A-CFAC1CF4B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B69895-22A4-7A4F-80B4-53C00886A0AB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3DF7948-4901-8D44-8117-799F8C0F5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3758F08-1745-7042-8257-41019824D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4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3E7B60-E5C1-8847-A098-718ADA242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588962-6A41-0348-B519-FB6E33ED37EC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AA7E7B8-6285-0E4D-81A2-98538C9CD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E2EB78-8C31-8B4E-A47D-37C4D15E2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49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838D220-9233-8E4D-AF89-B15BA9419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FA1465-91DD-2F4C-B3F1-24638023638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2775404-2086-BC48-8223-70E84E0D3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A11324F-9B37-DA49-B2A6-9FAA2C1D9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41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E239968-D6B9-894D-B0BF-BA6D6B45F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7EBD40-BA90-8E4B-8B4E-C78BB33111F0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F62F7C4-1BE4-4347-AD8F-FCB3E7056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F053C00-213B-3547-A78A-1AE4C01C3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512E583-A2A8-8942-9A6B-0C8C55574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2F160F-0676-3E41-891C-78CDF0F3CFB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10C7A56-4F0A-5D46-AF2B-3E857ADB1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2CBE0C9-E152-A941-AFDF-267082C4F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75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F9AA90A-7DDF-6744-A041-EC508CBF6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1300C5-57B8-124A-BF3D-7BCACB59AB5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7B4A169-4996-C04A-AFEB-A91ED5732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2516D1E-8510-C64E-8817-10A38E20F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34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8CD2C-0940-A64A-B426-9C71357E96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72668" y="350520"/>
            <a:ext cx="9143999" cy="3428999"/>
          </a:xfrm>
          <a:custGeom>
            <a:avLst/>
            <a:gdLst/>
            <a:ahLst/>
            <a:cxnLst/>
            <a:rect l="l" t="t" r="r" b="b"/>
            <a:pathLst>
              <a:path w="9143999" h="3428999">
                <a:moveTo>
                  <a:pt x="0" y="0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350519"/>
            <a:ext cx="9144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0"/>
                </a:moveTo>
                <a:lnTo>
                  <a:pt x="0" y="0"/>
                </a:lnTo>
                <a:lnTo>
                  <a:pt x="1312163" y="1312164"/>
                </a:lnTo>
                <a:lnTo>
                  <a:pt x="1180947" y="1443227"/>
                </a:lnTo>
                <a:lnTo>
                  <a:pt x="4140707" y="1443227"/>
                </a:lnTo>
                <a:lnTo>
                  <a:pt x="4140707" y="0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5743447" y="1543303"/>
                </a:lnTo>
                <a:lnTo>
                  <a:pt x="5742432" y="154533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4213859" y="12191"/>
                </a:lnTo>
                <a:lnTo>
                  <a:pt x="5748527" y="1546860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47766" y="1564385"/>
                </a:lnTo>
                <a:lnTo>
                  <a:pt x="5626608" y="1685544"/>
                </a:lnTo>
                <a:lnTo>
                  <a:pt x="5644888" y="1685551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4213859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25908" y="12191"/>
                </a:lnTo>
                <a:lnTo>
                  <a:pt x="4213859" y="0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56147" y="1554479"/>
                </a:lnTo>
                <a:lnTo>
                  <a:pt x="5754624" y="1557528"/>
                </a:lnTo>
                <a:lnTo>
                  <a:pt x="5747766" y="1564385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4201667" y="0"/>
                </a:lnTo>
                <a:lnTo>
                  <a:pt x="0" y="0"/>
                </a:lnTo>
                <a:lnTo>
                  <a:pt x="0" y="1674875"/>
                </a:lnTo>
                <a:lnTo>
                  <a:pt x="5612891" y="167487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25907"/>
                </a:moveTo>
                <a:lnTo>
                  <a:pt x="4204716" y="21335"/>
                </a:lnTo>
                <a:lnTo>
                  <a:pt x="4209288" y="25908"/>
                </a:lnTo>
                <a:lnTo>
                  <a:pt x="5739379" y="1555999"/>
                </a:lnTo>
                <a:lnTo>
                  <a:pt x="4213859" y="25907"/>
                </a:lnTo>
                <a:close/>
              </a:path>
              <a:path w="5771387" h="3112008">
                <a:moveTo>
                  <a:pt x="5739379" y="1555999"/>
                </a:moveTo>
                <a:lnTo>
                  <a:pt x="5608181" y="1687067"/>
                </a:lnTo>
                <a:lnTo>
                  <a:pt x="5608703" y="1687067"/>
                </a:lnTo>
                <a:lnTo>
                  <a:pt x="5739379" y="1555999"/>
                </a:lnTo>
                <a:close/>
              </a:path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25908" y="25908"/>
                </a:lnTo>
                <a:lnTo>
                  <a:pt x="4209288" y="25908"/>
                </a:lnTo>
                <a:lnTo>
                  <a:pt x="4204716" y="21335"/>
                </a:lnTo>
                <a:lnTo>
                  <a:pt x="4213859" y="25907"/>
                </a:lnTo>
                <a:lnTo>
                  <a:pt x="5739379" y="1555999"/>
                </a:lnTo>
                <a:lnTo>
                  <a:pt x="5748528" y="1546859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39379" y="1555999"/>
                </a:lnTo>
                <a:lnTo>
                  <a:pt x="5608703" y="1687067"/>
                </a:lnTo>
                <a:lnTo>
                  <a:pt x="5643372" y="1687067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25908" y="12191"/>
                </a:moveTo>
                <a:lnTo>
                  <a:pt x="4213859" y="0"/>
                </a:lnTo>
                <a:lnTo>
                  <a:pt x="12192" y="0"/>
                </a:lnTo>
                <a:lnTo>
                  <a:pt x="12192" y="1687067"/>
                </a:lnTo>
                <a:lnTo>
                  <a:pt x="25908" y="1687067"/>
                </a:lnTo>
                <a:lnTo>
                  <a:pt x="25908" y="12191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39379" y="1555999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952" y="1562100"/>
            <a:ext cx="4014215" cy="1075943"/>
          </a:xfrm>
          <a:custGeom>
            <a:avLst/>
            <a:gdLst/>
            <a:ahLst/>
            <a:cxnLst/>
            <a:rect l="l" t="t" r="r" b="b"/>
            <a:pathLst>
              <a:path w="4014215" h="1075943">
                <a:moveTo>
                  <a:pt x="4014215" y="537971"/>
                </a:moveTo>
                <a:lnTo>
                  <a:pt x="3476244" y="0"/>
                </a:lnTo>
                <a:lnTo>
                  <a:pt x="13716" y="0"/>
                </a:lnTo>
                <a:lnTo>
                  <a:pt x="13716" y="1075943"/>
                </a:lnTo>
                <a:lnTo>
                  <a:pt x="3476244" y="1075943"/>
                </a:lnTo>
                <a:lnTo>
                  <a:pt x="4014215" y="537971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671828" y="1543812"/>
                </a:moveTo>
                <a:lnTo>
                  <a:pt x="129540" y="0"/>
                </a:lnTo>
                <a:lnTo>
                  <a:pt x="0" y="0"/>
                </a:lnTo>
                <a:lnTo>
                  <a:pt x="1543812" y="1543812"/>
                </a:lnTo>
                <a:lnTo>
                  <a:pt x="1412618" y="1674875"/>
                </a:lnTo>
                <a:lnTo>
                  <a:pt x="1540764" y="1674875"/>
                </a:lnTo>
                <a:lnTo>
                  <a:pt x="1671828" y="1543812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500" y="2941320"/>
            <a:ext cx="2692908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1444" y="534924"/>
            <a:ext cx="2308859" cy="1815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3424"/>
            <a:ext cx="9144000" cy="3435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1443227"/>
                </a:moveTo>
                <a:lnTo>
                  <a:pt x="1180947" y="1443227"/>
                </a:lnTo>
                <a:lnTo>
                  <a:pt x="0" y="2622804"/>
                </a:lnTo>
                <a:lnTo>
                  <a:pt x="4140707" y="2622804"/>
                </a:lnTo>
                <a:lnTo>
                  <a:pt x="4140707" y="1443227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4203192" y="3084575"/>
                </a:moveTo>
                <a:lnTo>
                  <a:pt x="0" y="3086100"/>
                </a:lnTo>
                <a:lnTo>
                  <a:pt x="4201667" y="3086100"/>
                </a:lnTo>
                <a:lnTo>
                  <a:pt x="4203192" y="3084575"/>
                </a:lnTo>
                <a:close/>
              </a:path>
              <a:path w="5743955" h="3086100">
                <a:moveTo>
                  <a:pt x="5611543" y="1676224"/>
                </a:moveTo>
                <a:lnTo>
                  <a:pt x="5611367" y="1676399"/>
                </a:lnTo>
                <a:lnTo>
                  <a:pt x="4214762" y="3073005"/>
                </a:lnTo>
                <a:lnTo>
                  <a:pt x="5611543" y="1676224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07765" y="3096770"/>
                </a:moveTo>
                <a:lnTo>
                  <a:pt x="28554" y="3098286"/>
                </a:lnTo>
                <a:lnTo>
                  <a:pt x="25908" y="3098291"/>
                </a:lnTo>
                <a:lnTo>
                  <a:pt x="12192" y="3098292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7765" y="3096770"/>
                </a:lnTo>
                <a:close/>
              </a:path>
              <a:path w="5771387" h="3112008">
                <a:moveTo>
                  <a:pt x="28554" y="3098286"/>
                </a:moveTo>
                <a:lnTo>
                  <a:pt x="25902" y="3098287"/>
                </a:lnTo>
                <a:lnTo>
                  <a:pt x="28554" y="3098286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25084" y="1687067"/>
                </a:lnTo>
                <a:lnTo>
                  <a:pt x="5623559" y="1688591"/>
                </a:lnTo>
                <a:lnTo>
                  <a:pt x="4215384" y="3096767"/>
                </a:lnTo>
                <a:lnTo>
                  <a:pt x="4207765" y="3096770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612891" y="1674875"/>
                </a:moveTo>
                <a:lnTo>
                  <a:pt x="0" y="1674875"/>
                </a:lnTo>
                <a:lnTo>
                  <a:pt x="0" y="3086100"/>
                </a:lnTo>
                <a:lnTo>
                  <a:pt x="4201667" y="3086100"/>
                </a:lnTo>
                <a:lnTo>
                  <a:pt x="5612891" y="1674875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3086100"/>
                </a:moveTo>
                <a:lnTo>
                  <a:pt x="5608703" y="1687067"/>
                </a:lnTo>
                <a:lnTo>
                  <a:pt x="5608181" y="1687067"/>
                </a:lnTo>
                <a:lnTo>
                  <a:pt x="4207767" y="3086100"/>
                </a:lnTo>
                <a:lnTo>
                  <a:pt x="4213859" y="3086100"/>
                </a:lnTo>
                <a:close/>
              </a:path>
              <a:path w="5771387" h="3112008">
                <a:moveTo>
                  <a:pt x="4204716" y="3089148"/>
                </a:moveTo>
                <a:lnTo>
                  <a:pt x="25908" y="3098291"/>
                </a:lnTo>
                <a:lnTo>
                  <a:pt x="12192" y="3086100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4716" y="3089148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08703" y="1687067"/>
                </a:lnTo>
                <a:lnTo>
                  <a:pt x="4213859" y="3086100"/>
                </a:lnTo>
                <a:lnTo>
                  <a:pt x="25908" y="3086100"/>
                </a:lnTo>
                <a:lnTo>
                  <a:pt x="25908" y="1687067"/>
                </a:lnTo>
                <a:lnTo>
                  <a:pt x="12192" y="1687067"/>
                </a:lnTo>
                <a:lnTo>
                  <a:pt x="12192" y="3086100"/>
                </a:lnTo>
                <a:lnTo>
                  <a:pt x="25908" y="3098291"/>
                </a:lnTo>
                <a:lnTo>
                  <a:pt x="4204716" y="3089148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540764" y="1674875"/>
                </a:moveTo>
                <a:lnTo>
                  <a:pt x="1412618" y="1674875"/>
                </a:lnTo>
                <a:lnTo>
                  <a:pt x="0" y="3086100"/>
                </a:lnTo>
                <a:lnTo>
                  <a:pt x="129540" y="3086100"/>
                </a:lnTo>
                <a:lnTo>
                  <a:pt x="1540764" y="1674875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48500" y="3774947"/>
            <a:ext cx="2692908" cy="64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1180" y="1815462"/>
            <a:ext cx="2319535" cy="584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lang="en-GB"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Unit 5.4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2000" spc="-2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2000" spc="-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19" y="2981568"/>
            <a:ext cx="2202783" cy="125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4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400" spc="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4400" spc="-2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400" spc="1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6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4400" spc="2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400" spc="-6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3100" y="3022600"/>
            <a:ext cx="173352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400" spc="-3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400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1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400" spc="1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4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F14EC0F-6827-094D-8198-3AC2C6A4B43F}"/>
              </a:ext>
            </a:extLst>
          </p:cNvPr>
          <p:cNvSpPr/>
          <p:nvPr/>
        </p:nvSpPr>
        <p:spPr>
          <a:xfrm>
            <a:off x="1478279" y="4385057"/>
            <a:ext cx="5390387" cy="2828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5ECC551-86D4-6649-8B9D-6DA640BBDF6F}"/>
              </a:ext>
            </a:extLst>
          </p:cNvPr>
          <p:cNvSpPr/>
          <p:nvPr/>
        </p:nvSpPr>
        <p:spPr>
          <a:xfrm>
            <a:off x="7184135" y="4737100"/>
            <a:ext cx="2351532" cy="2324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0247" y="5333999"/>
            <a:ext cx="1746504" cy="362712"/>
          </a:xfrm>
          <a:custGeom>
            <a:avLst/>
            <a:gdLst/>
            <a:ahLst/>
            <a:cxnLst/>
            <a:rect l="l" t="t" r="r" b="b"/>
            <a:pathLst>
              <a:path w="1746503" h="362712">
                <a:moveTo>
                  <a:pt x="7619" y="356616"/>
                </a:moveTo>
                <a:lnTo>
                  <a:pt x="1746503" y="356616"/>
                </a:lnTo>
                <a:lnTo>
                  <a:pt x="1746503" y="362712"/>
                </a:lnTo>
                <a:lnTo>
                  <a:pt x="7619" y="362712"/>
                </a:lnTo>
                <a:lnTo>
                  <a:pt x="0" y="356616"/>
                </a:lnTo>
                <a:lnTo>
                  <a:pt x="7620" y="0"/>
                </a:lnTo>
                <a:lnTo>
                  <a:pt x="7619" y="3566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4151" y="5321807"/>
            <a:ext cx="1758695" cy="381000"/>
          </a:xfrm>
          <a:custGeom>
            <a:avLst/>
            <a:gdLst/>
            <a:ahLst/>
            <a:cxnLst/>
            <a:rect l="l" t="t" r="r" b="b"/>
            <a:pathLst>
              <a:path w="1758695" h="381000">
                <a:moveTo>
                  <a:pt x="3048" y="0"/>
                </a:moveTo>
                <a:lnTo>
                  <a:pt x="1758695" y="0"/>
                </a:lnTo>
                <a:lnTo>
                  <a:pt x="1752600" y="6096"/>
                </a:lnTo>
                <a:lnTo>
                  <a:pt x="1758695" y="12192"/>
                </a:lnTo>
                <a:lnTo>
                  <a:pt x="1758695" y="381000"/>
                </a:lnTo>
                <a:lnTo>
                  <a:pt x="6096" y="381000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6096" y="368808"/>
                </a:lnTo>
                <a:lnTo>
                  <a:pt x="13716" y="374904"/>
                </a:lnTo>
                <a:lnTo>
                  <a:pt x="1752600" y="374904"/>
                </a:lnTo>
                <a:lnTo>
                  <a:pt x="1752600" y="12191"/>
                </a:lnTo>
                <a:lnTo>
                  <a:pt x="13716" y="12192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381000"/>
                </a:lnTo>
                <a:lnTo>
                  <a:pt x="3048" y="381000"/>
                </a:lnTo>
                <a:lnTo>
                  <a:pt x="0" y="377952"/>
                </a:lnTo>
                <a:lnTo>
                  <a:pt x="0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6751" y="5321807"/>
            <a:ext cx="13716" cy="381000"/>
          </a:xfrm>
          <a:custGeom>
            <a:avLst/>
            <a:gdLst/>
            <a:ahLst/>
            <a:cxnLst/>
            <a:rect l="l" t="t" r="r" b="b"/>
            <a:pathLst>
              <a:path w="13716" h="381000">
                <a:moveTo>
                  <a:pt x="6095" y="381000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1524"/>
                </a:lnTo>
                <a:lnTo>
                  <a:pt x="13716" y="377952"/>
                </a:lnTo>
                <a:lnTo>
                  <a:pt x="10667" y="381000"/>
                </a:lnTo>
                <a:lnTo>
                  <a:pt x="6095" y="3810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6667" y="5333999"/>
            <a:ext cx="2517647" cy="362712"/>
          </a:xfrm>
          <a:custGeom>
            <a:avLst/>
            <a:gdLst/>
            <a:ahLst/>
            <a:cxnLst/>
            <a:rect l="l" t="t" r="r" b="b"/>
            <a:pathLst>
              <a:path w="2517647" h="362712">
                <a:moveTo>
                  <a:pt x="7619" y="356616"/>
                </a:moveTo>
                <a:lnTo>
                  <a:pt x="2517647" y="356616"/>
                </a:lnTo>
                <a:lnTo>
                  <a:pt x="2517647" y="362712"/>
                </a:lnTo>
                <a:lnTo>
                  <a:pt x="7619" y="362712"/>
                </a:lnTo>
                <a:lnTo>
                  <a:pt x="0" y="356616"/>
                </a:lnTo>
                <a:lnTo>
                  <a:pt x="7620" y="0"/>
                </a:lnTo>
                <a:lnTo>
                  <a:pt x="7619" y="3566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0571" y="5321807"/>
            <a:ext cx="2529840" cy="381000"/>
          </a:xfrm>
          <a:custGeom>
            <a:avLst/>
            <a:gdLst/>
            <a:ahLst/>
            <a:cxnLst/>
            <a:rect l="l" t="t" r="r" b="b"/>
            <a:pathLst>
              <a:path w="2529840" h="381000">
                <a:moveTo>
                  <a:pt x="3048" y="0"/>
                </a:moveTo>
                <a:lnTo>
                  <a:pt x="2529840" y="0"/>
                </a:lnTo>
                <a:lnTo>
                  <a:pt x="2523743" y="6096"/>
                </a:lnTo>
                <a:lnTo>
                  <a:pt x="2529840" y="12192"/>
                </a:lnTo>
                <a:lnTo>
                  <a:pt x="2529840" y="381000"/>
                </a:lnTo>
                <a:lnTo>
                  <a:pt x="6096" y="381000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1"/>
                </a:lnTo>
                <a:lnTo>
                  <a:pt x="6096" y="368808"/>
                </a:lnTo>
                <a:lnTo>
                  <a:pt x="13716" y="374904"/>
                </a:lnTo>
                <a:lnTo>
                  <a:pt x="2523743" y="374904"/>
                </a:lnTo>
                <a:lnTo>
                  <a:pt x="2523743" y="12192"/>
                </a:lnTo>
                <a:lnTo>
                  <a:pt x="13716" y="12191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381000"/>
                </a:lnTo>
                <a:lnTo>
                  <a:pt x="3048" y="381000"/>
                </a:lnTo>
                <a:lnTo>
                  <a:pt x="0" y="377952"/>
                </a:lnTo>
                <a:lnTo>
                  <a:pt x="0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315" y="5321807"/>
            <a:ext cx="12191" cy="381000"/>
          </a:xfrm>
          <a:custGeom>
            <a:avLst/>
            <a:gdLst/>
            <a:ahLst/>
            <a:cxnLst/>
            <a:rect l="l" t="t" r="r" b="b"/>
            <a:pathLst>
              <a:path w="12191" h="381000">
                <a:moveTo>
                  <a:pt x="6096" y="381000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2191" y="1524"/>
                </a:lnTo>
                <a:lnTo>
                  <a:pt x="12191" y="377952"/>
                </a:lnTo>
                <a:lnTo>
                  <a:pt x="10667" y="381000"/>
                </a:lnTo>
                <a:lnTo>
                  <a:pt x="6096" y="3810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3351" y="5333999"/>
            <a:ext cx="2522220" cy="362712"/>
          </a:xfrm>
          <a:custGeom>
            <a:avLst/>
            <a:gdLst/>
            <a:ahLst/>
            <a:cxnLst/>
            <a:rect l="l" t="t" r="r" b="b"/>
            <a:pathLst>
              <a:path w="2522220" h="362712">
                <a:moveTo>
                  <a:pt x="6096" y="356616"/>
                </a:moveTo>
                <a:lnTo>
                  <a:pt x="2522220" y="356616"/>
                </a:lnTo>
                <a:lnTo>
                  <a:pt x="2522220" y="362712"/>
                </a:lnTo>
                <a:lnTo>
                  <a:pt x="6096" y="362712"/>
                </a:lnTo>
                <a:lnTo>
                  <a:pt x="0" y="356616"/>
                </a:lnTo>
                <a:lnTo>
                  <a:pt x="6096" y="0"/>
                </a:lnTo>
                <a:lnTo>
                  <a:pt x="6096" y="3566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67255" y="5321807"/>
            <a:ext cx="2534411" cy="381000"/>
          </a:xfrm>
          <a:custGeom>
            <a:avLst/>
            <a:gdLst/>
            <a:ahLst/>
            <a:cxnLst/>
            <a:rect l="l" t="t" r="r" b="b"/>
            <a:pathLst>
              <a:path w="2534411" h="381000">
                <a:moveTo>
                  <a:pt x="3048" y="0"/>
                </a:moveTo>
                <a:lnTo>
                  <a:pt x="2534411" y="0"/>
                </a:lnTo>
                <a:lnTo>
                  <a:pt x="2528316" y="6096"/>
                </a:lnTo>
                <a:lnTo>
                  <a:pt x="2534411" y="12192"/>
                </a:lnTo>
                <a:lnTo>
                  <a:pt x="2534411" y="381000"/>
                </a:lnTo>
                <a:lnTo>
                  <a:pt x="6096" y="38100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6096" y="368808"/>
                </a:lnTo>
                <a:lnTo>
                  <a:pt x="12192" y="374904"/>
                </a:lnTo>
                <a:lnTo>
                  <a:pt x="2528316" y="374904"/>
                </a:lnTo>
                <a:lnTo>
                  <a:pt x="2528316" y="12191"/>
                </a:lnTo>
                <a:lnTo>
                  <a:pt x="12192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381000"/>
                </a:lnTo>
                <a:lnTo>
                  <a:pt x="3048" y="381000"/>
                </a:lnTo>
                <a:lnTo>
                  <a:pt x="0" y="377952"/>
                </a:lnTo>
                <a:lnTo>
                  <a:pt x="0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5571" y="5321807"/>
            <a:ext cx="13716" cy="381000"/>
          </a:xfrm>
          <a:custGeom>
            <a:avLst/>
            <a:gdLst/>
            <a:ahLst/>
            <a:cxnLst/>
            <a:rect l="l" t="t" r="r" b="b"/>
            <a:pathLst>
              <a:path w="13716" h="381000">
                <a:moveTo>
                  <a:pt x="6095" y="381000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3716" y="1524"/>
                </a:lnTo>
                <a:lnTo>
                  <a:pt x="13716" y="377952"/>
                </a:lnTo>
                <a:lnTo>
                  <a:pt x="10667" y="381000"/>
                </a:lnTo>
                <a:lnTo>
                  <a:pt x="6095" y="3810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3351" y="5779008"/>
            <a:ext cx="2522220" cy="362712"/>
          </a:xfrm>
          <a:custGeom>
            <a:avLst/>
            <a:gdLst/>
            <a:ahLst/>
            <a:cxnLst/>
            <a:rect l="l" t="t" r="r" b="b"/>
            <a:pathLst>
              <a:path w="2522220" h="362712">
                <a:moveTo>
                  <a:pt x="6096" y="356616"/>
                </a:moveTo>
                <a:lnTo>
                  <a:pt x="2522220" y="356616"/>
                </a:lnTo>
                <a:lnTo>
                  <a:pt x="2522220" y="362712"/>
                </a:lnTo>
                <a:lnTo>
                  <a:pt x="6096" y="362712"/>
                </a:lnTo>
                <a:lnTo>
                  <a:pt x="0" y="356616"/>
                </a:lnTo>
                <a:lnTo>
                  <a:pt x="6096" y="0"/>
                </a:lnTo>
                <a:lnTo>
                  <a:pt x="6096" y="3566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7255" y="5766816"/>
            <a:ext cx="2534411" cy="382524"/>
          </a:xfrm>
          <a:custGeom>
            <a:avLst/>
            <a:gdLst/>
            <a:ahLst/>
            <a:cxnLst/>
            <a:rect l="l" t="t" r="r" b="b"/>
            <a:pathLst>
              <a:path w="2534411" h="382524">
                <a:moveTo>
                  <a:pt x="3048" y="0"/>
                </a:moveTo>
                <a:lnTo>
                  <a:pt x="2534411" y="0"/>
                </a:lnTo>
                <a:lnTo>
                  <a:pt x="2528316" y="6095"/>
                </a:lnTo>
                <a:lnTo>
                  <a:pt x="2534411" y="12191"/>
                </a:lnTo>
                <a:lnTo>
                  <a:pt x="2534411" y="382523"/>
                </a:lnTo>
                <a:lnTo>
                  <a:pt x="6096" y="382523"/>
                </a:lnTo>
                <a:lnTo>
                  <a:pt x="6096" y="12191"/>
                </a:lnTo>
                <a:lnTo>
                  <a:pt x="12192" y="6095"/>
                </a:lnTo>
                <a:lnTo>
                  <a:pt x="12192" y="12192"/>
                </a:lnTo>
                <a:lnTo>
                  <a:pt x="6096" y="368808"/>
                </a:lnTo>
                <a:lnTo>
                  <a:pt x="12192" y="374904"/>
                </a:lnTo>
                <a:lnTo>
                  <a:pt x="2528316" y="374904"/>
                </a:lnTo>
                <a:lnTo>
                  <a:pt x="2528316" y="12191"/>
                </a:lnTo>
                <a:lnTo>
                  <a:pt x="12192" y="12192"/>
                </a:lnTo>
                <a:lnTo>
                  <a:pt x="12192" y="6095"/>
                </a:lnTo>
                <a:lnTo>
                  <a:pt x="6096" y="12191"/>
                </a:lnTo>
                <a:lnTo>
                  <a:pt x="6096" y="382523"/>
                </a:lnTo>
                <a:lnTo>
                  <a:pt x="3048" y="382523"/>
                </a:lnTo>
                <a:lnTo>
                  <a:pt x="0" y="379476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5571" y="5766816"/>
            <a:ext cx="13716" cy="382524"/>
          </a:xfrm>
          <a:custGeom>
            <a:avLst/>
            <a:gdLst/>
            <a:ahLst/>
            <a:cxnLst/>
            <a:rect l="l" t="t" r="r" b="b"/>
            <a:pathLst>
              <a:path w="13716" h="382524">
                <a:moveTo>
                  <a:pt x="6095" y="382523"/>
                </a:moveTo>
                <a:lnTo>
                  <a:pt x="6095" y="12191"/>
                </a:lnTo>
                <a:lnTo>
                  <a:pt x="0" y="6095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379476"/>
                </a:lnTo>
                <a:lnTo>
                  <a:pt x="10667" y="382523"/>
                </a:lnTo>
                <a:lnTo>
                  <a:pt x="6095" y="3825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0247" y="5779008"/>
            <a:ext cx="1746504" cy="362712"/>
          </a:xfrm>
          <a:custGeom>
            <a:avLst/>
            <a:gdLst/>
            <a:ahLst/>
            <a:cxnLst/>
            <a:rect l="l" t="t" r="r" b="b"/>
            <a:pathLst>
              <a:path w="1746503" h="362712">
                <a:moveTo>
                  <a:pt x="7619" y="356616"/>
                </a:moveTo>
                <a:lnTo>
                  <a:pt x="1746503" y="356616"/>
                </a:lnTo>
                <a:lnTo>
                  <a:pt x="1746503" y="362712"/>
                </a:lnTo>
                <a:lnTo>
                  <a:pt x="7619" y="362712"/>
                </a:lnTo>
                <a:lnTo>
                  <a:pt x="0" y="356616"/>
                </a:lnTo>
                <a:lnTo>
                  <a:pt x="7620" y="0"/>
                </a:lnTo>
                <a:lnTo>
                  <a:pt x="7619" y="3566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4151" y="5766816"/>
            <a:ext cx="1758695" cy="382524"/>
          </a:xfrm>
          <a:custGeom>
            <a:avLst/>
            <a:gdLst/>
            <a:ahLst/>
            <a:cxnLst/>
            <a:rect l="l" t="t" r="r" b="b"/>
            <a:pathLst>
              <a:path w="1758695" h="382524">
                <a:moveTo>
                  <a:pt x="3048" y="0"/>
                </a:moveTo>
                <a:lnTo>
                  <a:pt x="1758695" y="0"/>
                </a:lnTo>
                <a:lnTo>
                  <a:pt x="1752600" y="6095"/>
                </a:lnTo>
                <a:lnTo>
                  <a:pt x="1758695" y="12191"/>
                </a:lnTo>
                <a:lnTo>
                  <a:pt x="1758695" y="382523"/>
                </a:lnTo>
                <a:lnTo>
                  <a:pt x="6096" y="382523"/>
                </a:lnTo>
                <a:lnTo>
                  <a:pt x="6096" y="12191"/>
                </a:lnTo>
                <a:lnTo>
                  <a:pt x="13716" y="6095"/>
                </a:lnTo>
                <a:lnTo>
                  <a:pt x="13716" y="12192"/>
                </a:lnTo>
                <a:lnTo>
                  <a:pt x="6096" y="368808"/>
                </a:lnTo>
                <a:lnTo>
                  <a:pt x="13716" y="374904"/>
                </a:lnTo>
                <a:lnTo>
                  <a:pt x="1752600" y="374904"/>
                </a:lnTo>
                <a:lnTo>
                  <a:pt x="1752600" y="12191"/>
                </a:lnTo>
                <a:lnTo>
                  <a:pt x="13716" y="12192"/>
                </a:lnTo>
                <a:lnTo>
                  <a:pt x="13716" y="6095"/>
                </a:lnTo>
                <a:lnTo>
                  <a:pt x="6096" y="12191"/>
                </a:lnTo>
                <a:lnTo>
                  <a:pt x="6096" y="382523"/>
                </a:lnTo>
                <a:lnTo>
                  <a:pt x="3048" y="382523"/>
                </a:lnTo>
                <a:lnTo>
                  <a:pt x="0" y="379476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6751" y="5766816"/>
            <a:ext cx="13716" cy="382524"/>
          </a:xfrm>
          <a:custGeom>
            <a:avLst/>
            <a:gdLst/>
            <a:ahLst/>
            <a:cxnLst/>
            <a:rect l="l" t="t" r="r" b="b"/>
            <a:pathLst>
              <a:path w="13716" h="382524">
                <a:moveTo>
                  <a:pt x="6095" y="382523"/>
                </a:moveTo>
                <a:lnTo>
                  <a:pt x="6095" y="12191"/>
                </a:lnTo>
                <a:lnTo>
                  <a:pt x="0" y="6095"/>
                </a:lnTo>
                <a:lnTo>
                  <a:pt x="6095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379476"/>
                </a:lnTo>
                <a:lnTo>
                  <a:pt x="10667" y="382523"/>
                </a:lnTo>
                <a:lnTo>
                  <a:pt x="6095" y="3825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6667" y="5779008"/>
            <a:ext cx="2517647" cy="362712"/>
          </a:xfrm>
          <a:custGeom>
            <a:avLst/>
            <a:gdLst/>
            <a:ahLst/>
            <a:cxnLst/>
            <a:rect l="l" t="t" r="r" b="b"/>
            <a:pathLst>
              <a:path w="2517647" h="362712">
                <a:moveTo>
                  <a:pt x="7619" y="356616"/>
                </a:moveTo>
                <a:lnTo>
                  <a:pt x="2517647" y="356616"/>
                </a:lnTo>
                <a:lnTo>
                  <a:pt x="2517647" y="362712"/>
                </a:lnTo>
                <a:lnTo>
                  <a:pt x="7619" y="362712"/>
                </a:lnTo>
                <a:lnTo>
                  <a:pt x="0" y="356616"/>
                </a:lnTo>
                <a:lnTo>
                  <a:pt x="7620" y="0"/>
                </a:lnTo>
                <a:lnTo>
                  <a:pt x="7619" y="3566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0571" y="5766816"/>
            <a:ext cx="2529840" cy="382524"/>
          </a:xfrm>
          <a:custGeom>
            <a:avLst/>
            <a:gdLst/>
            <a:ahLst/>
            <a:cxnLst/>
            <a:rect l="l" t="t" r="r" b="b"/>
            <a:pathLst>
              <a:path w="2529840" h="382524">
                <a:moveTo>
                  <a:pt x="3048" y="0"/>
                </a:moveTo>
                <a:lnTo>
                  <a:pt x="2529840" y="0"/>
                </a:lnTo>
                <a:lnTo>
                  <a:pt x="2523743" y="6095"/>
                </a:lnTo>
                <a:lnTo>
                  <a:pt x="2529840" y="12191"/>
                </a:lnTo>
                <a:lnTo>
                  <a:pt x="2529840" y="382523"/>
                </a:lnTo>
                <a:lnTo>
                  <a:pt x="6096" y="382523"/>
                </a:lnTo>
                <a:lnTo>
                  <a:pt x="6096" y="12191"/>
                </a:lnTo>
                <a:lnTo>
                  <a:pt x="13716" y="6095"/>
                </a:lnTo>
                <a:lnTo>
                  <a:pt x="13716" y="12191"/>
                </a:lnTo>
                <a:lnTo>
                  <a:pt x="6096" y="368808"/>
                </a:lnTo>
                <a:lnTo>
                  <a:pt x="13716" y="374904"/>
                </a:lnTo>
                <a:lnTo>
                  <a:pt x="2523743" y="374904"/>
                </a:lnTo>
                <a:lnTo>
                  <a:pt x="2523743" y="12192"/>
                </a:lnTo>
                <a:lnTo>
                  <a:pt x="13716" y="12191"/>
                </a:lnTo>
                <a:lnTo>
                  <a:pt x="13716" y="6095"/>
                </a:lnTo>
                <a:lnTo>
                  <a:pt x="6096" y="12191"/>
                </a:lnTo>
                <a:lnTo>
                  <a:pt x="6096" y="382523"/>
                </a:lnTo>
                <a:lnTo>
                  <a:pt x="3048" y="382523"/>
                </a:lnTo>
                <a:lnTo>
                  <a:pt x="0" y="379476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24315" y="5766816"/>
            <a:ext cx="12191" cy="382524"/>
          </a:xfrm>
          <a:custGeom>
            <a:avLst/>
            <a:gdLst/>
            <a:ahLst/>
            <a:cxnLst/>
            <a:rect l="l" t="t" r="r" b="b"/>
            <a:pathLst>
              <a:path w="12191" h="382524">
                <a:moveTo>
                  <a:pt x="6096" y="382523"/>
                </a:moveTo>
                <a:lnTo>
                  <a:pt x="6096" y="12191"/>
                </a:lnTo>
                <a:lnTo>
                  <a:pt x="0" y="6095"/>
                </a:lnTo>
                <a:lnTo>
                  <a:pt x="6096" y="0"/>
                </a:lnTo>
                <a:lnTo>
                  <a:pt x="10667" y="0"/>
                </a:lnTo>
                <a:lnTo>
                  <a:pt x="12191" y="3047"/>
                </a:lnTo>
                <a:lnTo>
                  <a:pt x="12191" y="379476"/>
                </a:lnTo>
                <a:lnTo>
                  <a:pt x="10667" y="382523"/>
                </a:lnTo>
                <a:lnTo>
                  <a:pt x="6096" y="3825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2009" y="585668"/>
            <a:ext cx="76574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1986953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1986953"/>
            <a:ext cx="8310068" cy="2939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43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3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6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2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47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4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9543">
              <a:lnSpc>
                <a:spcPts val="2590"/>
              </a:lnSpc>
              <a:spcBef>
                <a:spcPts val="129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4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pu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10644">
              <a:lnSpc>
                <a:spcPts val="2590"/>
              </a:lnSpc>
              <a:spcBef>
                <a:spcPts val="601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 </a:t>
            </a:r>
            <a:r>
              <a:rPr sz="2400" spc="-294" dirty="0">
                <a:latin typeface="Times New Roman"/>
                <a:cs typeface="Times New Roman"/>
              </a:rPr>
              <a:t> </a:t>
            </a: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-28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qu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27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lass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r>
              <a:rPr sz="2400" spc="-26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3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endParaRPr sz="2400">
              <a:latin typeface="Times New Roman"/>
              <a:cs typeface="Times New Roman"/>
            </a:endParaRPr>
          </a:p>
          <a:p>
            <a:pPr marL="12700" marR="49543">
              <a:lnSpc>
                <a:spcPct val="95825"/>
              </a:lnSpc>
              <a:spcBef>
                <a:spcPts val="300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7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ome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Equ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2" dirty="0">
                <a:latin typeface="Times New Roman"/>
                <a:cs typeface="Times New Roman"/>
              </a:rPr>
              <a:t> </a:t>
            </a:r>
            <a:r>
              <a:rPr sz="2400" spc="-54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rt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in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9669">
              <a:lnSpc>
                <a:spcPts val="2590"/>
              </a:lnSpc>
              <a:spcBef>
                <a:spcPts val="730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asic 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28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is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62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93" y="312682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3861439"/>
            <a:ext cx="210413" cy="73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303" y="5388745"/>
            <a:ext cx="2379516" cy="70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43" marR="17546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J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59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lo</a:t>
            </a:r>
            <a:r>
              <a:rPr sz="1800" spc="0" dirty="0">
                <a:latin typeface="Times New Roman"/>
                <a:cs typeface="Times New Roman"/>
              </a:rPr>
              <a:t>w</a:t>
            </a:r>
            <a:r>
              <a:rPr sz="1800" spc="-4" dirty="0">
                <a:latin typeface="Times New Roman"/>
                <a:cs typeface="Times New Roman"/>
              </a:rPr>
              <a:t> 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49"/>
              </a:spcBef>
            </a:pPr>
            <a:r>
              <a:rPr sz="1800" spc="4" dirty="0">
                <a:latin typeface="Times New Roman"/>
                <a:cs typeface="Times New Roman"/>
              </a:rPr>
              <a:t>J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59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lo</a:t>
            </a:r>
            <a:r>
              <a:rPr sz="1800" spc="0" dirty="0">
                <a:latin typeface="Times New Roman"/>
                <a:cs typeface="Times New Roman"/>
              </a:rPr>
              <a:t>w</a:t>
            </a:r>
            <a:r>
              <a:rPr sz="1800" spc="-4" dirty="0">
                <a:latin typeface="Times New Roman"/>
                <a:cs typeface="Times New Roman"/>
              </a:rPr>
              <a:t> 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254" y="5388745"/>
            <a:ext cx="1027351" cy="70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894" marR="18381">
              <a:lnSpc>
                <a:spcPts val="1939"/>
              </a:lnSpc>
              <a:spcBef>
                <a:spcPts val="97"/>
              </a:spcBef>
            </a:pP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49"/>
              </a:spcBef>
            </a:pPr>
            <a:r>
              <a:rPr sz="1800" spc="-4" dirty="0">
                <a:latin typeface="Times New Roman"/>
                <a:cs typeface="Times New Roman"/>
              </a:rPr>
              <a:t>Ma</a:t>
            </a:r>
            <a:r>
              <a:rPr sz="1800" spc="0" dirty="0">
                <a:latin typeface="Times New Roman"/>
                <a:cs typeface="Times New Roman"/>
              </a:rPr>
              <a:t>x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6095" y="5388745"/>
            <a:ext cx="2374944" cy="70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05" marR="15983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J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5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-19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29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49"/>
              </a:spcBef>
            </a:pPr>
            <a:r>
              <a:rPr sz="1800" spc="4" dirty="0">
                <a:latin typeface="Times New Roman"/>
                <a:cs typeface="Times New Roman"/>
              </a:rPr>
              <a:t>J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5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-19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29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93" dirty="0">
                <a:latin typeface="Times New Roman"/>
                <a:cs typeface="Times New Roman"/>
              </a:rPr>
              <a:t> </a:t>
            </a: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(</a:t>
            </a:r>
            <a:r>
              <a:rPr sz="2400" spc="-50" dirty="0">
                <a:latin typeface="Times New Roman"/>
                <a:cs typeface="Times New Roman"/>
              </a:rPr>
              <a:t>B</a:t>
            </a: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4667" y="2500884"/>
            <a:ext cx="7238999" cy="114300"/>
          </a:xfrm>
          <a:custGeom>
            <a:avLst/>
            <a:gdLst/>
            <a:ahLst/>
            <a:cxnLst/>
            <a:rect l="l" t="t" r="r" b="b"/>
            <a:pathLst>
              <a:path w="7238999" h="114300">
                <a:moveTo>
                  <a:pt x="96012" y="76200"/>
                </a:moveTo>
                <a:lnTo>
                  <a:pt x="96012" y="38100"/>
                </a:lnTo>
                <a:lnTo>
                  <a:pt x="7144511" y="38100"/>
                </a:lnTo>
                <a:lnTo>
                  <a:pt x="7238999" y="56387"/>
                </a:lnTo>
                <a:lnTo>
                  <a:pt x="7124699" y="114300"/>
                </a:lnTo>
                <a:lnTo>
                  <a:pt x="7144511" y="76200"/>
                </a:lnTo>
                <a:lnTo>
                  <a:pt x="96012" y="76200"/>
                </a:lnTo>
                <a:close/>
              </a:path>
              <a:path w="7238999" h="114300">
                <a:moveTo>
                  <a:pt x="7144511" y="38100"/>
                </a:moveTo>
                <a:lnTo>
                  <a:pt x="7124699" y="38100"/>
                </a:lnTo>
                <a:lnTo>
                  <a:pt x="7124699" y="0"/>
                </a:lnTo>
                <a:lnTo>
                  <a:pt x="7238999" y="56387"/>
                </a:lnTo>
                <a:lnTo>
                  <a:pt x="7144511" y="38100"/>
                </a:lnTo>
                <a:close/>
              </a:path>
              <a:path w="7238999" h="114300">
                <a:moveTo>
                  <a:pt x="7144511" y="76200"/>
                </a:moveTo>
                <a:lnTo>
                  <a:pt x="7124699" y="114300"/>
                </a:lnTo>
                <a:lnTo>
                  <a:pt x="7124699" y="76199"/>
                </a:lnTo>
                <a:lnTo>
                  <a:pt x="7144511" y="76200"/>
                </a:lnTo>
                <a:close/>
              </a:path>
              <a:path w="7238999" h="114300">
                <a:moveTo>
                  <a:pt x="114300" y="76200"/>
                </a:moveTo>
                <a:lnTo>
                  <a:pt x="114300" y="114300"/>
                </a:ln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94432" y="2363724"/>
            <a:ext cx="135635" cy="381000"/>
          </a:xfrm>
          <a:custGeom>
            <a:avLst/>
            <a:gdLst/>
            <a:ahLst/>
            <a:cxnLst/>
            <a:rect l="l" t="t" r="r" b="b"/>
            <a:pathLst>
              <a:path w="135635" h="381000">
                <a:moveTo>
                  <a:pt x="0" y="0"/>
                </a:moveTo>
                <a:lnTo>
                  <a:pt x="135635" y="0"/>
                </a:lnTo>
                <a:lnTo>
                  <a:pt x="135635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94432" y="2375916"/>
            <a:ext cx="123444" cy="368807"/>
          </a:xfrm>
          <a:custGeom>
            <a:avLst/>
            <a:gdLst/>
            <a:ahLst/>
            <a:cxnLst/>
            <a:rect l="l" t="t" r="r" b="b"/>
            <a:pathLst>
              <a:path w="123444" h="368807">
                <a:moveTo>
                  <a:pt x="12192" y="356616"/>
                </a:moveTo>
                <a:lnTo>
                  <a:pt x="123444" y="356616"/>
                </a:lnTo>
                <a:lnTo>
                  <a:pt x="123443" y="368807"/>
                </a:lnTo>
                <a:lnTo>
                  <a:pt x="12191" y="368807"/>
                </a:lnTo>
                <a:lnTo>
                  <a:pt x="0" y="356616"/>
                </a:lnTo>
                <a:lnTo>
                  <a:pt x="12192" y="0"/>
                </a:lnTo>
                <a:lnTo>
                  <a:pt x="12192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82240" y="2351532"/>
            <a:ext cx="147828" cy="405383"/>
          </a:xfrm>
          <a:custGeom>
            <a:avLst/>
            <a:gdLst/>
            <a:ahLst/>
            <a:cxnLst/>
            <a:rect l="l" t="t" r="r" b="b"/>
            <a:pathLst>
              <a:path w="147828" h="405383">
                <a:moveTo>
                  <a:pt x="6096" y="0"/>
                </a:moveTo>
                <a:lnTo>
                  <a:pt x="147828" y="0"/>
                </a:lnTo>
                <a:lnTo>
                  <a:pt x="135636" y="12191"/>
                </a:lnTo>
                <a:lnTo>
                  <a:pt x="147828" y="24383"/>
                </a:lnTo>
                <a:lnTo>
                  <a:pt x="147828" y="405383"/>
                </a:lnTo>
                <a:lnTo>
                  <a:pt x="12192" y="405383"/>
                </a:lnTo>
                <a:lnTo>
                  <a:pt x="12192" y="24383"/>
                </a:lnTo>
                <a:lnTo>
                  <a:pt x="24384" y="12191"/>
                </a:lnTo>
                <a:lnTo>
                  <a:pt x="24384" y="24384"/>
                </a:lnTo>
                <a:lnTo>
                  <a:pt x="12192" y="381000"/>
                </a:lnTo>
                <a:lnTo>
                  <a:pt x="24384" y="393191"/>
                </a:lnTo>
                <a:lnTo>
                  <a:pt x="135636" y="393191"/>
                </a:lnTo>
                <a:lnTo>
                  <a:pt x="135635" y="24384"/>
                </a:lnTo>
                <a:lnTo>
                  <a:pt x="24384" y="24384"/>
                </a:lnTo>
                <a:lnTo>
                  <a:pt x="24384" y="12191"/>
                </a:lnTo>
                <a:lnTo>
                  <a:pt x="12192" y="24383"/>
                </a:lnTo>
                <a:lnTo>
                  <a:pt x="12192" y="405383"/>
                </a:lnTo>
                <a:lnTo>
                  <a:pt x="6096" y="405383"/>
                </a:lnTo>
                <a:lnTo>
                  <a:pt x="0" y="400811"/>
                </a:lnTo>
                <a:lnTo>
                  <a:pt x="0" y="4571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17876" y="2351532"/>
            <a:ext cx="25907" cy="405383"/>
          </a:xfrm>
          <a:custGeom>
            <a:avLst/>
            <a:gdLst/>
            <a:ahLst/>
            <a:cxnLst/>
            <a:rect l="l" t="t" r="r" b="b"/>
            <a:pathLst>
              <a:path w="25907" h="405383">
                <a:moveTo>
                  <a:pt x="12191" y="405383"/>
                </a:moveTo>
                <a:lnTo>
                  <a:pt x="12191" y="24383"/>
                </a:lnTo>
                <a:lnTo>
                  <a:pt x="0" y="12191"/>
                </a:lnTo>
                <a:lnTo>
                  <a:pt x="12191" y="0"/>
                </a:lnTo>
                <a:lnTo>
                  <a:pt x="19811" y="0"/>
                </a:lnTo>
                <a:lnTo>
                  <a:pt x="25907" y="4571"/>
                </a:lnTo>
                <a:lnTo>
                  <a:pt x="25907" y="400811"/>
                </a:lnTo>
                <a:lnTo>
                  <a:pt x="19811" y="405383"/>
                </a:lnTo>
                <a:lnTo>
                  <a:pt x="12191" y="40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49667" y="2363724"/>
            <a:ext cx="137160" cy="381000"/>
          </a:xfrm>
          <a:custGeom>
            <a:avLst/>
            <a:gdLst/>
            <a:ahLst/>
            <a:cxnLst/>
            <a:rect l="l" t="t" r="r" b="b"/>
            <a:pathLst>
              <a:path w="137160" h="381000">
                <a:moveTo>
                  <a:pt x="0" y="0"/>
                </a:moveTo>
                <a:lnTo>
                  <a:pt x="137160" y="0"/>
                </a:lnTo>
                <a:lnTo>
                  <a:pt x="13716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37476" y="2351532"/>
            <a:ext cx="161543" cy="405383"/>
          </a:xfrm>
          <a:custGeom>
            <a:avLst/>
            <a:gdLst/>
            <a:ahLst/>
            <a:cxnLst/>
            <a:rect l="l" t="t" r="r" b="b"/>
            <a:pathLst>
              <a:path w="161543" h="405383">
                <a:moveTo>
                  <a:pt x="25908" y="381000"/>
                </a:moveTo>
                <a:lnTo>
                  <a:pt x="135636" y="381000"/>
                </a:lnTo>
                <a:lnTo>
                  <a:pt x="135636" y="393191"/>
                </a:lnTo>
                <a:lnTo>
                  <a:pt x="25908" y="393191"/>
                </a:lnTo>
                <a:lnTo>
                  <a:pt x="12192" y="381000"/>
                </a:lnTo>
                <a:lnTo>
                  <a:pt x="25907" y="24384"/>
                </a:lnTo>
                <a:lnTo>
                  <a:pt x="25908" y="381000"/>
                </a:lnTo>
                <a:close/>
              </a:path>
              <a:path w="161543" h="405383">
                <a:moveTo>
                  <a:pt x="6096" y="0"/>
                </a:moveTo>
                <a:lnTo>
                  <a:pt x="149352" y="0"/>
                </a:lnTo>
                <a:lnTo>
                  <a:pt x="135636" y="12191"/>
                </a:lnTo>
                <a:lnTo>
                  <a:pt x="149352" y="24383"/>
                </a:lnTo>
                <a:lnTo>
                  <a:pt x="149352" y="405383"/>
                </a:lnTo>
                <a:lnTo>
                  <a:pt x="12192" y="405383"/>
                </a:lnTo>
                <a:lnTo>
                  <a:pt x="12192" y="24383"/>
                </a:lnTo>
                <a:lnTo>
                  <a:pt x="25908" y="12191"/>
                </a:lnTo>
                <a:lnTo>
                  <a:pt x="25907" y="24384"/>
                </a:lnTo>
                <a:lnTo>
                  <a:pt x="12192" y="381000"/>
                </a:lnTo>
                <a:lnTo>
                  <a:pt x="25908" y="393191"/>
                </a:lnTo>
                <a:lnTo>
                  <a:pt x="135636" y="393191"/>
                </a:lnTo>
                <a:lnTo>
                  <a:pt x="135636" y="24384"/>
                </a:lnTo>
                <a:lnTo>
                  <a:pt x="25907" y="24384"/>
                </a:lnTo>
                <a:lnTo>
                  <a:pt x="25908" y="12191"/>
                </a:lnTo>
                <a:lnTo>
                  <a:pt x="12192" y="24383"/>
                </a:lnTo>
                <a:lnTo>
                  <a:pt x="12192" y="405383"/>
                </a:lnTo>
                <a:lnTo>
                  <a:pt x="6096" y="405383"/>
                </a:lnTo>
                <a:lnTo>
                  <a:pt x="0" y="400811"/>
                </a:lnTo>
                <a:lnTo>
                  <a:pt x="0" y="4571"/>
                </a:lnTo>
                <a:lnTo>
                  <a:pt x="6096" y="0"/>
                </a:lnTo>
                <a:close/>
              </a:path>
              <a:path w="161543" h="405383">
                <a:moveTo>
                  <a:pt x="149352" y="405383"/>
                </a:moveTo>
                <a:lnTo>
                  <a:pt x="149352" y="24383"/>
                </a:lnTo>
                <a:lnTo>
                  <a:pt x="135636" y="12191"/>
                </a:lnTo>
                <a:lnTo>
                  <a:pt x="149352" y="0"/>
                </a:lnTo>
                <a:lnTo>
                  <a:pt x="155448" y="0"/>
                </a:lnTo>
                <a:lnTo>
                  <a:pt x="161543" y="4571"/>
                </a:lnTo>
                <a:lnTo>
                  <a:pt x="161543" y="400811"/>
                </a:lnTo>
                <a:lnTo>
                  <a:pt x="155448" y="405383"/>
                </a:lnTo>
                <a:lnTo>
                  <a:pt x="149352" y="40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68880" y="274472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114299"/>
                </a:moveTo>
                <a:lnTo>
                  <a:pt x="0" y="114300"/>
                </a:lnTo>
                <a:lnTo>
                  <a:pt x="56387" y="0"/>
                </a:lnTo>
                <a:lnTo>
                  <a:pt x="114300" y="114300"/>
                </a:lnTo>
                <a:lnTo>
                  <a:pt x="76200" y="114299"/>
                </a:lnTo>
                <a:lnTo>
                  <a:pt x="76200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457200">
                <a:moveTo>
                  <a:pt x="38100" y="96012"/>
                </a:moveTo>
                <a:lnTo>
                  <a:pt x="76200" y="96012"/>
                </a:lnTo>
                <a:lnTo>
                  <a:pt x="76200" y="457200"/>
                </a:lnTo>
                <a:lnTo>
                  <a:pt x="38100" y="457200"/>
                </a:lnTo>
                <a:lnTo>
                  <a:pt x="3810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7480" y="289712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114299"/>
                </a:moveTo>
                <a:lnTo>
                  <a:pt x="0" y="114300"/>
                </a:lnTo>
                <a:lnTo>
                  <a:pt x="56387" y="0"/>
                </a:lnTo>
                <a:lnTo>
                  <a:pt x="114300" y="114300"/>
                </a:lnTo>
                <a:lnTo>
                  <a:pt x="76200" y="114299"/>
                </a:lnTo>
                <a:lnTo>
                  <a:pt x="76200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457200">
                <a:moveTo>
                  <a:pt x="38100" y="96012"/>
                </a:moveTo>
                <a:lnTo>
                  <a:pt x="76200" y="96012"/>
                </a:lnTo>
                <a:lnTo>
                  <a:pt x="76200" y="457200"/>
                </a:lnTo>
                <a:lnTo>
                  <a:pt x="38100" y="457200"/>
                </a:lnTo>
                <a:lnTo>
                  <a:pt x="3810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6080" y="274472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114299"/>
                </a:moveTo>
                <a:lnTo>
                  <a:pt x="0" y="114300"/>
                </a:lnTo>
                <a:lnTo>
                  <a:pt x="56387" y="0"/>
                </a:lnTo>
                <a:lnTo>
                  <a:pt x="114300" y="114300"/>
                </a:lnTo>
                <a:lnTo>
                  <a:pt x="76200" y="114299"/>
                </a:lnTo>
                <a:lnTo>
                  <a:pt x="76200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457200">
                <a:moveTo>
                  <a:pt x="38100" y="96012"/>
                </a:moveTo>
                <a:lnTo>
                  <a:pt x="76200" y="96012"/>
                </a:lnTo>
                <a:lnTo>
                  <a:pt x="76200" y="457200"/>
                </a:lnTo>
                <a:lnTo>
                  <a:pt x="38100" y="457200"/>
                </a:lnTo>
                <a:lnTo>
                  <a:pt x="3810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40880" y="274472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114299"/>
                </a:moveTo>
                <a:lnTo>
                  <a:pt x="0" y="114300"/>
                </a:lnTo>
                <a:lnTo>
                  <a:pt x="56387" y="0"/>
                </a:lnTo>
                <a:lnTo>
                  <a:pt x="114300" y="114300"/>
                </a:lnTo>
                <a:lnTo>
                  <a:pt x="76200" y="114299"/>
                </a:lnTo>
                <a:lnTo>
                  <a:pt x="76200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457200">
                <a:moveTo>
                  <a:pt x="38100" y="96012"/>
                </a:moveTo>
                <a:lnTo>
                  <a:pt x="76200" y="96012"/>
                </a:lnTo>
                <a:lnTo>
                  <a:pt x="76200" y="457200"/>
                </a:lnTo>
                <a:lnTo>
                  <a:pt x="38100" y="457200"/>
                </a:lnTo>
                <a:lnTo>
                  <a:pt x="3810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9480" y="289712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114299"/>
                </a:moveTo>
                <a:lnTo>
                  <a:pt x="0" y="114300"/>
                </a:lnTo>
                <a:lnTo>
                  <a:pt x="56387" y="0"/>
                </a:lnTo>
                <a:lnTo>
                  <a:pt x="114300" y="114300"/>
                </a:lnTo>
                <a:lnTo>
                  <a:pt x="76200" y="114299"/>
                </a:lnTo>
                <a:lnTo>
                  <a:pt x="76200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457200">
                <a:moveTo>
                  <a:pt x="38100" y="96012"/>
                </a:moveTo>
                <a:lnTo>
                  <a:pt x="76200" y="96012"/>
                </a:lnTo>
                <a:lnTo>
                  <a:pt x="76200" y="457200"/>
                </a:lnTo>
                <a:lnTo>
                  <a:pt x="38100" y="457200"/>
                </a:lnTo>
                <a:lnTo>
                  <a:pt x="3810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98080" y="274472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114299"/>
                </a:moveTo>
                <a:lnTo>
                  <a:pt x="0" y="114300"/>
                </a:lnTo>
                <a:lnTo>
                  <a:pt x="56387" y="0"/>
                </a:lnTo>
                <a:lnTo>
                  <a:pt x="114300" y="114300"/>
                </a:lnTo>
                <a:lnTo>
                  <a:pt x="76200" y="114299"/>
                </a:lnTo>
                <a:lnTo>
                  <a:pt x="76200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457200">
                <a:moveTo>
                  <a:pt x="38100" y="96012"/>
                </a:moveTo>
                <a:lnTo>
                  <a:pt x="76200" y="96012"/>
                </a:lnTo>
                <a:lnTo>
                  <a:pt x="76200" y="457200"/>
                </a:lnTo>
                <a:lnTo>
                  <a:pt x="38100" y="457200"/>
                </a:lnTo>
                <a:lnTo>
                  <a:pt x="3810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6875" y="5682995"/>
            <a:ext cx="2311908" cy="483107"/>
          </a:xfrm>
          <a:custGeom>
            <a:avLst/>
            <a:gdLst/>
            <a:ahLst/>
            <a:cxnLst/>
            <a:rect l="l" t="t" r="r" b="b"/>
            <a:pathLst>
              <a:path w="2311908" h="483107">
                <a:moveTo>
                  <a:pt x="25908" y="457200"/>
                </a:moveTo>
                <a:lnTo>
                  <a:pt x="2285999" y="457200"/>
                </a:lnTo>
                <a:lnTo>
                  <a:pt x="2286000" y="469391"/>
                </a:lnTo>
                <a:lnTo>
                  <a:pt x="25908" y="469391"/>
                </a:lnTo>
                <a:lnTo>
                  <a:pt x="12192" y="457200"/>
                </a:lnTo>
                <a:lnTo>
                  <a:pt x="25908" y="25907"/>
                </a:lnTo>
                <a:lnTo>
                  <a:pt x="25908" y="457200"/>
                </a:lnTo>
                <a:close/>
              </a:path>
              <a:path w="2311908" h="483107">
                <a:moveTo>
                  <a:pt x="6096" y="0"/>
                </a:moveTo>
                <a:lnTo>
                  <a:pt x="2298191" y="0"/>
                </a:lnTo>
                <a:lnTo>
                  <a:pt x="2286000" y="12191"/>
                </a:lnTo>
                <a:lnTo>
                  <a:pt x="2298191" y="25907"/>
                </a:lnTo>
                <a:lnTo>
                  <a:pt x="2298191" y="483107"/>
                </a:lnTo>
                <a:lnTo>
                  <a:pt x="12192" y="483107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lnTo>
                  <a:pt x="12192" y="457200"/>
                </a:lnTo>
                <a:lnTo>
                  <a:pt x="25908" y="469391"/>
                </a:lnTo>
                <a:lnTo>
                  <a:pt x="2286000" y="469391"/>
                </a:lnTo>
                <a:lnTo>
                  <a:pt x="2285999" y="25907"/>
                </a:lnTo>
                <a:lnTo>
                  <a:pt x="25908" y="25907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483107"/>
                </a:lnTo>
                <a:lnTo>
                  <a:pt x="6096" y="483107"/>
                </a:lnTo>
                <a:lnTo>
                  <a:pt x="0" y="477011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311908" h="483107">
                <a:moveTo>
                  <a:pt x="2298191" y="483107"/>
                </a:moveTo>
                <a:lnTo>
                  <a:pt x="2298191" y="25907"/>
                </a:lnTo>
                <a:lnTo>
                  <a:pt x="2286000" y="12191"/>
                </a:lnTo>
                <a:lnTo>
                  <a:pt x="2298191" y="0"/>
                </a:lnTo>
                <a:lnTo>
                  <a:pt x="2305812" y="0"/>
                </a:lnTo>
                <a:lnTo>
                  <a:pt x="2311908" y="6095"/>
                </a:lnTo>
                <a:lnTo>
                  <a:pt x="2311908" y="477011"/>
                </a:lnTo>
                <a:lnTo>
                  <a:pt x="2305812" y="483107"/>
                </a:lnTo>
                <a:lnTo>
                  <a:pt x="2298191" y="483107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1476" y="5682995"/>
            <a:ext cx="2311908" cy="483107"/>
          </a:xfrm>
          <a:custGeom>
            <a:avLst/>
            <a:gdLst/>
            <a:ahLst/>
            <a:cxnLst/>
            <a:rect l="l" t="t" r="r" b="b"/>
            <a:pathLst>
              <a:path w="2311908" h="483107">
                <a:moveTo>
                  <a:pt x="25908" y="457200"/>
                </a:moveTo>
                <a:lnTo>
                  <a:pt x="2285999" y="457200"/>
                </a:lnTo>
                <a:lnTo>
                  <a:pt x="2286000" y="469391"/>
                </a:lnTo>
                <a:lnTo>
                  <a:pt x="25908" y="469391"/>
                </a:lnTo>
                <a:lnTo>
                  <a:pt x="12192" y="457200"/>
                </a:lnTo>
                <a:lnTo>
                  <a:pt x="25908" y="25907"/>
                </a:lnTo>
                <a:lnTo>
                  <a:pt x="25908" y="457200"/>
                </a:lnTo>
                <a:close/>
              </a:path>
              <a:path w="2311908" h="483107">
                <a:moveTo>
                  <a:pt x="6096" y="0"/>
                </a:moveTo>
                <a:lnTo>
                  <a:pt x="2298191" y="0"/>
                </a:lnTo>
                <a:lnTo>
                  <a:pt x="2286000" y="12191"/>
                </a:lnTo>
                <a:lnTo>
                  <a:pt x="2298191" y="25907"/>
                </a:lnTo>
                <a:lnTo>
                  <a:pt x="2298191" y="483107"/>
                </a:lnTo>
                <a:lnTo>
                  <a:pt x="12192" y="483107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lnTo>
                  <a:pt x="12192" y="457200"/>
                </a:lnTo>
                <a:lnTo>
                  <a:pt x="25908" y="469391"/>
                </a:lnTo>
                <a:lnTo>
                  <a:pt x="2286000" y="469391"/>
                </a:lnTo>
                <a:lnTo>
                  <a:pt x="2285999" y="25907"/>
                </a:lnTo>
                <a:lnTo>
                  <a:pt x="25908" y="25907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483107"/>
                </a:lnTo>
                <a:lnTo>
                  <a:pt x="6096" y="483107"/>
                </a:lnTo>
                <a:lnTo>
                  <a:pt x="0" y="477011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311908" h="483107">
                <a:moveTo>
                  <a:pt x="2298191" y="483107"/>
                </a:moveTo>
                <a:lnTo>
                  <a:pt x="2298191" y="25907"/>
                </a:lnTo>
                <a:lnTo>
                  <a:pt x="2286000" y="12191"/>
                </a:lnTo>
                <a:lnTo>
                  <a:pt x="2298191" y="0"/>
                </a:lnTo>
                <a:lnTo>
                  <a:pt x="2305812" y="0"/>
                </a:lnTo>
                <a:lnTo>
                  <a:pt x="2311908" y="6095"/>
                </a:lnTo>
                <a:lnTo>
                  <a:pt x="2311908" y="477011"/>
                </a:lnTo>
                <a:lnTo>
                  <a:pt x="2305812" y="483107"/>
                </a:lnTo>
                <a:lnTo>
                  <a:pt x="2298191" y="483107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2008" y="585668"/>
            <a:ext cx="28568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50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B</a:t>
            </a:r>
            <a:r>
              <a:rPr sz="4400" spc="-75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4109" y="585668"/>
            <a:ext cx="30355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2268" y="2013109"/>
            <a:ext cx="98391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4" dirty="0">
                <a:latin typeface="Times New Roman"/>
                <a:cs typeface="Times New Roman"/>
              </a:rPr>
              <a:t>ound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7023" y="2040567"/>
            <a:ext cx="98391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4" dirty="0">
                <a:latin typeface="Times New Roman"/>
                <a:cs typeface="Times New Roman"/>
              </a:rPr>
              <a:t>ound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4509" y="3046012"/>
            <a:ext cx="21949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1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893" y="390251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4792" y="3902515"/>
            <a:ext cx="1294344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pp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8397" y="3902515"/>
            <a:ext cx="93004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6906" y="3902515"/>
            <a:ext cx="5926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7094" y="3902515"/>
            <a:ext cx="4240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2685" y="3902515"/>
            <a:ext cx="3390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latin typeface="Times New Roman"/>
                <a:cs typeface="Times New Roman"/>
              </a:rPr>
              <a:t>“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9896" y="3902515"/>
            <a:ext cx="10550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3373" y="3902515"/>
            <a:ext cx="11638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8083" y="3902515"/>
            <a:ext cx="533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5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Times New Roman"/>
                <a:cs typeface="Times New Roman"/>
              </a:rPr>
              <a:t>0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01883" y="3902515"/>
            <a:ext cx="5359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8660" y="3902515"/>
            <a:ext cx="533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latin typeface="Times New Roman"/>
                <a:cs typeface="Times New Roman"/>
              </a:rPr>
              <a:t>9</a:t>
            </a:r>
            <a:r>
              <a:rPr sz="2400" spc="-15" dirty="0">
                <a:latin typeface="Times New Roman"/>
                <a:cs typeface="Times New Roman"/>
              </a:rPr>
              <a:t>9</a:t>
            </a:r>
            <a:r>
              <a:rPr sz="2400" spc="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4637129"/>
            <a:ext cx="210413" cy="73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4637129"/>
            <a:ext cx="4091666" cy="73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-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9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9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spc="-9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4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62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9416" y="5767922"/>
            <a:ext cx="37774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5" dirty="0">
                <a:latin typeface="Times New Roman"/>
                <a:cs typeface="Times New Roman"/>
              </a:rPr>
              <a:t>9</a:t>
            </a:r>
            <a:r>
              <a:rPr sz="2400" spc="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8534" y="5767922"/>
            <a:ext cx="533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5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Times New Roman"/>
                <a:cs typeface="Times New Roman"/>
              </a:rPr>
              <a:t>0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3101" y="5767922"/>
            <a:ext cx="533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0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973" y="5767922"/>
            <a:ext cx="533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latin typeface="Times New Roman"/>
                <a:cs typeface="Times New Roman"/>
              </a:rPr>
              <a:t>9</a:t>
            </a:r>
            <a:r>
              <a:rPr sz="2400" spc="-15" dirty="0">
                <a:latin typeface="Times New Roman"/>
                <a:cs typeface="Times New Roman"/>
              </a:rPr>
              <a:t>9</a:t>
            </a:r>
            <a:r>
              <a:rPr sz="2400" spc="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539" y="5767922"/>
            <a:ext cx="533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5" dirty="0">
                <a:latin typeface="Times New Roman"/>
                <a:cs typeface="Times New Roman"/>
              </a:rPr>
              <a:t>9</a:t>
            </a:r>
            <a:r>
              <a:rPr sz="2400" spc="10" dirty="0">
                <a:latin typeface="Times New Roman"/>
                <a:cs typeface="Times New Roman"/>
              </a:rPr>
              <a:t>9</a:t>
            </a:r>
            <a:r>
              <a:rPr sz="2400" spc="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9105" y="5767922"/>
            <a:ext cx="6855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00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6810" y="6286140"/>
            <a:ext cx="20895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4452" y="6286140"/>
            <a:ext cx="21047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un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9667" y="2363724"/>
            <a:ext cx="13716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94432" y="2363724"/>
            <a:ext cx="13563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93" dirty="0">
                <a:latin typeface="Times New Roman"/>
                <a:cs typeface="Times New Roman"/>
              </a:rPr>
              <a:t> </a:t>
            </a: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(</a:t>
            </a:r>
            <a:r>
              <a:rPr sz="2400" spc="-50" dirty="0">
                <a:latin typeface="Times New Roman"/>
                <a:cs typeface="Times New Roman"/>
              </a:rPr>
              <a:t>B</a:t>
            </a: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415868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6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1377355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1377355"/>
            <a:ext cx="40499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lso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k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5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1782613"/>
            <a:ext cx="8230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0046" y="1782613"/>
            <a:ext cx="19136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3" dirty="0">
                <a:latin typeface="Times New Roman"/>
                <a:cs typeface="Times New Roman"/>
              </a:rPr>
              <a:t>B</a:t>
            </a:r>
            <a:r>
              <a:rPr sz="2400" spc="-57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x </a:t>
            </a:r>
            <a:r>
              <a:rPr sz="2400" spc="149" dirty="0">
                <a:latin typeface="Times New Roman"/>
                <a:cs typeface="Times New Roman"/>
              </a:rPr>
              <a:t> </a:t>
            </a: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1578" y="1782613"/>
            <a:ext cx="5584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1656" y="1782613"/>
            <a:ext cx="11583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189" y="1782613"/>
            <a:ext cx="24424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 </a:t>
            </a:r>
            <a:r>
              <a:rPr sz="2400" spc="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7408" y="1782613"/>
            <a:ext cx="807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7422" y="1782613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792" y="2111820"/>
            <a:ext cx="8309812" cy="179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400" spc="3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BF0000"/>
                </a:solidFill>
                <a:latin typeface="Times New Roman"/>
                <a:cs typeface="Times New Roman"/>
              </a:rPr>
              <a:t>/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/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-1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458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 </a:t>
            </a:r>
            <a:r>
              <a:rPr sz="2400" spc="-13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96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10118">
              <a:lnSpc>
                <a:spcPts val="2590"/>
              </a:lnSpc>
              <a:spcBef>
                <a:spcPts val="601"/>
              </a:spcBef>
            </a:pPr>
            <a:r>
              <a:rPr sz="2400" spc="-42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18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4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2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69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3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5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0"/>
              </a:spcBef>
            </a:pPr>
            <a:r>
              <a:rPr sz="2400" spc="0" dirty="0">
                <a:latin typeface="Times New Roman"/>
                <a:cs typeface="Times New Roman"/>
              </a:rPr>
              <a:t>Usi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19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-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-3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x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411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358104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3985518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3985518"/>
            <a:ext cx="7943995" cy="1808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8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32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81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du</a:t>
            </a:r>
            <a:r>
              <a:rPr sz="2300" spc="0" dirty="0">
                <a:latin typeface="Times New Roman"/>
                <a:cs typeface="Times New Roman"/>
              </a:rPr>
              <a:t>le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ve</a:t>
            </a:r>
            <a:r>
              <a:rPr sz="2300" spc="13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2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2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2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0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-12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2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ir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97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41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alse</a:t>
            </a:r>
            <a:r>
              <a:rPr sz="2300" spc="-5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439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-7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15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ir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434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54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ir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ali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4692606"/>
            <a:ext cx="171703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5467" y="1341119"/>
            <a:ext cx="5436107" cy="245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9575" y="1760220"/>
            <a:ext cx="3358896" cy="2476500"/>
          </a:xfrm>
          <a:custGeom>
            <a:avLst/>
            <a:gdLst/>
            <a:ahLst/>
            <a:cxnLst/>
            <a:rect l="l" t="t" r="r" b="b"/>
            <a:pathLst>
              <a:path w="3358896" h="2476500">
                <a:moveTo>
                  <a:pt x="2819400" y="1033272"/>
                </a:moveTo>
                <a:lnTo>
                  <a:pt x="3358896" y="1239012"/>
                </a:lnTo>
                <a:lnTo>
                  <a:pt x="2819400" y="413004"/>
                </a:lnTo>
                <a:lnTo>
                  <a:pt x="2818034" y="379269"/>
                </a:lnTo>
                <a:lnTo>
                  <a:pt x="2807425" y="314085"/>
                </a:lnTo>
                <a:lnTo>
                  <a:pt x="2787015" y="252674"/>
                </a:lnTo>
                <a:lnTo>
                  <a:pt x="2757642" y="195903"/>
                </a:lnTo>
                <a:lnTo>
                  <a:pt x="2720151" y="144641"/>
                </a:lnTo>
                <a:lnTo>
                  <a:pt x="2675380" y="99758"/>
                </a:lnTo>
                <a:lnTo>
                  <a:pt x="2624172" y="62121"/>
                </a:lnTo>
                <a:lnTo>
                  <a:pt x="2567368" y="32599"/>
                </a:lnTo>
                <a:lnTo>
                  <a:pt x="2505809" y="12061"/>
                </a:lnTo>
                <a:lnTo>
                  <a:pt x="2440337" y="1376"/>
                </a:lnTo>
                <a:lnTo>
                  <a:pt x="2406395" y="0"/>
                </a:lnTo>
                <a:lnTo>
                  <a:pt x="413004" y="0"/>
                </a:lnTo>
                <a:lnTo>
                  <a:pt x="345890" y="5433"/>
                </a:lnTo>
                <a:lnTo>
                  <a:pt x="282269" y="21153"/>
                </a:lnTo>
                <a:lnTo>
                  <a:pt x="222982" y="46291"/>
                </a:lnTo>
                <a:lnTo>
                  <a:pt x="168871" y="79979"/>
                </a:lnTo>
                <a:lnTo>
                  <a:pt x="120777" y="121348"/>
                </a:lnTo>
                <a:lnTo>
                  <a:pt x="79540" y="169529"/>
                </a:lnTo>
                <a:lnTo>
                  <a:pt x="46003" y="223654"/>
                </a:lnTo>
                <a:lnTo>
                  <a:pt x="21006" y="282854"/>
                </a:lnTo>
                <a:lnTo>
                  <a:pt x="5391" y="346260"/>
                </a:lnTo>
                <a:lnTo>
                  <a:pt x="0" y="413004"/>
                </a:lnTo>
                <a:lnTo>
                  <a:pt x="0" y="2019300"/>
                </a:lnTo>
                <a:lnTo>
                  <a:pt x="2819400" y="2019300"/>
                </a:lnTo>
                <a:lnTo>
                  <a:pt x="2819400" y="1033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7383" y="2173224"/>
            <a:ext cx="3384804" cy="2241804"/>
          </a:xfrm>
          <a:custGeom>
            <a:avLst/>
            <a:gdLst/>
            <a:ahLst/>
            <a:cxnLst/>
            <a:rect l="l" t="t" r="r" b="b"/>
            <a:pathLst>
              <a:path w="3384804" h="2241804">
                <a:moveTo>
                  <a:pt x="3377183" y="838200"/>
                </a:moveTo>
                <a:lnTo>
                  <a:pt x="3381756" y="833627"/>
                </a:lnTo>
                <a:lnTo>
                  <a:pt x="3384804" y="829056"/>
                </a:lnTo>
                <a:lnTo>
                  <a:pt x="3384804" y="822959"/>
                </a:lnTo>
                <a:lnTo>
                  <a:pt x="3381756" y="818387"/>
                </a:lnTo>
                <a:lnTo>
                  <a:pt x="2843783" y="0"/>
                </a:lnTo>
                <a:lnTo>
                  <a:pt x="3375659" y="813816"/>
                </a:lnTo>
                <a:lnTo>
                  <a:pt x="3360419" y="832103"/>
                </a:lnTo>
                <a:lnTo>
                  <a:pt x="2843783" y="637376"/>
                </a:lnTo>
                <a:lnTo>
                  <a:pt x="3366516" y="838200"/>
                </a:lnTo>
                <a:lnTo>
                  <a:pt x="3371088" y="839724"/>
                </a:lnTo>
                <a:lnTo>
                  <a:pt x="3377183" y="838200"/>
                </a:lnTo>
                <a:close/>
              </a:path>
              <a:path w="3384804" h="2241804">
                <a:moveTo>
                  <a:pt x="2843783" y="620267"/>
                </a:moveTo>
                <a:lnTo>
                  <a:pt x="2836164" y="608075"/>
                </a:lnTo>
                <a:lnTo>
                  <a:pt x="2831591" y="606551"/>
                </a:lnTo>
                <a:lnTo>
                  <a:pt x="2827019" y="606551"/>
                </a:lnTo>
                <a:lnTo>
                  <a:pt x="2827019" y="630935"/>
                </a:lnTo>
                <a:lnTo>
                  <a:pt x="2843783" y="620267"/>
                </a:lnTo>
                <a:close/>
              </a:path>
              <a:path w="3384804" h="2241804">
                <a:moveTo>
                  <a:pt x="2843783" y="637376"/>
                </a:moveTo>
                <a:lnTo>
                  <a:pt x="3360419" y="832103"/>
                </a:lnTo>
                <a:lnTo>
                  <a:pt x="3375659" y="813816"/>
                </a:lnTo>
                <a:lnTo>
                  <a:pt x="2843783" y="0"/>
                </a:lnTo>
                <a:lnTo>
                  <a:pt x="3381756" y="818387"/>
                </a:lnTo>
                <a:lnTo>
                  <a:pt x="2843784" y="-3766"/>
                </a:lnTo>
                <a:lnTo>
                  <a:pt x="2843783" y="-21336"/>
                </a:lnTo>
                <a:lnTo>
                  <a:pt x="2842259" y="-42672"/>
                </a:lnTo>
                <a:lnTo>
                  <a:pt x="2839212" y="-64008"/>
                </a:lnTo>
                <a:lnTo>
                  <a:pt x="2836164" y="-85344"/>
                </a:lnTo>
                <a:lnTo>
                  <a:pt x="2830067" y="-106679"/>
                </a:lnTo>
                <a:lnTo>
                  <a:pt x="2825496" y="-126491"/>
                </a:lnTo>
                <a:lnTo>
                  <a:pt x="2817875" y="-146304"/>
                </a:lnTo>
                <a:lnTo>
                  <a:pt x="2810256" y="-166116"/>
                </a:lnTo>
                <a:lnTo>
                  <a:pt x="2802635" y="-184404"/>
                </a:lnTo>
                <a:lnTo>
                  <a:pt x="2791967" y="-202691"/>
                </a:lnTo>
                <a:lnTo>
                  <a:pt x="2782824" y="-220979"/>
                </a:lnTo>
                <a:lnTo>
                  <a:pt x="2770632" y="-237744"/>
                </a:lnTo>
                <a:lnTo>
                  <a:pt x="2759964" y="-254508"/>
                </a:lnTo>
                <a:lnTo>
                  <a:pt x="2746248" y="-269748"/>
                </a:lnTo>
                <a:lnTo>
                  <a:pt x="2734056" y="-286512"/>
                </a:lnTo>
                <a:lnTo>
                  <a:pt x="2718816" y="-300228"/>
                </a:lnTo>
                <a:lnTo>
                  <a:pt x="2705100" y="-313944"/>
                </a:lnTo>
                <a:lnTo>
                  <a:pt x="2688335" y="-327660"/>
                </a:lnTo>
                <a:lnTo>
                  <a:pt x="2673096" y="-339852"/>
                </a:lnTo>
                <a:lnTo>
                  <a:pt x="2656332" y="-352044"/>
                </a:lnTo>
                <a:lnTo>
                  <a:pt x="2639567" y="-362712"/>
                </a:lnTo>
                <a:lnTo>
                  <a:pt x="2621280" y="-373379"/>
                </a:lnTo>
                <a:lnTo>
                  <a:pt x="2602991" y="-382524"/>
                </a:lnTo>
                <a:lnTo>
                  <a:pt x="2584704" y="-391668"/>
                </a:lnTo>
                <a:lnTo>
                  <a:pt x="2564891" y="-399287"/>
                </a:lnTo>
                <a:lnTo>
                  <a:pt x="2545080" y="-405383"/>
                </a:lnTo>
                <a:lnTo>
                  <a:pt x="2525267" y="-411479"/>
                </a:lnTo>
                <a:lnTo>
                  <a:pt x="2503932" y="-416052"/>
                </a:lnTo>
                <a:lnTo>
                  <a:pt x="2482596" y="-420624"/>
                </a:lnTo>
                <a:lnTo>
                  <a:pt x="2461259" y="-422148"/>
                </a:lnTo>
                <a:lnTo>
                  <a:pt x="2439924" y="-423672"/>
                </a:lnTo>
                <a:lnTo>
                  <a:pt x="2418588" y="-425195"/>
                </a:lnTo>
                <a:lnTo>
                  <a:pt x="402336" y="-425195"/>
                </a:lnTo>
                <a:lnTo>
                  <a:pt x="381000" y="-422148"/>
                </a:lnTo>
                <a:lnTo>
                  <a:pt x="359664" y="-420624"/>
                </a:lnTo>
                <a:lnTo>
                  <a:pt x="338328" y="-416052"/>
                </a:lnTo>
                <a:lnTo>
                  <a:pt x="318516" y="-411479"/>
                </a:lnTo>
                <a:lnTo>
                  <a:pt x="298704" y="-405383"/>
                </a:lnTo>
                <a:lnTo>
                  <a:pt x="278891" y="-399287"/>
                </a:lnTo>
                <a:lnTo>
                  <a:pt x="259079" y="-391668"/>
                </a:lnTo>
                <a:lnTo>
                  <a:pt x="240791" y="-382524"/>
                </a:lnTo>
                <a:lnTo>
                  <a:pt x="222504" y="-373379"/>
                </a:lnTo>
                <a:lnTo>
                  <a:pt x="204216" y="-362712"/>
                </a:lnTo>
                <a:lnTo>
                  <a:pt x="187452" y="-352044"/>
                </a:lnTo>
                <a:lnTo>
                  <a:pt x="170687" y="-339852"/>
                </a:lnTo>
                <a:lnTo>
                  <a:pt x="153924" y="-327660"/>
                </a:lnTo>
                <a:lnTo>
                  <a:pt x="138683" y="-313944"/>
                </a:lnTo>
                <a:lnTo>
                  <a:pt x="123444" y="-300228"/>
                </a:lnTo>
                <a:lnTo>
                  <a:pt x="109728" y="-284987"/>
                </a:lnTo>
                <a:lnTo>
                  <a:pt x="96012" y="-269748"/>
                </a:lnTo>
                <a:lnTo>
                  <a:pt x="83820" y="-254508"/>
                </a:lnTo>
                <a:lnTo>
                  <a:pt x="71628" y="-237744"/>
                </a:lnTo>
                <a:lnTo>
                  <a:pt x="60960" y="-219456"/>
                </a:lnTo>
                <a:lnTo>
                  <a:pt x="50291" y="-202691"/>
                </a:lnTo>
                <a:lnTo>
                  <a:pt x="41147" y="-184404"/>
                </a:lnTo>
                <a:lnTo>
                  <a:pt x="32004" y="-164591"/>
                </a:lnTo>
                <a:lnTo>
                  <a:pt x="24384" y="-144779"/>
                </a:lnTo>
                <a:lnTo>
                  <a:pt x="18288" y="-126491"/>
                </a:lnTo>
                <a:lnTo>
                  <a:pt x="12191" y="-105156"/>
                </a:lnTo>
                <a:lnTo>
                  <a:pt x="7620" y="-85344"/>
                </a:lnTo>
                <a:lnTo>
                  <a:pt x="4572" y="-64008"/>
                </a:lnTo>
                <a:lnTo>
                  <a:pt x="1524" y="-42672"/>
                </a:lnTo>
                <a:lnTo>
                  <a:pt x="0" y="-21336"/>
                </a:lnTo>
                <a:lnTo>
                  <a:pt x="0" y="1606295"/>
                </a:lnTo>
                <a:lnTo>
                  <a:pt x="24384" y="1606295"/>
                </a:lnTo>
                <a:lnTo>
                  <a:pt x="24384" y="0"/>
                </a:lnTo>
                <a:lnTo>
                  <a:pt x="25908" y="-19812"/>
                </a:lnTo>
                <a:lnTo>
                  <a:pt x="27432" y="-41148"/>
                </a:lnTo>
                <a:lnTo>
                  <a:pt x="28956" y="-60960"/>
                </a:lnTo>
                <a:lnTo>
                  <a:pt x="33528" y="-80772"/>
                </a:lnTo>
                <a:lnTo>
                  <a:pt x="38100" y="-99060"/>
                </a:lnTo>
                <a:lnTo>
                  <a:pt x="42672" y="-118872"/>
                </a:lnTo>
                <a:lnTo>
                  <a:pt x="48768" y="-137160"/>
                </a:lnTo>
                <a:lnTo>
                  <a:pt x="56387" y="-155448"/>
                </a:lnTo>
                <a:lnTo>
                  <a:pt x="64008" y="-173736"/>
                </a:lnTo>
                <a:lnTo>
                  <a:pt x="73152" y="-190500"/>
                </a:lnTo>
                <a:lnTo>
                  <a:pt x="82295" y="-207264"/>
                </a:lnTo>
                <a:lnTo>
                  <a:pt x="92964" y="-224028"/>
                </a:lnTo>
                <a:lnTo>
                  <a:pt x="105156" y="-239268"/>
                </a:lnTo>
                <a:lnTo>
                  <a:pt x="115824" y="-254508"/>
                </a:lnTo>
                <a:lnTo>
                  <a:pt x="129540" y="-268224"/>
                </a:lnTo>
                <a:lnTo>
                  <a:pt x="141732" y="-281940"/>
                </a:lnTo>
                <a:lnTo>
                  <a:pt x="155448" y="-295656"/>
                </a:lnTo>
                <a:lnTo>
                  <a:pt x="170687" y="-307848"/>
                </a:lnTo>
                <a:lnTo>
                  <a:pt x="185928" y="-320040"/>
                </a:lnTo>
                <a:lnTo>
                  <a:pt x="201167" y="-330708"/>
                </a:lnTo>
                <a:lnTo>
                  <a:pt x="217932" y="-341375"/>
                </a:lnTo>
                <a:lnTo>
                  <a:pt x="234695" y="-352044"/>
                </a:lnTo>
                <a:lnTo>
                  <a:pt x="251460" y="-359664"/>
                </a:lnTo>
                <a:lnTo>
                  <a:pt x="269748" y="-368808"/>
                </a:lnTo>
                <a:lnTo>
                  <a:pt x="288036" y="-374904"/>
                </a:lnTo>
                <a:lnTo>
                  <a:pt x="306324" y="-381000"/>
                </a:lnTo>
                <a:lnTo>
                  <a:pt x="324612" y="-387095"/>
                </a:lnTo>
                <a:lnTo>
                  <a:pt x="344424" y="-391668"/>
                </a:lnTo>
                <a:lnTo>
                  <a:pt x="364236" y="-394716"/>
                </a:lnTo>
                <a:lnTo>
                  <a:pt x="384048" y="-397764"/>
                </a:lnTo>
                <a:lnTo>
                  <a:pt x="403860" y="-399287"/>
                </a:lnTo>
                <a:lnTo>
                  <a:pt x="2439924" y="-399287"/>
                </a:lnTo>
                <a:lnTo>
                  <a:pt x="2459735" y="-397764"/>
                </a:lnTo>
                <a:lnTo>
                  <a:pt x="2479548" y="-394716"/>
                </a:lnTo>
                <a:lnTo>
                  <a:pt x="2499359" y="-391668"/>
                </a:lnTo>
                <a:lnTo>
                  <a:pt x="2519172" y="-387095"/>
                </a:lnTo>
                <a:lnTo>
                  <a:pt x="2537459" y="-381000"/>
                </a:lnTo>
                <a:lnTo>
                  <a:pt x="2557272" y="-374904"/>
                </a:lnTo>
                <a:lnTo>
                  <a:pt x="2574035" y="-367283"/>
                </a:lnTo>
                <a:lnTo>
                  <a:pt x="2592324" y="-359664"/>
                </a:lnTo>
                <a:lnTo>
                  <a:pt x="2609088" y="-350520"/>
                </a:lnTo>
                <a:lnTo>
                  <a:pt x="2625851" y="-341375"/>
                </a:lnTo>
                <a:lnTo>
                  <a:pt x="2642616" y="-330708"/>
                </a:lnTo>
                <a:lnTo>
                  <a:pt x="2657856" y="-320040"/>
                </a:lnTo>
                <a:lnTo>
                  <a:pt x="2673096" y="-307848"/>
                </a:lnTo>
                <a:lnTo>
                  <a:pt x="2688335" y="-295656"/>
                </a:lnTo>
                <a:lnTo>
                  <a:pt x="2702051" y="-281940"/>
                </a:lnTo>
                <a:lnTo>
                  <a:pt x="2714243" y="-268224"/>
                </a:lnTo>
                <a:lnTo>
                  <a:pt x="2727959" y="-254508"/>
                </a:lnTo>
                <a:lnTo>
                  <a:pt x="2740151" y="-239268"/>
                </a:lnTo>
                <a:lnTo>
                  <a:pt x="2750819" y="-222504"/>
                </a:lnTo>
                <a:lnTo>
                  <a:pt x="2761488" y="-207264"/>
                </a:lnTo>
                <a:lnTo>
                  <a:pt x="2770632" y="-190500"/>
                </a:lnTo>
                <a:lnTo>
                  <a:pt x="2779775" y="-172212"/>
                </a:lnTo>
                <a:lnTo>
                  <a:pt x="2787396" y="-155448"/>
                </a:lnTo>
                <a:lnTo>
                  <a:pt x="2795016" y="-137160"/>
                </a:lnTo>
                <a:lnTo>
                  <a:pt x="2801112" y="-118872"/>
                </a:lnTo>
                <a:lnTo>
                  <a:pt x="2805683" y="-99060"/>
                </a:lnTo>
                <a:lnTo>
                  <a:pt x="2810256" y="-79248"/>
                </a:lnTo>
                <a:lnTo>
                  <a:pt x="2814827" y="-59436"/>
                </a:lnTo>
                <a:lnTo>
                  <a:pt x="2816351" y="-39624"/>
                </a:lnTo>
                <a:lnTo>
                  <a:pt x="2817875" y="-19812"/>
                </a:lnTo>
                <a:lnTo>
                  <a:pt x="2819400" y="1524"/>
                </a:lnTo>
                <a:lnTo>
                  <a:pt x="2819400" y="6095"/>
                </a:lnTo>
                <a:lnTo>
                  <a:pt x="2820924" y="7620"/>
                </a:lnTo>
                <a:lnTo>
                  <a:pt x="3339406" y="799990"/>
                </a:lnTo>
                <a:lnTo>
                  <a:pt x="2836164" y="608075"/>
                </a:lnTo>
                <a:lnTo>
                  <a:pt x="2843783" y="620267"/>
                </a:lnTo>
                <a:lnTo>
                  <a:pt x="2827019" y="630935"/>
                </a:lnTo>
                <a:lnTo>
                  <a:pt x="2827019" y="606551"/>
                </a:lnTo>
                <a:lnTo>
                  <a:pt x="2823972" y="609600"/>
                </a:lnTo>
                <a:lnTo>
                  <a:pt x="2820924" y="611124"/>
                </a:lnTo>
                <a:lnTo>
                  <a:pt x="2819400" y="615695"/>
                </a:lnTo>
                <a:lnTo>
                  <a:pt x="2819400" y="620267"/>
                </a:lnTo>
                <a:lnTo>
                  <a:pt x="2819400" y="1606295"/>
                </a:lnTo>
                <a:lnTo>
                  <a:pt x="2843783" y="1606295"/>
                </a:lnTo>
                <a:lnTo>
                  <a:pt x="2843783" y="63737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5467" y="3767327"/>
            <a:ext cx="5436107" cy="115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9575" y="1760220"/>
            <a:ext cx="3358896" cy="2476500"/>
          </a:xfrm>
          <a:custGeom>
            <a:avLst/>
            <a:gdLst/>
            <a:ahLst/>
            <a:cxnLst/>
            <a:rect l="l" t="t" r="r" b="b"/>
            <a:pathLst>
              <a:path w="3358896" h="2476500">
                <a:moveTo>
                  <a:pt x="2440337" y="2475134"/>
                </a:moveTo>
                <a:lnTo>
                  <a:pt x="2505809" y="2464531"/>
                </a:lnTo>
                <a:lnTo>
                  <a:pt x="2567368" y="2444138"/>
                </a:lnTo>
                <a:lnTo>
                  <a:pt x="2624172" y="2414808"/>
                </a:lnTo>
                <a:lnTo>
                  <a:pt x="2675380" y="2377389"/>
                </a:lnTo>
                <a:lnTo>
                  <a:pt x="2720151" y="2332734"/>
                </a:lnTo>
                <a:lnTo>
                  <a:pt x="2757642" y="2281691"/>
                </a:lnTo>
                <a:lnTo>
                  <a:pt x="2787015" y="2225111"/>
                </a:lnTo>
                <a:lnTo>
                  <a:pt x="2807425" y="2163845"/>
                </a:lnTo>
                <a:lnTo>
                  <a:pt x="2818034" y="2098743"/>
                </a:lnTo>
                <a:lnTo>
                  <a:pt x="2819400" y="2065020"/>
                </a:lnTo>
                <a:lnTo>
                  <a:pt x="2819400" y="2019300"/>
                </a:lnTo>
                <a:lnTo>
                  <a:pt x="0" y="2019300"/>
                </a:lnTo>
                <a:lnTo>
                  <a:pt x="0" y="2065020"/>
                </a:lnTo>
                <a:lnTo>
                  <a:pt x="5391" y="2131720"/>
                </a:lnTo>
                <a:lnTo>
                  <a:pt x="21006" y="2195011"/>
                </a:lnTo>
                <a:lnTo>
                  <a:pt x="46003" y="2254040"/>
                </a:lnTo>
                <a:lnTo>
                  <a:pt x="79540" y="2307957"/>
                </a:lnTo>
                <a:lnTo>
                  <a:pt x="120777" y="2355913"/>
                </a:lnTo>
                <a:lnTo>
                  <a:pt x="168871" y="2397056"/>
                </a:lnTo>
                <a:lnTo>
                  <a:pt x="222982" y="2430537"/>
                </a:lnTo>
                <a:lnTo>
                  <a:pt x="282269" y="2455505"/>
                </a:lnTo>
                <a:lnTo>
                  <a:pt x="345890" y="2471109"/>
                </a:lnTo>
                <a:lnTo>
                  <a:pt x="413004" y="2476500"/>
                </a:lnTo>
                <a:lnTo>
                  <a:pt x="2406395" y="2476500"/>
                </a:lnTo>
                <a:lnTo>
                  <a:pt x="2440337" y="2475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7383" y="2173224"/>
            <a:ext cx="3384804" cy="2241804"/>
          </a:xfrm>
          <a:custGeom>
            <a:avLst/>
            <a:gdLst/>
            <a:ahLst/>
            <a:cxnLst/>
            <a:rect l="l" t="t" r="r" b="b"/>
            <a:pathLst>
              <a:path w="3384804" h="2241804">
                <a:moveTo>
                  <a:pt x="2441448" y="2075687"/>
                </a:moveTo>
                <a:lnTo>
                  <a:pt x="2462783" y="2074164"/>
                </a:lnTo>
                <a:lnTo>
                  <a:pt x="2484119" y="2072640"/>
                </a:lnTo>
                <a:lnTo>
                  <a:pt x="2505456" y="2068067"/>
                </a:lnTo>
                <a:lnTo>
                  <a:pt x="2525267" y="2063495"/>
                </a:lnTo>
                <a:lnTo>
                  <a:pt x="2545080" y="2057400"/>
                </a:lnTo>
                <a:lnTo>
                  <a:pt x="2564891" y="2051303"/>
                </a:lnTo>
                <a:lnTo>
                  <a:pt x="2584704" y="2043683"/>
                </a:lnTo>
                <a:lnTo>
                  <a:pt x="2602991" y="2034540"/>
                </a:lnTo>
                <a:lnTo>
                  <a:pt x="2621280" y="2025395"/>
                </a:lnTo>
                <a:lnTo>
                  <a:pt x="2639567" y="2014727"/>
                </a:lnTo>
                <a:lnTo>
                  <a:pt x="2656332" y="2004059"/>
                </a:lnTo>
                <a:lnTo>
                  <a:pt x="2673096" y="1991867"/>
                </a:lnTo>
                <a:lnTo>
                  <a:pt x="2689859" y="1979675"/>
                </a:lnTo>
                <a:lnTo>
                  <a:pt x="2705100" y="1965959"/>
                </a:lnTo>
                <a:lnTo>
                  <a:pt x="2720340" y="1952243"/>
                </a:lnTo>
                <a:lnTo>
                  <a:pt x="2734056" y="1937003"/>
                </a:lnTo>
                <a:lnTo>
                  <a:pt x="2747772" y="1921764"/>
                </a:lnTo>
                <a:lnTo>
                  <a:pt x="2759964" y="1906524"/>
                </a:lnTo>
                <a:lnTo>
                  <a:pt x="2772156" y="1889759"/>
                </a:lnTo>
                <a:lnTo>
                  <a:pt x="2782824" y="1871472"/>
                </a:lnTo>
                <a:lnTo>
                  <a:pt x="2793491" y="1854708"/>
                </a:lnTo>
                <a:lnTo>
                  <a:pt x="2802635" y="1834895"/>
                </a:lnTo>
                <a:lnTo>
                  <a:pt x="2810256" y="1816608"/>
                </a:lnTo>
                <a:lnTo>
                  <a:pt x="2817875" y="1796795"/>
                </a:lnTo>
                <a:lnTo>
                  <a:pt x="2825496" y="1776983"/>
                </a:lnTo>
                <a:lnTo>
                  <a:pt x="2831591" y="1757172"/>
                </a:lnTo>
                <a:lnTo>
                  <a:pt x="2836164" y="1737359"/>
                </a:lnTo>
                <a:lnTo>
                  <a:pt x="2839212" y="1716024"/>
                </a:lnTo>
                <a:lnTo>
                  <a:pt x="2842259" y="1694687"/>
                </a:lnTo>
                <a:lnTo>
                  <a:pt x="2843783" y="1673351"/>
                </a:lnTo>
                <a:lnTo>
                  <a:pt x="2843783" y="1606295"/>
                </a:lnTo>
                <a:lnTo>
                  <a:pt x="2819400" y="1606295"/>
                </a:lnTo>
                <a:lnTo>
                  <a:pt x="2819400" y="1652016"/>
                </a:lnTo>
                <a:lnTo>
                  <a:pt x="2817875" y="1671827"/>
                </a:lnTo>
                <a:lnTo>
                  <a:pt x="2816351" y="1693164"/>
                </a:lnTo>
                <a:lnTo>
                  <a:pt x="2814827" y="1712975"/>
                </a:lnTo>
                <a:lnTo>
                  <a:pt x="2810256" y="1732787"/>
                </a:lnTo>
                <a:lnTo>
                  <a:pt x="2805683" y="1751075"/>
                </a:lnTo>
                <a:lnTo>
                  <a:pt x="2801112" y="1770887"/>
                </a:lnTo>
                <a:lnTo>
                  <a:pt x="2795016" y="1789175"/>
                </a:lnTo>
                <a:lnTo>
                  <a:pt x="2787396" y="1807464"/>
                </a:lnTo>
                <a:lnTo>
                  <a:pt x="2779775" y="1825751"/>
                </a:lnTo>
                <a:lnTo>
                  <a:pt x="2770632" y="1842516"/>
                </a:lnTo>
                <a:lnTo>
                  <a:pt x="2759964" y="1859279"/>
                </a:lnTo>
                <a:lnTo>
                  <a:pt x="2750819" y="1876043"/>
                </a:lnTo>
                <a:lnTo>
                  <a:pt x="2738627" y="1891283"/>
                </a:lnTo>
                <a:lnTo>
                  <a:pt x="2727959" y="1906524"/>
                </a:lnTo>
                <a:lnTo>
                  <a:pt x="2714243" y="1920240"/>
                </a:lnTo>
                <a:lnTo>
                  <a:pt x="2702051" y="1933956"/>
                </a:lnTo>
                <a:lnTo>
                  <a:pt x="2686812" y="1947672"/>
                </a:lnTo>
                <a:lnTo>
                  <a:pt x="2673096" y="1959864"/>
                </a:lnTo>
                <a:lnTo>
                  <a:pt x="2657856" y="1972056"/>
                </a:lnTo>
                <a:lnTo>
                  <a:pt x="2642616" y="1982724"/>
                </a:lnTo>
                <a:lnTo>
                  <a:pt x="2625851" y="1993391"/>
                </a:lnTo>
                <a:lnTo>
                  <a:pt x="2609088" y="2004059"/>
                </a:lnTo>
                <a:lnTo>
                  <a:pt x="2592324" y="2011679"/>
                </a:lnTo>
                <a:lnTo>
                  <a:pt x="2574035" y="2020824"/>
                </a:lnTo>
                <a:lnTo>
                  <a:pt x="2555748" y="2026919"/>
                </a:lnTo>
                <a:lnTo>
                  <a:pt x="2519172" y="2039111"/>
                </a:lnTo>
                <a:lnTo>
                  <a:pt x="2479548" y="2046732"/>
                </a:lnTo>
                <a:lnTo>
                  <a:pt x="2438400" y="2051303"/>
                </a:lnTo>
                <a:lnTo>
                  <a:pt x="403860" y="2051303"/>
                </a:lnTo>
                <a:lnTo>
                  <a:pt x="364236" y="2046732"/>
                </a:lnTo>
                <a:lnTo>
                  <a:pt x="324612" y="2039111"/>
                </a:lnTo>
                <a:lnTo>
                  <a:pt x="306324" y="2033016"/>
                </a:lnTo>
                <a:lnTo>
                  <a:pt x="286512" y="2026919"/>
                </a:lnTo>
                <a:lnTo>
                  <a:pt x="268224" y="2019300"/>
                </a:lnTo>
                <a:lnTo>
                  <a:pt x="251460" y="2011679"/>
                </a:lnTo>
                <a:lnTo>
                  <a:pt x="233171" y="2002535"/>
                </a:lnTo>
                <a:lnTo>
                  <a:pt x="216408" y="1993391"/>
                </a:lnTo>
                <a:lnTo>
                  <a:pt x="201167" y="1982724"/>
                </a:lnTo>
                <a:lnTo>
                  <a:pt x="185928" y="1972056"/>
                </a:lnTo>
                <a:lnTo>
                  <a:pt x="170687" y="1959864"/>
                </a:lnTo>
                <a:lnTo>
                  <a:pt x="155448" y="1947672"/>
                </a:lnTo>
                <a:lnTo>
                  <a:pt x="141732" y="1933956"/>
                </a:lnTo>
                <a:lnTo>
                  <a:pt x="128016" y="1920240"/>
                </a:lnTo>
                <a:lnTo>
                  <a:pt x="115824" y="1905000"/>
                </a:lnTo>
                <a:lnTo>
                  <a:pt x="103632" y="1891283"/>
                </a:lnTo>
                <a:lnTo>
                  <a:pt x="92964" y="1874519"/>
                </a:lnTo>
                <a:lnTo>
                  <a:pt x="82295" y="1859279"/>
                </a:lnTo>
                <a:lnTo>
                  <a:pt x="73152" y="1842516"/>
                </a:lnTo>
                <a:lnTo>
                  <a:pt x="64008" y="1824227"/>
                </a:lnTo>
                <a:lnTo>
                  <a:pt x="56387" y="1807464"/>
                </a:lnTo>
                <a:lnTo>
                  <a:pt x="48768" y="1789175"/>
                </a:lnTo>
                <a:lnTo>
                  <a:pt x="42672" y="1769364"/>
                </a:lnTo>
                <a:lnTo>
                  <a:pt x="36576" y="1751075"/>
                </a:lnTo>
                <a:lnTo>
                  <a:pt x="33528" y="1731264"/>
                </a:lnTo>
                <a:lnTo>
                  <a:pt x="28956" y="1711451"/>
                </a:lnTo>
                <a:lnTo>
                  <a:pt x="33528" y="1816608"/>
                </a:lnTo>
                <a:lnTo>
                  <a:pt x="41147" y="1836419"/>
                </a:lnTo>
                <a:lnTo>
                  <a:pt x="50291" y="1854708"/>
                </a:lnTo>
                <a:lnTo>
                  <a:pt x="60960" y="1872995"/>
                </a:lnTo>
                <a:lnTo>
                  <a:pt x="71628" y="1889759"/>
                </a:lnTo>
                <a:lnTo>
                  <a:pt x="83820" y="1906524"/>
                </a:lnTo>
                <a:lnTo>
                  <a:pt x="96012" y="1921764"/>
                </a:lnTo>
                <a:lnTo>
                  <a:pt x="109728" y="1937003"/>
                </a:lnTo>
                <a:lnTo>
                  <a:pt x="123444" y="1952243"/>
                </a:lnTo>
                <a:lnTo>
                  <a:pt x="138683" y="1965959"/>
                </a:lnTo>
                <a:lnTo>
                  <a:pt x="153924" y="1979675"/>
                </a:lnTo>
                <a:lnTo>
                  <a:pt x="170687" y="1991867"/>
                </a:lnTo>
                <a:lnTo>
                  <a:pt x="187452" y="2004059"/>
                </a:lnTo>
                <a:lnTo>
                  <a:pt x="204216" y="2016251"/>
                </a:lnTo>
                <a:lnTo>
                  <a:pt x="222504" y="2025395"/>
                </a:lnTo>
                <a:lnTo>
                  <a:pt x="240791" y="2034540"/>
                </a:lnTo>
                <a:lnTo>
                  <a:pt x="259079" y="2043683"/>
                </a:lnTo>
                <a:lnTo>
                  <a:pt x="278891" y="2051303"/>
                </a:lnTo>
                <a:lnTo>
                  <a:pt x="298704" y="2057400"/>
                </a:lnTo>
                <a:lnTo>
                  <a:pt x="318516" y="2063495"/>
                </a:lnTo>
                <a:lnTo>
                  <a:pt x="339852" y="2068067"/>
                </a:lnTo>
                <a:lnTo>
                  <a:pt x="359664" y="2072640"/>
                </a:lnTo>
                <a:lnTo>
                  <a:pt x="381000" y="2074164"/>
                </a:lnTo>
                <a:lnTo>
                  <a:pt x="403860" y="2075687"/>
                </a:lnTo>
                <a:lnTo>
                  <a:pt x="425195" y="2077211"/>
                </a:lnTo>
                <a:lnTo>
                  <a:pt x="2418588" y="2077211"/>
                </a:lnTo>
                <a:lnTo>
                  <a:pt x="2441448" y="2075687"/>
                </a:lnTo>
                <a:close/>
              </a:path>
              <a:path w="3384804" h="2241804">
                <a:moveTo>
                  <a:pt x="24384" y="1650491"/>
                </a:moveTo>
                <a:lnTo>
                  <a:pt x="24384" y="1606295"/>
                </a:lnTo>
                <a:lnTo>
                  <a:pt x="0" y="1606295"/>
                </a:lnTo>
                <a:lnTo>
                  <a:pt x="0" y="1673351"/>
                </a:lnTo>
                <a:lnTo>
                  <a:pt x="1524" y="1694687"/>
                </a:lnTo>
                <a:lnTo>
                  <a:pt x="4572" y="1716024"/>
                </a:lnTo>
                <a:lnTo>
                  <a:pt x="7620" y="1737359"/>
                </a:lnTo>
                <a:lnTo>
                  <a:pt x="12191" y="1758695"/>
                </a:lnTo>
                <a:lnTo>
                  <a:pt x="18288" y="1778508"/>
                </a:lnTo>
                <a:lnTo>
                  <a:pt x="24384" y="1650491"/>
                </a:lnTo>
                <a:close/>
              </a:path>
              <a:path w="3384804" h="2241804">
                <a:moveTo>
                  <a:pt x="28956" y="1711451"/>
                </a:moveTo>
                <a:lnTo>
                  <a:pt x="27432" y="1691640"/>
                </a:lnTo>
                <a:lnTo>
                  <a:pt x="25908" y="1671827"/>
                </a:lnTo>
                <a:lnTo>
                  <a:pt x="24384" y="1650491"/>
                </a:lnTo>
                <a:lnTo>
                  <a:pt x="18288" y="1778508"/>
                </a:lnTo>
                <a:lnTo>
                  <a:pt x="25908" y="1798319"/>
                </a:lnTo>
                <a:lnTo>
                  <a:pt x="33528" y="1816608"/>
                </a:lnTo>
                <a:lnTo>
                  <a:pt x="28956" y="171145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5568" y="5075681"/>
            <a:ext cx="8420099" cy="0"/>
          </a:xfrm>
          <a:custGeom>
            <a:avLst/>
            <a:gdLst/>
            <a:ahLst/>
            <a:cxnLst/>
            <a:rect l="l" t="t" r="r" b="b"/>
            <a:pathLst>
              <a:path w="8420099">
                <a:moveTo>
                  <a:pt x="0" y="0"/>
                </a:moveTo>
                <a:lnTo>
                  <a:pt x="84200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2009" y="585668"/>
            <a:ext cx="415868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6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1502" y="1928911"/>
            <a:ext cx="2207878" cy="2158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437" marR="139720" algn="ctr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.</a:t>
            </a:r>
            <a:r>
              <a:rPr sz="2400" spc="-14" dirty="0">
                <a:latin typeface="Times New Roman"/>
                <a:cs typeface="Times New Roman"/>
              </a:rPr>
              <a:t>..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23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indent="-280" algn="ctr">
              <a:lnSpc>
                <a:spcPct val="100041"/>
              </a:lnSpc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h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2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29" dirty="0">
                <a:latin typeface="Times New Roman"/>
                <a:cs typeface="Times New Roman"/>
              </a:rPr>
              <a:t>av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79" dirty="0"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.</a:t>
            </a:r>
            <a:r>
              <a:rPr sz="2400" spc="4" dirty="0">
                <a:latin typeface="Times New Roman"/>
                <a:cs typeface="Times New Roman"/>
              </a:rPr>
              <a:t>.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74" y="5295635"/>
            <a:ext cx="629656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1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pp</a:t>
            </a:r>
            <a:r>
              <a:rPr sz="2100" spc="-9" dirty="0">
                <a:latin typeface="Times New Roman"/>
                <a:cs typeface="Times New Roman"/>
              </a:rPr>
              <a:t>l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c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bl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10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58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308" dirty="0">
                <a:latin typeface="Times New Roman"/>
                <a:cs typeface="Times New Roman"/>
              </a:rPr>
              <a:t> </a:t>
            </a:r>
            <a:r>
              <a:rPr sz="2100" spc="-54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-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98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l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2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so</a:t>
            </a:r>
            <a:r>
              <a:rPr sz="2100" spc="-14" dirty="0">
                <a:latin typeface="Times New Roman"/>
                <a:cs typeface="Times New Roman"/>
              </a:rPr>
              <a:t>f</a:t>
            </a:r>
            <a:r>
              <a:rPr sz="2100" spc="9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73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Times New Roman"/>
                <a:cs typeface="Times New Roman"/>
              </a:rPr>
              <a:t>t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39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tin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74" y="5615727"/>
            <a:ext cx="158749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254" y="5615727"/>
            <a:ext cx="5914343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7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1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8" dirty="0">
                <a:latin typeface="Times New Roman"/>
                <a:cs typeface="Times New Roman"/>
              </a:rPr>
              <a:t>F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59" dirty="0"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100" spc="-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7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1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8" dirty="0">
                <a:latin typeface="Times New Roman"/>
                <a:cs typeface="Times New Roman"/>
              </a:rPr>
              <a:t>F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tw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2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un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7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1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8" dirty="0">
                <a:latin typeface="Times New Roman"/>
                <a:cs typeface="Times New Roman"/>
              </a:rPr>
              <a:t>F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tw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2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15568" y="4935981"/>
            <a:ext cx="84200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5568" y="3170682"/>
            <a:ext cx="8420099" cy="0"/>
          </a:xfrm>
          <a:custGeom>
            <a:avLst/>
            <a:gdLst/>
            <a:ahLst/>
            <a:cxnLst/>
            <a:rect l="l" t="t" r="r" b="b"/>
            <a:pathLst>
              <a:path w="8420099">
                <a:moveTo>
                  <a:pt x="0" y="0"/>
                </a:moveTo>
                <a:lnTo>
                  <a:pt x="84200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2009" y="585668"/>
            <a:ext cx="549654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6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129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1893" y="13483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4792" y="1348333"/>
            <a:ext cx="153964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4619" y="1717806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7519" y="1717806"/>
            <a:ext cx="7936614" cy="1235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295"/>
              </a:spcBef>
            </a:pP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2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35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34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300" spc="1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45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393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5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311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77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2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ait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GUI</a:t>
            </a:r>
            <a:r>
              <a:rPr sz="2300" spc="4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ai</a:t>
            </a:r>
            <a:r>
              <a:rPr sz="2300" spc="-1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 marR="72">
              <a:lnSpc>
                <a:spcPts val="2210"/>
              </a:lnSpc>
              <a:spcBef>
                <a:spcPts val="598"/>
              </a:spcBef>
            </a:pP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300" spc="-2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353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gh</a:t>
            </a:r>
            <a:r>
              <a:rPr sz="2300" spc="0" dirty="0">
                <a:latin typeface="Times New Roman"/>
                <a:cs typeface="Times New Roman"/>
              </a:rPr>
              <a:t>, </a:t>
            </a:r>
            <a:r>
              <a:rPr sz="2300" spc="26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 </a:t>
            </a:r>
            <a:r>
              <a:rPr sz="2300" spc="-26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6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ssi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32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273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3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4619" y="235488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3347834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3347834"/>
            <a:ext cx="1893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619" y="371734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7519" y="3717341"/>
            <a:ext cx="7937181" cy="1872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210"/>
              </a:lnSpc>
              <a:spcBef>
                <a:spcPts val="295"/>
              </a:spcBef>
            </a:pP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18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3" dirty="0"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3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 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86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2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404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0" dirty="0">
                <a:latin typeface="Times New Roman"/>
                <a:cs typeface="Times New Roman"/>
              </a:rPr>
              <a:t>, </a:t>
            </a:r>
            <a:r>
              <a:rPr sz="2300" spc="2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3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4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4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522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r>
              <a:rPr sz="2300" spc="41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29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gh</a:t>
            </a:r>
            <a:r>
              <a:rPr sz="2300" spc="392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wl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mm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2700" marR="1223" algn="just">
              <a:lnSpc>
                <a:spcPts val="2210"/>
              </a:lnSpc>
              <a:spcBef>
                <a:spcPts val="598"/>
              </a:spcBef>
            </a:pP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2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17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176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,  if</a:t>
            </a:r>
            <a:r>
              <a:rPr sz="2300" spc="158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77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92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ly</a:t>
            </a:r>
            <a:endParaRPr sz="2300">
              <a:latin typeface="Times New Roman"/>
              <a:cs typeface="Times New Roman"/>
            </a:endParaRPr>
          </a:p>
          <a:p>
            <a:pPr marL="12700" marR="7972" algn="just">
              <a:lnSpc>
                <a:spcPct val="95825"/>
              </a:lnSpc>
              <a:spcBef>
                <a:spcPts val="104"/>
              </a:spcBef>
            </a:pP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18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73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me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192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298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 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331" dirty="0">
                <a:latin typeface="Times New Roman"/>
                <a:cs typeface="Times New Roman"/>
              </a:rPr>
              <a:t> </a:t>
            </a:r>
            <a:r>
              <a:rPr sz="2300" spc="18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3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r>
              <a:rPr sz="2300" spc="52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-26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 </a:t>
            </a:r>
            <a:r>
              <a:rPr sz="2300" spc="-26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6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li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619" y="4634742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4619" y="527182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19" y="5552142"/>
            <a:ext cx="72765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2613" y="5552142"/>
            <a:ext cx="95267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100" y="5552142"/>
            <a:ext cx="65187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oo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115" y="5552142"/>
            <a:ext cx="31713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6556" y="5552142"/>
            <a:ext cx="67147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3128" y="5552142"/>
            <a:ext cx="31713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644" y="5552142"/>
            <a:ext cx="72531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7811" y="5552142"/>
            <a:ext cx="57696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7822" y="5552142"/>
            <a:ext cx="31361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5832606"/>
            <a:ext cx="649701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n/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ly</a:t>
            </a:r>
            <a:r>
              <a:rPr sz="2300" spc="-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15568" y="3030982"/>
            <a:ext cx="84200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2009" y="585668"/>
            <a:ext cx="248243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25" dirty="0">
                <a:latin typeface="Times New Roman"/>
                <a:cs typeface="Times New Roman"/>
              </a:rPr>
              <a:t>-</a:t>
            </a:r>
            <a:r>
              <a:rPr sz="4400" spc="19" dirty="0">
                <a:latin typeface="Times New Roman"/>
                <a:cs typeface="Times New Roman"/>
              </a:rPr>
              <a:t>b</a:t>
            </a:r>
            <a:r>
              <a:rPr sz="4400" spc="-75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5160" y="585668"/>
            <a:ext cx="397466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792" y="1377355"/>
            <a:ext cx="8307404" cy="172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9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6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-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6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x</a:t>
            </a:r>
            <a:r>
              <a:rPr sz="2400" spc="39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36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7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sa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222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17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72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-175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38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2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72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5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6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gy</a:t>
            </a:r>
            <a:endParaRPr sz="2400">
              <a:latin typeface="Times New Roman"/>
              <a:cs typeface="Times New Roman"/>
            </a:endParaRPr>
          </a:p>
          <a:p>
            <a:pPr marL="12700" marR="4931">
              <a:lnSpc>
                <a:spcPts val="2590"/>
              </a:lnSpc>
            </a:pP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41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also 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r>
              <a:rPr sz="2400" spc="-21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ra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7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gy</a:t>
            </a:r>
            <a:r>
              <a:rPr sz="2400" spc="24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ally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5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12700" marR="44805">
              <a:lnSpc>
                <a:spcPct val="95825"/>
              </a:lnSpc>
              <a:spcBef>
                <a:spcPts val="300"/>
              </a:spcBef>
            </a:pPr>
            <a:r>
              <a:rPr sz="2400" spc="9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-b</a:t>
            </a:r>
            <a:r>
              <a:rPr sz="2400" spc="-3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x 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348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gi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2770234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3174702"/>
            <a:ext cx="171703" cy="709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9" y="3174702"/>
            <a:ext cx="2463958" cy="709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6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6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395808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3958085"/>
            <a:ext cx="174915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5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2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6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2009" y="585668"/>
            <a:ext cx="46995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-150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792" y="1377355"/>
            <a:ext cx="8309203" cy="139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27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so</a:t>
            </a:r>
            <a:r>
              <a:rPr sz="2400" spc="13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85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2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7609">
              <a:lnSpc>
                <a:spcPts val="2590"/>
              </a:lnSpc>
              <a:spcBef>
                <a:spcPts val="601"/>
              </a:spcBef>
            </a:pP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25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1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5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21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3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if</a:t>
            </a:r>
            <a:r>
              <a:rPr sz="2400" spc="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an</a:t>
            </a:r>
            <a:r>
              <a:rPr sz="2400" spc="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er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eme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2846433"/>
            <a:ext cx="29456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 </a:t>
            </a:r>
            <a:r>
              <a:rPr sz="2400" spc="9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54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48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eme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4496" y="2846433"/>
            <a:ext cx="12717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x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ut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7805" y="2846433"/>
            <a:ext cx="5834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5315" y="2846433"/>
            <a:ext cx="6051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4161" y="2846433"/>
            <a:ext cx="10141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ff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1438" y="2846433"/>
            <a:ext cx="3292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5965" y="2846433"/>
            <a:ext cx="105470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3175641"/>
            <a:ext cx="33589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 </a:t>
            </a:r>
            <a:r>
              <a:rPr sz="2400" spc="4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219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ail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5975" y="3175641"/>
            <a:ext cx="53959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du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7766" y="3175641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2292" y="3175641"/>
            <a:ext cx="7438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8298" y="3175641"/>
            <a:ext cx="7870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ill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976" y="3175641"/>
            <a:ext cx="21343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emor</a:t>
            </a:r>
            <a:r>
              <a:rPr sz="2400" spc="0" dirty="0">
                <a:latin typeface="Times New Roman"/>
                <a:cs typeface="Times New Roman"/>
              </a:rPr>
              <a:t>y </a:t>
            </a:r>
            <a:r>
              <a:rPr sz="2400" spc="17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3504847"/>
            <a:ext cx="387874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39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5167" y="1882140"/>
            <a:ext cx="7194804" cy="4107180"/>
          </a:xfrm>
          <a:custGeom>
            <a:avLst/>
            <a:gdLst/>
            <a:ahLst/>
            <a:cxnLst/>
            <a:rect l="l" t="t" r="r" b="b"/>
            <a:pathLst>
              <a:path w="7194804" h="4107180">
                <a:moveTo>
                  <a:pt x="7620" y="0"/>
                </a:moveTo>
                <a:lnTo>
                  <a:pt x="4094" y="1897380"/>
                </a:lnTo>
                <a:lnTo>
                  <a:pt x="7620" y="1897380"/>
                </a:lnTo>
                <a:lnTo>
                  <a:pt x="762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19071" y="1868424"/>
            <a:ext cx="7206996" cy="4128515"/>
          </a:xfrm>
          <a:custGeom>
            <a:avLst/>
            <a:gdLst/>
            <a:ahLst/>
            <a:cxnLst/>
            <a:rect l="l" t="t" r="r" b="b"/>
            <a:pathLst>
              <a:path w="7206996" h="4128515">
                <a:moveTo>
                  <a:pt x="7206996" y="13716"/>
                </a:moveTo>
                <a:lnTo>
                  <a:pt x="7200900" y="6096"/>
                </a:lnTo>
                <a:lnTo>
                  <a:pt x="72069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1911096"/>
                </a:lnTo>
                <a:lnTo>
                  <a:pt x="10190" y="1911096"/>
                </a:lnTo>
                <a:lnTo>
                  <a:pt x="13716" y="13715"/>
                </a:lnTo>
                <a:lnTo>
                  <a:pt x="7200900" y="13716"/>
                </a:lnTo>
                <a:lnTo>
                  <a:pt x="7200900" y="1911096"/>
                </a:lnTo>
                <a:lnTo>
                  <a:pt x="7206996" y="1911096"/>
                </a:lnTo>
                <a:lnTo>
                  <a:pt x="7206996" y="137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19971" y="1868424"/>
            <a:ext cx="13716" cy="4128515"/>
          </a:xfrm>
          <a:custGeom>
            <a:avLst/>
            <a:gdLst/>
            <a:ahLst/>
            <a:cxnLst/>
            <a:rect l="l" t="t" r="r" b="b"/>
            <a:pathLst>
              <a:path w="13716" h="4128515">
                <a:moveTo>
                  <a:pt x="13716" y="3048"/>
                </a:moveTo>
                <a:lnTo>
                  <a:pt x="10667" y="0"/>
                </a:lnTo>
                <a:lnTo>
                  <a:pt x="6096" y="0"/>
                </a:lnTo>
                <a:lnTo>
                  <a:pt x="0" y="6096"/>
                </a:lnTo>
                <a:lnTo>
                  <a:pt x="6096" y="13716"/>
                </a:lnTo>
                <a:lnTo>
                  <a:pt x="6096" y="1911096"/>
                </a:lnTo>
                <a:lnTo>
                  <a:pt x="13716" y="1911096"/>
                </a:lnTo>
                <a:lnTo>
                  <a:pt x="13716" y="30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25167" y="1882140"/>
            <a:ext cx="7194804" cy="4107180"/>
          </a:xfrm>
          <a:custGeom>
            <a:avLst/>
            <a:gdLst/>
            <a:ahLst/>
            <a:cxnLst/>
            <a:rect l="l" t="t" r="r" b="b"/>
            <a:pathLst>
              <a:path w="7194804" h="4107180">
                <a:moveTo>
                  <a:pt x="7194804" y="4101083"/>
                </a:moveTo>
                <a:lnTo>
                  <a:pt x="7619" y="4101083"/>
                </a:lnTo>
                <a:lnTo>
                  <a:pt x="7620" y="1897380"/>
                </a:lnTo>
                <a:lnTo>
                  <a:pt x="4094" y="1897380"/>
                </a:lnTo>
                <a:lnTo>
                  <a:pt x="0" y="4101083"/>
                </a:lnTo>
                <a:lnTo>
                  <a:pt x="7620" y="4107180"/>
                </a:lnTo>
                <a:lnTo>
                  <a:pt x="7194804" y="4107180"/>
                </a:lnTo>
                <a:lnTo>
                  <a:pt x="7194804" y="410108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9071" y="1868424"/>
            <a:ext cx="7206996" cy="4128515"/>
          </a:xfrm>
          <a:custGeom>
            <a:avLst/>
            <a:gdLst/>
            <a:ahLst/>
            <a:cxnLst/>
            <a:rect l="l" t="t" r="r" b="b"/>
            <a:pathLst>
              <a:path w="7206996" h="4128515">
                <a:moveTo>
                  <a:pt x="7206996" y="1911096"/>
                </a:moveTo>
                <a:lnTo>
                  <a:pt x="7200900" y="1911096"/>
                </a:lnTo>
                <a:lnTo>
                  <a:pt x="7200900" y="4120896"/>
                </a:lnTo>
                <a:lnTo>
                  <a:pt x="13716" y="4120896"/>
                </a:lnTo>
                <a:lnTo>
                  <a:pt x="6096" y="4114799"/>
                </a:lnTo>
                <a:lnTo>
                  <a:pt x="10190" y="1911096"/>
                </a:lnTo>
                <a:lnTo>
                  <a:pt x="0" y="1911096"/>
                </a:lnTo>
                <a:lnTo>
                  <a:pt x="0" y="4125468"/>
                </a:lnTo>
                <a:lnTo>
                  <a:pt x="3048" y="4128515"/>
                </a:lnTo>
                <a:lnTo>
                  <a:pt x="7206996" y="4128515"/>
                </a:lnTo>
                <a:lnTo>
                  <a:pt x="7206996" y="19110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19971" y="1868424"/>
            <a:ext cx="13716" cy="4128515"/>
          </a:xfrm>
          <a:custGeom>
            <a:avLst/>
            <a:gdLst/>
            <a:ahLst/>
            <a:cxnLst/>
            <a:rect l="l" t="t" r="r" b="b"/>
            <a:pathLst>
              <a:path w="13716" h="4128515">
                <a:moveTo>
                  <a:pt x="13716" y="4125468"/>
                </a:moveTo>
                <a:lnTo>
                  <a:pt x="13716" y="1911096"/>
                </a:lnTo>
                <a:lnTo>
                  <a:pt x="6096" y="1911096"/>
                </a:lnTo>
                <a:lnTo>
                  <a:pt x="6096" y="4128515"/>
                </a:lnTo>
                <a:lnTo>
                  <a:pt x="10667" y="4128515"/>
                </a:lnTo>
                <a:lnTo>
                  <a:pt x="13716" y="412546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168" y="1359408"/>
            <a:ext cx="8756904" cy="455675"/>
          </a:xfrm>
          <a:custGeom>
            <a:avLst/>
            <a:gdLst/>
            <a:ahLst/>
            <a:cxnLst/>
            <a:rect l="l" t="t" r="r" b="b"/>
            <a:pathLst>
              <a:path w="8756904" h="455675">
                <a:moveTo>
                  <a:pt x="7620" y="449580"/>
                </a:moveTo>
                <a:lnTo>
                  <a:pt x="8756903" y="449579"/>
                </a:lnTo>
                <a:lnTo>
                  <a:pt x="8756904" y="455675"/>
                </a:lnTo>
                <a:lnTo>
                  <a:pt x="7619" y="455675"/>
                </a:lnTo>
                <a:lnTo>
                  <a:pt x="0" y="449579"/>
                </a:lnTo>
                <a:lnTo>
                  <a:pt x="7620" y="0"/>
                </a:lnTo>
                <a:lnTo>
                  <a:pt x="7620" y="4495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7072" y="1347216"/>
            <a:ext cx="8769096" cy="473963"/>
          </a:xfrm>
          <a:custGeom>
            <a:avLst/>
            <a:gdLst/>
            <a:ahLst/>
            <a:cxnLst/>
            <a:rect l="l" t="t" r="r" b="b"/>
            <a:pathLst>
              <a:path w="8769096" h="473963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2192"/>
                </a:lnTo>
                <a:lnTo>
                  <a:pt x="8769096" y="473963"/>
                </a:lnTo>
                <a:lnTo>
                  <a:pt x="6096" y="473963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2192"/>
                </a:lnTo>
                <a:lnTo>
                  <a:pt x="13716" y="12192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473963"/>
                </a:lnTo>
                <a:lnTo>
                  <a:pt x="3048" y="473963"/>
                </a:lnTo>
                <a:lnTo>
                  <a:pt x="0" y="470915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0072" y="1347216"/>
            <a:ext cx="13716" cy="473963"/>
          </a:xfrm>
          <a:custGeom>
            <a:avLst/>
            <a:gdLst/>
            <a:ahLst/>
            <a:cxnLst/>
            <a:rect l="l" t="t" r="r" b="b"/>
            <a:pathLst>
              <a:path w="13716" h="473963">
                <a:moveTo>
                  <a:pt x="6096" y="473963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0915"/>
                </a:lnTo>
                <a:lnTo>
                  <a:pt x="10667" y="473963"/>
                </a:lnTo>
                <a:lnTo>
                  <a:pt x="6096" y="47396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603907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-150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64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3891" y="1426022"/>
            <a:ext cx="309050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1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8494" y="1426022"/>
            <a:ext cx="8392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2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3420" y="1426022"/>
            <a:ext cx="16944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5771" y="1426022"/>
            <a:ext cx="12714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alg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891" y="1910754"/>
            <a:ext cx="537104" cy="1951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282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48282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48282" marR="45719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5712" y="1910754"/>
            <a:ext cx="23549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ut</a:t>
            </a:r>
            <a:r>
              <a:rPr sz="2400" spc="4" dirty="0">
                <a:latin typeface="Times New Roman"/>
                <a:cs typeface="Times New Roman"/>
              </a:rPr>
              <a:t>e_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-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5712" y="2316011"/>
            <a:ext cx="2811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3079" y="2316011"/>
            <a:ext cx="2896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8288" y="3126825"/>
            <a:ext cx="2915131" cy="73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ile</a:t>
            </a:r>
            <a:r>
              <a:rPr sz="2400" spc="32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13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!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14" dirty="0">
                <a:latin typeface="Times New Roman"/>
                <a:cs typeface="Times New Roman"/>
              </a:rPr>
              <a:t>)</a:t>
            </a:r>
            <a:r>
              <a:rPr sz="2400" spc="0" dirty="0"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if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12" dirty="0">
                <a:latin typeface="Times New Roman"/>
                <a:cs typeface="Times New Roman"/>
              </a:rPr>
              <a:t>(</a:t>
            </a:r>
            <a:r>
              <a:rPr sz="2400" spc="-4" dirty="0">
                <a:latin typeface="Times New Roman"/>
                <a:cs typeface="Times New Roman"/>
              </a:rPr>
              <a:t>x</a:t>
            </a:r>
            <a:r>
              <a:rPr sz="2400" spc="4" dirty="0">
                <a:latin typeface="Times New Roman"/>
                <a:cs typeface="Times New Roman"/>
              </a:rPr>
              <a:t>&gt;</a:t>
            </a:r>
            <a:r>
              <a:rPr sz="2400" spc="17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r>
              <a:rPr sz="2400" spc="7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891" y="3937639"/>
            <a:ext cx="302408" cy="1951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lang="en-IN" sz="2400" spc="0" dirty="0">
                <a:latin typeface="Times New Roman"/>
                <a:cs typeface="Times New Roman"/>
              </a:rPr>
              <a:t>6</a:t>
            </a:r>
            <a:endParaRPr lang="en-IN" sz="2400" dirty="0">
              <a:latin typeface="Times New Roman"/>
              <a:cs typeface="Times New Roman"/>
            </a:endParaRPr>
          </a:p>
          <a:p>
            <a:pPr marL="148282">
              <a:lnSpc>
                <a:spcPct val="95825"/>
              </a:lnSpc>
              <a:spcBef>
                <a:spcPts val="430"/>
              </a:spcBef>
            </a:pPr>
            <a:r>
              <a:rPr lang="en-IN" sz="2400" spc="0" dirty="0">
                <a:latin typeface="Times New Roman"/>
                <a:cs typeface="Times New Roman"/>
              </a:rPr>
              <a:t>}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288" y="3937639"/>
            <a:ext cx="3614494" cy="1546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97">
              <a:lnSpc>
                <a:spcPts val="2550"/>
              </a:lnSpc>
              <a:spcBef>
                <a:spcPts val="127"/>
              </a:spcBef>
            </a:pPr>
            <a:r>
              <a:rPr sz="2400" spc="12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=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x</a:t>
            </a:r>
            <a:r>
              <a:rPr sz="2400" spc="-22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–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lse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9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–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430"/>
              </a:spcBef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8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3828" y="3937639"/>
            <a:ext cx="2896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856" y="6080497"/>
            <a:ext cx="4152444" cy="283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0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19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31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02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{</a:t>
            </a:r>
            <a:r>
              <a:rPr sz="2100" spc="19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,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024" y="6080497"/>
            <a:ext cx="554064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3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3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r>
              <a:rPr sz="2100" spc="18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,</a:t>
            </a:r>
            <a:r>
              <a:rPr sz="2100" spc="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8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100" spc="-18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4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,</a:t>
            </a:r>
            <a:r>
              <a:rPr sz="2100" spc="-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3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2100" spc="-13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r>
              <a:rPr sz="2100" spc="18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,</a:t>
            </a:r>
            <a:r>
              <a:rPr sz="2100" spc="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8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100" spc="-13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,</a:t>
            </a:r>
            <a:r>
              <a:rPr sz="2100" spc="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4</a:t>
            </a:r>
            <a:r>
              <a:rPr sz="2100" spc="19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}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-19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6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an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x</a:t>
            </a:r>
            <a:r>
              <a:rPr sz="2100" spc="-14" dirty="0">
                <a:latin typeface="Times New Roman"/>
                <a:cs typeface="Times New Roman"/>
              </a:rPr>
              <a:t>er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25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se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56" y="6400588"/>
            <a:ext cx="658140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am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3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30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1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Times New Roman"/>
                <a:cs typeface="Times New Roman"/>
              </a:rPr>
              <a:t>s</a:t>
            </a:r>
            <a:r>
              <a:rPr sz="2100" spc="-10" dirty="0">
                <a:latin typeface="Times New Roman"/>
                <a:cs typeface="Times New Roman"/>
              </a:rPr>
              <a:t>t</a:t>
            </a:r>
            <a:r>
              <a:rPr sz="2100" spc="-43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em</a:t>
            </a:r>
            <a:r>
              <a:rPr sz="2100" spc="-16" dirty="0">
                <a:latin typeface="Times New Roman"/>
                <a:cs typeface="Times New Roman"/>
              </a:rPr>
              <a:t>e</a:t>
            </a:r>
            <a:r>
              <a:rPr sz="2100" spc="-10" dirty="0">
                <a:latin typeface="Times New Roman"/>
                <a:cs typeface="Times New Roman"/>
              </a:rPr>
              <a:t>n</a:t>
            </a:r>
            <a:r>
              <a:rPr sz="2100" spc="16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76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58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x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ut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332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2009" y="585668"/>
            <a:ext cx="385497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B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h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5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4792" y="1377355"/>
            <a:ext cx="3073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7983" y="1377355"/>
            <a:ext cx="4877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1006" y="1377355"/>
            <a:ext cx="9291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5987" y="1377355"/>
            <a:ext cx="11827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7000" y="1377355"/>
            <a:ext cx="807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3109" y="1377355"/>
            <a:ext cx="91236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2851" y="1377355"/>
            <a:ext cx="111932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8397" y="1377355"/>
            <a:ext cx="5514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5428" y="1377355"/>
            <a:ext cx="13156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792" y="1706413"/>
            <a:ext cx="2507020" cy="1394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2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400" spc="1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590"/>
              </a:lnSpc>
              <a:spcBef>
                <a:spcPts val="1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1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6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also</a:t>
            </a:r>
            <a:r>
              <a:rPr sz="2400" spc="29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kn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3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3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3290" y="1706413"/>
            <a:ext cx="6673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7856" y="1706413"/>
            <a:ext cx="50625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 </a:t>
            </a:r>
            <a:r>
              <a:rPr sz="2400" spc="2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2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400" spc="1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7691" y="2441027"/>
            <a:ext cx="6816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3113" y="2441027"/>
            <a:ext cx="504850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-2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33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-28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8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eme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83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3290" y="2770234"/>
            <a:ext cx="54590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9" dirty="0">
                <a:latin typeface="Times New Roman"/>
                <a:cs typeface="Times New Roman"/>
              </a:rPr>
              <a:t>ra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92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5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3175641"/>
            <a:ext cx="8306155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B</a:t>
            </a:r>
            <a:r>
              <a:rPr sz="2400" spc="-19" dirty="0">
                <a:latin typeface="Times New Roman"/>
                <a:cs typeface="Times New Roman"/>
              </a:rPr>
              <a:t>ra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8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38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so</a:t>
            </a:r>
            <a:r>
              <a:rPr sz="2400" spc="13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26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gy</a:t>
            </a:r>
            <a:r>
              <a:rPr sz="2400" spc="22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3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eme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9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336278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69" dirty="0">
                <a:latin typeface="Times New Roman"/>
                <a:cs typeface="Times New Roman"/>
              </a:rPr>
              <a:t>P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h</a:t>
            </a:r>
            <a:r>
              <a:rPr sz="4400" spc="20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1377355"/>
            <a:ext cx="8307774" cy="1064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6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52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98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9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89" dirty="0"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-79" dirty="0">
                <a:latin typeface="Times New Roman"/>
                <a:cs typeface="Times New Roman"/>
              </a:rPr>
              <a:t>x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6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8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29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0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3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0"/>
              </a:spcBef>
            </a:pPr>
            <a:r>
              <a:rPr sz="2400" spc="3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ll</a:t>
            </a:r>
            <a:r>
              <a:rPr sz="2400" spc="52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87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8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4619" y="2516334"/>
            <a:ext cx="171703" cy="709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19" y="2516334"/>
            <a:ext cx="764805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8" dirty="0">
                <a:latin typeface="Times New Roman"/>
                <a:cs typeface="Times New Roman"/>
              </a:rPr>
              <a:t>A</a:t>
            </a:r>
            <a:r>
              <a:rPr sz="2300" spc="8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1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p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p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14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05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79" dirty="0">
                <a:latin typeface="Times New Roman"/>
                <a:cs typeface="Times New Roman"/>
              </a:rPr>
              <a:t>k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238" dirty="0">
                <a:latin typeface="Times New Roman"/>
                <a:cs typeface="Times New Roman"/>
              </a:rPr>
              <a:t> 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86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61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1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q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519" y="2908097"/>
            <a:ext cx="51317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8023" y="2908097"/>
            <a:ext cx="53044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5426" y="2908097"/>
            <a:ext cx="114034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2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5111" y="2908097"/>
            <a:ext cx="118295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4555" y="2908097"/>
            <a:ext cx="77886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0675" y="2908097"/>
            <a:ext cx="37506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5922" y="2908097"/>
            <a:ext cx="140303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392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6211" y="2908097"/>
            <a:ext cx="140446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792" y="3223565"/>
            <a:ext cx="8302495" cy="1051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427" marR="39873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5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72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sign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4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362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79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3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0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5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asis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361602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6332" y="3169919"/>
            <a:ext cx="5469635" cy="627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6332" y="3762756"/>
            <a:ext cx="5469635" cy="282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0431" y="1493520"/>
            <a:ext cx="2628900" cy="461771"/>
          </a:xfrm>
          <a:custGeom>
            <a:avLst/>
            <a:gdLst/>
            <a:ahLst/>
            <a:cxnLst/>
            <a:rect l="l" t="t" r="r" b="b"/>
            <a:pathLst>
              <a:path w="2628900" h="461771">
                <a:moveTo>
                  <a:pt x="0" y="0"/>
                </a:moveTo>
                <a:lnTo>
                  <a:pt x="2628900" y="0"/>
                </a:lnTo>
                <a:lnTo>
                  <a:pt x="2628900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716" y="1481328"/>
            <a:ext cx="2654808" cy="487679"/>
          </a:xfrm>
          <a:custGeom>
            <a:avLst/>
            <a:gdLst/>
            <a:ahLst/>
            <a:cxnLst/>
            <a:rect l="l" t="t" r="r" b="b"/>
            <a:pathLst>
              <a:path w="2654808" h="487679">
                <a:moveTo>
                  <a:pt x="25907" y="461772"/>
                </a:moveTo>
                <a:lnTo>
                  <a:pt x="2628899" y="461772"/>
                </a:lnTo>
                <a:lnTo>
                  <a:pt x="2628900" y="473963"/>
                </a:lnTo>
                <a:lnTo>
                  <a:pt x="25908" y="473963"/>
                </a:lnTo>
                <a:lnTo>
                  <a:pt x="13716" y="461772"/>
                </a:lnTo>
                <a:lnTo>
                  <a:pt x="25908" y="25908"/>
                </a:lnTo>
                <a:lnTo>
                  <a:pt x="25907" y="461772"/>
                </a:lnTo>
                <a:close/>
              </a:path>
              <a:path w="2654808" h="487679">
                <a:moveTo>
                  <a:pt x="6096" y="0"/>
                </a:moveTo>
                <a:lnTo>
                  <a:pt x="2642616" y="0"/>
                </a:lnTo>
                <a:lnTo>
                  <a:pt x="2628900" y="12191"/>
                </a:lnTo>
                <a:lnTo>
                  <a:pt x="2642616" y="25907"/>
                </a:lnTo>
                <a:lnTo>
                  <a:pt x="2642616" y="487679"/>
                </a:lnTo>
                <a:lnTo>
                  <a:pt x="13716" y="487679"/>
                </a:lnTo>
                <a:lnTo>
                  <a:pt x="13716" y="25907"/>
                </a:lnTo>
                <a:lnTo>
                  <a:pt x="25908" y="12191"/>
                </a:lnTo>
                <a:lnTo>
                  <a:pt x="25908" y="25908"/>
                </a:lnTo>
                <a:lnTo>
                  <a:pt x="13716" y="461772"/>
                </a:lnTo>
                <a:lnTo>
                  <a:pt x="25908" y="473963"/>
                </a:lnTo>
                <a:lnTo>
                  <a:pt x="2628900" y="473963"/>
                </a:lnTo>
                <a:lnTo>
                  <a:pt x="2628900" y="25908"/>
                </a:lnTo>
                <a:lnTo>
                  <a:pt x="25908" y="25908"/>
                </a:lnTo>
                <a:lnTo>
                  <a:pt x="25908" y="12191"/>
                </a:lnTo>
                <a:lnTo>
                  <a:pt x="13716" y="25907"/>
                </a:lnTo>
                <a:lnTo>
                  <a:pt x="13716" y="487679"/>
                </a:lnTo>
                <a:lnTo>
                  <a:pt x="6096" y="487679"/>
                </a:lnTo>
                <a:lnTo>
                  <a:pt x="0" y="481583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654808" h="487679">
                <a:moveTo>
                  <a:pt x="2642616" y="487679"/>
                </a:moveTo>
                <a:lnTo>
                  <a:pt x="2642616" y="25907"/>
                </a:lnTo>
                <a:lnTo>
                  <a:pt x="2628900" y="12191"/>
                </a:lnTo>
                <a:lnTo>
                  <a:pt x="2642616" y="0"/>
                </a:lnTo>
                <a:lnTo>
                  <a:pt x="2648711" y="0"/>
                </a:lnTo>
                <a:lnTo>
                  <a:pt x="2654808" y="6095"/>
                </a:lnTo>
                <a:lnTo>
                  <a:pt x="2654808" y="481583"/>
                </a:lnTo>
                <a:lnTo>
                  <a:pt x="2648711" y="487679"/>
                </a:lnTo>
                <a:lnTo>
                  <a:pt x="2642616" y="487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6716" y="1953767"/>
            <a:ext cx="2654808" cy="947927"/>
          </a:xfrm>
          <a:custGeom>
            <a:avLst/>
            <a:gdLst/>
            <a:ahLst/>
            <a:cxnLst/>
            <a:rect l="l" t="t" r="r" b="b"/>
            <a:pathLst>
              <a:path w="2654808" h="947927">
                <a:moveTo>
                  <a:pt x="25908" y="923544"/>
                </a:moveTo>
                <a:lnTo>
                  <a:pt x="2628900" y="923544"/>
                </a:lnTo>
                <a:lnTo>
                  <a:pt x="2628900" y="935735"/>
                </a:lnTo>
                <a:lnTo>
                  <a:pt x="25908" y="935735"/>
                </a:lnTo>
                <a:lnTo>
                  <a:pt x="13716" y="923543"/>
                </a:lnTo>
                <a:lnTo>
                  <a:pt x="25907" y="25908"/>
                </a:lnTo>
                <a:lnTo>
                  <a:pt x="25908" y="923544"/>
                </a:lnTo>
                <a:close/>
              </a:path>
              <a:path w="2654808" h="947927">
                <a:moveTo>
                  <a:pt x="6096" y="0"/>
                </a:moveTo>
                <a:lnTo>
                  <a:pt x="2642616" y="0"/>
                </a:lnTo>
                <a:lnTo>
                  <a:pt x="2628900" y="12191"/>
                </a:lnTo>
                <a:lnTo>
                  <a:pt x="2642616" y="25907"/>
                </a:lnTo>
                <a:lnTo>
                  <a:pt x="2642616" y="947927"/>
                </a:lnTo>
                <a:lnTo>
                  <a:pt x="13716" y="947927"/>
                </a:lnTo>
                <a:lnTo>
                  <a:pt x="13716" y="25907"/>
                </a:lnTo>
                <a:lnTo>
                  <a:pt x="25908" y="12191"/>
                </a:lnTo>
                <a:lnTo>
                  <a:pt x="25907" y="25908"/>
                </a:lnTo>
                <a:lnTo>
                  <a:pt x="13716" y="923543"/>
                </a:lnTo>
                <a:lnTo>
                  <a:pt x="25908" y="935735"/>
                </a:lnTo>
                <a:lnTo>
                  <a:pt x="2628900" y="935735"/>
                </a:lnTo>
                <a:lnTo>
                  <a:pt x="2628899" y="25908"/>
                </a:lnTo>
                <a:lnTo>
                  <a:pt x="25907" y="25908"/>
                </a:lnTo>
                <a:lnTo>
                  <a:pt x="25908" y="12191"/>
                </a:lnTo>
                <a:lnTo>
                  <a:pt x="13716" y="25907"/>
                </a:lnTo>
                <a:lnTo>
                  <a:pt x="13716" y="947927"/>
                </a:lnTo>
                <a:lnTo>
                  <a:pt x="6096" y="947927"/>
                </a:lnTo>
                <a:lnTo>
                  <a:pt x="0" y="943356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654808" h="947927">
                <a:moveTo>
                  <a:pt x="2642616" y="947927"/>
                </a:moveTo>
                <a:lnTo>
                  <a:pt x="2642616" y="25907"/>
                </a:lnTo>
                <a:lnTo>
                  <a:pt x="2628900" y="12191"/>
                </a:lnTo>
                <a:lnTo>
                  <a:pt x="2642616" y="0"/>
                </a:lnTo>
                <a:lnTo>
                  <a:pt x="2648711" y="0"/>
                </a:lnTo>
                <a:lnTo>
                  <a:pt x="2654808" y="6095"/>
                </a:lnTo>
                <a:lnTo>
                  <a:pt x="2654808" y="943356"/>
                </a:lnTo>
                <a:lnTo>
                  <a:pt x="2648711" y="947927"/>
                </a:lnTo>
                <a:lnTo>
                  <a:pt x="2642616" y="947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1732" y="1507236"/>
            <a:ext cx="2866643" cy="448055"/>
          </a:xfrm>
          <a:custGeom>
            <a:avLst/>
            <a:gdLst/>
            <a:ahLst/>
            <a:cxnLst/>
            <a:rect l="l" t="t" r="r" b="b"/>
            <a:pathLst>
              <a:path w="2866643" h="448055">
                <a:moveTo>
                  <a:pt x="12191" y="435864"/>
                </a:moveTo>
                <a:lnTo>
                  <a:pt x="2866643" y="435864"/>
                </a:lnTo>
                <a:lnTo>
                  <a:pt x="2866643" y="448055"/>
                </a:lnTo>
                <a:lnTo>
                  <a:pt x="12192" y="448055"/>
                </a:lnTo>
                <a:lnTo>
                  <a:pt x="0" y="435864"/>
                </a:lnTo>
                <a:lnTo>
                  <a:pt x="12192" y="0"/>
                </a:lnTo>
                <a:lnTo>
                  <a:pt x="12191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8016" y="1481328"/>
            <a:ext cx="2892551" cy="487679"/>
          </a:xfrm>
          <a:custGeom>
            <a:avLst/>
            <a:gdLst/>
            <a:ahLst/>
            <a:cxnLst/>
            <a:rect l="l" t="t" r="r" b="b"/>
            <a:pathLst>
              <a:path w="2892551" h="487679">
                <a:moveTo>
                  <a:pt x="6096" y="0"/>
                </a:moveTo>
                <a:lnTo>
                  <a:pt x="2892551" y="0"/>
                </a:lnTo>
                <a:lnTo>
                  <a:pt x="2880359" y="12191"/>
                </a:lnTo>
                <a:lnTo>
                  <a:pt x="2892551" y="25907"/>
                </a:lnTo>
                <a:lnTo>
                  <a:pt x="2892551" y="487679"/>
                </a:lnTo>
                <a:lnTo>
                  <a:pt x="13716" y="487679"/>
                </a:lnTo>
                <a:lnTo>
                  <a:pt x="13716" y="25907"/>
                </a:lnTo>
                <a:lnTo>
                  <a:pt x="25908" y="12191"/>
                </a:lnTo>
                <a:lnTo>
                  <a:pt x="25908" y="25908"/>
                </a:lnTo>
                <a:lnTo>
                  <a:pt x="13716" y="461772"/>
                </a:lnTo>
                <a:lnTo>
                  <a:pt x="25908" y="473963"/>
                </a:lnTo>
                <a:lnTo>
                  <a:pt x="2880359" y="473963"/>
                </a:lnTo>
                <a:lnTo>
                  <a:pt x="2880359" y="25908"/>
                </a:lnTo>
                <a:lnTo>
                  <a:pt x="25908" y="25908"/>
                </a:lnTo>
                <a:lnTo>
                  <a:pt x="25908" y="12191"/>
                </a:lnTo>
                <a:lnTo>
                  <a:pt x="13716" y="25907"/>
                </a:lnTo>
                <a:lnTo>
                  <a:pt x="13716" y="487679"/>
                </a:lnTo>
                <a:lnTo>
                  <a:pt x="6096" y="487679"/>
                </a:lnTo>
                <a:lnTo>
                  <a:pt x="0" y="481583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8375" y="1481328"/>
            <a:ext cx="25908" cy="487679"/>
          </a:xfrm>
          <a:custGeom>
            <a:avLst/>
            <a:gdLst/>
            <a:ahLst/>
            <a:cxnLst/>
            <a:rect l="l" t="t" r="r" b="b"/>
            <a:pathLst>
              <a:path w="25908" h="487679">
                <a:moveTo>
                  <a:pt x="12191" y="487679"/>
                </a:moveTo>
                <a:lnTo>
                  <a:pt x="12191" y="25907"/>
                </a:lnTo>
                <a:lnTo>
                  <a:pt x="0" y="12191"/>
                </a:lnTo>
                <a:lnTo>
                  <a:pt x="12191" y="0"/>
                </a:lnTo>
                <a:lnTo>
                  <a:pt x="19812" y="0"/>
                </a:lnTo>
                <a:lnTo>
                  <a:pt x="25908" y="6095"/>
                </a:lnTo>
                <a:lnTo>
                  <a:pt x="25908" y="481583"/>
                </a:lnTo>
                <a:lnTo>
                  <a:pt x="19812" y="487679"/>
                </a:lnTo>
                <a:lnTo>
                  <a:pt x="12191" y="487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1732" y="1979675"/>
            <a:ext cx="2866643" cy="909827"/>
          </a:xfrm>
          <a:custGeom>
            <a:avLst/>
            <a:gdLst/>
            <a:ahLst/>
            <a:cxnLst/>
            <a:rect l="l" t="t" r="r" b="b"/>
            <a:pathLst>
              <a:path w="2866643" h="909827">
                <a:moveTo>
                  <a:pt x="12192" y="897636"/>
                </a:moveTo>
                <a:lnTo>
                  <a:pt x="2866643" y="897636"/>
                </a:lnTo>
                <a:lnTo>
                  <a:pt x="2866643" y="909827"/>
                </a:lnTo>
                <a:lnTo>
                  <a:pt x="12192" y="909827"/>
                </a:lnTo>
                <a:lnTo>
                  <a:pt x="0" y="897635"/>
                </a:lnTo>
                <a:lnTo>
                  <a:pt x="12191" y="0"/>
                </a:lnTo>
                <a:lnTo>
                  <a:pt x="12192" y="89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016" y="1953767"/>
            <a:ext cx="2892551" cy="947927"/>
          </a:xfrm>
          <a:custGeom>
            <a:avLst/>
            <a:gdLst/>
            <a:ahLst/>
            <a:cxnLst/>
            <a:rect l="l" t="t" r="r" b="b"/>
            <a:pathLst>
              <a:path w="2892551" h="947927">
                <a:moveTo>
                  <a:pt x="6096" y="0"/>
                </a:moveTo>
                <a:lnTo>
                  <a:pt x="2892551" y="0"/>
                </a:lnTo>
                <a:lnTo>
                  <a:pt x="2880359" y="12191"/>
                </a:lnTo>
                <a:lnTo>
                  <a:pt x="2892551" y="25907"/>
                </a:lnTo>
                <a:lnTo>
                  <a:pt x="2892551" y="947927"/>
                </a:lnTo>
                <a:lnTo>
                  <a:pt x="13716" y="947927"/>
                </a:lnTo>
                <a:lnTo>
                  <a:pt x="13716" y="25907"/>
                </a:lnTo>
                <a:lnTo>
                  <a:pt x="25908" y="12191"/>
                </a:lnTo>
                <a:lnTo>
                  <a:pt x="25907" y="25908"/>
                </a:lnTo>
                <a:lnTo>
                  <a:pt x="13716" y="923543"/>
                </a:lnTo>
                <a:lnTo>
                  <a:pt x="25908" y="935735"/>
                </a:lnTo>
                <a:lnTo>
                  <a:pt x="2880359" y="935735"/>
                </a:lnTo>
                <a:lnTo>
                  <a:pt x="2880359" y="25908"/>
                </a:lnTo>
                <a:lnTo>
                  <a:pt x="25907" y="25908"/>
                </a:lnTo>
                <a:lnTo>
                  <a:pt x="25908" y="12191"/>
                </a:lnTo>
                <a:lnTo>
                  <a:pt x="13716" y="25907"/>
                </a:lnTo>
                <a:lnTo>
                  <a:pt x="13716" y="947927"/>
                </a:lnTo>
                <a:lnTo>
                  <a:pt x="6096" y="947927"/>
                </a:lnTo>
                <a:lnTo>
                  <a:pt x="0" y="943356"/>
                </a:lnTo>
                <a:lnTo>
                  <a:pt x="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8375" y="1953767"/>
            <a:ext cx="25908" cy="947927"/>
          </a:xfrm>
          <a:custGeom>
            <a:avLst/>
            <a:gdLst/>
            <a:ahLst/>
            <a:cxnLst/>
            <a:rect l="l" t="t" r="r" b="b"/>
            <a:pathLst>
              <a:path w="25908" h="947927">
                <a:moveTo>
                  <a:pt x="12191" y="947927"/>
                </a:moveTo>
                <a:lnTo>
                  <a:pt x="12191" y="25907"/>
                </a:lnTo>
                <a:lnTo>
                  <a:pt x="0" y="12191"/>
                </a:lnTo>
                <a:lnTo>
                  <a:pt x="12191" y="0"/>
                </a:lnTo>
                <a:lnTo>
                  <a:pt x="19812" y="0"/>
                </a:lnTo>
                <a:lnTo>
                  <a:pt x="25908" y="6095"/>
                </a:lnTo>
                <a:lnTo>
                  <a:pt x="25908" y="943356"/>
                </a:lnTo>
                <a:lnTo>
                  <a:pt x="19812" y="947927"/>
                </a:lnTo>
                <a:lnTo>
                  <a:pt x="12191" y="947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2967" y="1493520"/>
            <a:ext cx="2628900" cy="461771"/>
          </a:xfrm>
          <a:custGeom>
            <a:avLst/>
            <a:gdLst/>
            <a:ahLst/>
            <a:cxnLst/>
            <a:rect l="l" t="t" r="r" b="b"/>
            <a:pathLst>
              <a:path w="2628900" h="461771">
                <a:moveTo>
                  <a:pt x="0" y="0"/>
                </a:moveTo>
                <a:lnTo>
                  <a:pt x="2628900" y="0"/>
                </a:lnTo>
                <a:lnTo>
                  <a:pt x="2628900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0776" y="1481328"/>
            <a:ext cx="2654808" cy="487679"/>
          </a:xfrm>
          <a:custGeom>
            <a:avLst/>
            <a:gdLst/>
            <a:ahLst/>
            <a:cxnLst/>
            <a:rect l="l" t="t" r="r" b="b"/>
            <a:pathLst>
              <a:path w="2654808" h="487679">
                <a:moveTo>
                  <a:pt x="25908" y="461772"/>
                </a:moveTo>
                <a:lnTo>
                  <a:pt x="2628899" y="461772"/>
                </a:lnTo>
                <a:lnTo>
                  <a:pt x="2628900" y="473963"/>
                </a:lnTo>
                <a:lnTo>
                  <a:pt x="25908" y="473963"/>
                </a:lnTo>
                <a:lnTo>
                  <a:pt x="12192" y="461772"/>
                </a:lnTo>
                <a:lnTo>
                  <a:pt x="25908" y="25908"/>
                </a:lnTo>
                <a:lnTo>
                  <a:pt x="25908" y="461772"/>
                </a:lnTo>
                <a:close/>
              </a:path>
              <a:path w="2654808" h="487679">
                <a:moveTo>
                  <a:pt x="6096" y="0"/>
                </a:moveTo>
                <a:lnTo>
                  <a:pt x="2641091" y="0"/>
                </a:lnTo>
                <a:lnTo>
                  <a:pt x="2628900" y="12191"/>
                </a:lnTo>
                <a:lnTo>
                  <a:pt x="2641091" y="25907"/>
                </a:lnTo>
                <a:lnTo>
                  <a:pt x="2641091" y="487679"/>
                </a:lnTo>
                <a:lnTo>
                  <a:pt x="12192" y="487679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8"/>
                </a:lnTo>
                <a:lnTo>
                  <a:pt x="12192" y="461772"/>
                </a:lnTo>
                <a:lnTo>
                  <a:pt x="25908" y="473963"/>
                </a:lnTo>
                <a:lnTo>
                  <a:pt x="2628900" y="473963"/>
                </a:lnTo>
                <a:lnTo>
                  <a:pt x="2628900" y="25908"/>
                </a:lnTo>
                <a:lnTo>
                  <a:pt x="25908" y="25908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487679"/>
                </a:lnTo>
                <a:lnTo>
                  <a:pt x="6096" y="487679"/>
                </a:lnTo>
                <a:lnTo>
                  <a:pt x="0" y="481583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654808" h="487679">
                <a:moveTo>
                  <a:pt x="2641091" y="487679"/>
                </a:moveTo>
                <a:lnTo>
                  <a:pt x="2641091" y="25907"/>
                </a:lnTo>
                <a:lnTo>
                  <a:pt x="2628900" y="12191"/>
                </a:lnTo>
                <a:lnTo>
                  <a:pt x="2641091" y="0"/>
                </a:lnTo>
                <a:lnTo>
                  <a:pt x="2648711" y="0"/>
                </a:lnTo>
                <a:lnTo>
                  <a:pt x="2654808" y="6095"/>
                </a:lnTo>
                <a:lnTo>
                  <a:pt x="2654808" y="481583"/>
                </a:lnTo>
                <a:lnTo>
                  <a:pt x="2648711" y="487679"/>
                </a:lnTo>
                <a:lnTo>
                  <a:pt x="2641091" y="487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0776" y="1953767"/>
            <a:ext cx="2654808" cy="947927"/>
          </a:xfrm>
          <a:custGeom>
            <a:avLst/>
            <a:gdLst/>
            <a:ahLst/>
            <a:cxnLst/>
            <a:rect l="l" t="t" r="r" b="b"/>
            <a:pathLst>
              <a:path w="2654808" h="947927">
                <a:moveTo>
                  <a:pt x="25908" y="923544"/>
                </a:moveTo>
                <a:lnTo>
                  <a:pt x="2628900" y="923544"/>
                </a:lnTo>
                <a:lnTo>
                  <a:pt x="2628900" y="935735"/>
                </a:lnTo>
                <a:lnTo>
                  <a:pt x="25908" y="935735"/>
                </a:lnTo>
                <a:lnTo>
                  <a:pt x="12192" y="923543"/>
                </a:lnTo>
                <a:lnTo>
                  <a:pt x="25908" y="25908"/>
                </a:lnTo>
                <a:lnTo>
                  <a:pt x="25908" y="923544"/>
                </a:lnTo>
                <a:close/>
              </a:path>
              <a:path w="2654808" h="947927">
                <a:moveTo>
                  <a:pt x="6096" y="0"/>
                </a:moveTo>
                <a:lnTo>
                  <a:pt x="2641091" y="0"/>
                </a:lnTo>
                <a:lnTo>
                  <a:pt x="2628900" y="12191"/>
                </a:lnTo>
                <a:lnTo>
                  <a:pt x="2641091" y="25907"/>
                </a:lnTo>
                <a:lnTo>
                  <a:pt x="2641091" y="947927"/>
                </a:lnTo>
                <a:lnTo>
                  <a:pt x="12192" y="947927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8"/>
                </a:lnTo>
                <a:lnTo>
                  <a:pt x="12192" y="923543"/>
                </a:lnTo>
                <a:lnTo>
                  <a:pt x="25908" y="935735"/>
                </a:lnTo>
                <a:lnTo>
                  <a:pt x="2628900" y="935735"/>
                </a:lnTo>
                <a:lnTo>
                  <a:pt x="2628899" y="25908"/>
                </a:lnTo>
                <a:lnTo>
                  <a:pt x="25908" y="25908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947927"/>
                </a:lnTo>
                <a:lnTo>
                  <a:pt x="6096" y="947927"/>
                </a:lnTo>
                <a:lnTo>
                  <a:pt x="0" y="943356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654808" h="947927">
                <a:moveTo>
                  <a:pt x="2641091" y="947927"/>
                </a:moveTo>
                <a:lnTo>
                  <a:pt x="2641091" y="25907"/>
                </a:lnTo>
                <a:lnTo>
                  <a:pt x="2628900" y="12191"/>
                </a:lnTo>
                <a:lnTo>
                  <a:pt x="2641091" y="0"/>
                </a:lnTo>
                <a:lnTo>
                  <a:pt x="2648711" y="0"/>
                </a:lnTo>
                <a:lnTo>
                  <a:pt x="2654808" y="6095"/>
                </a:lnTo>
                <a:lnTo>
                  <a:pt x="2654808" y="943356"/>
                </a:lnTo>
                <a:lnTo>
                  <a:pt x="2648711" y="947927"/>
                </a:lnTo>
                <a:lnTo>
                  <a:pt x="2641091" y="947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2009" y="585668"/>
            <a:ext cx="49087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3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27" dirty="0">
                <a:latin typeface="Times New Roman"/>
                <a:cs typeface="Times New Roman"/>
              </a:rPr>
              <a:t>e</a:t>
            </a:r>
            <a:r>
              <a:rPr sz="4400" spc="-55" dirty="0">
                <a:latin typeface="Times New Roman"/>
                <a:cs typeface="Times New Roman"/>
              </a:rPr>
              <a:t>w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r>
              <a:rPr sz="4400" spc="-131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-104" dirty="0">
                <a:latin typeface="Times New Roman"/>
                <a:cs typeface="Times New Roman"/>
              </a:rPr>
              <a:t> </a:t>
            </a:r>
            <a:r>
              <a:rPr sz="4400" spc="-9" dirty="0">
                <a:latin typeface="Times New Roman"/>
                <a:cs typeface="Times New Roman"/>
              </a:rPr>
              <a:t>O</a:t>
            </a:r>
            <a:r>
              <a:rPr sz="4400" spc="19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j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866" y="1566217"/>
            <a:ext cx="2463796" cy="126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5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-36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x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259758" indent="-2173" algn="ctr">
              <a:lnSpc>
                <a:spcPct val="100041"/>
              </a:lnSpc>
              <a:spcBef>
                <a:spcPts val="829"/>
              </a:spcBef>
            </a:pPr>
            <a:r>
              <a:rPr sz="1800" spc="-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23" dirty="0">
                <a:latin typeface="Times New Roman"/>
                <a:cs typeface="Times New Roman"/>
              </a:rPr>
              <a:t> </a:t>
            </a:r>
            <a:r>
              <a:rPr sz="1800" spc="13" dirty="0">
                <a:latin typeface="Times New Roman"/>
                <a:cs typeface="Times New Roman"/>
              </a:rPr>
              <a:t>B</a:t>
            </a:r>
            <a:r>
              <a:rPr sz="1800" spc="-4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x</a:t>
            </a:r>
            <a:r>
              <a:rPr sz="1800" spc="26" dirty="0">
                <a:latin typeface="Times New Roman"/>
                <a:cs typeface="Times New Roman"/>
              </a:rPr>
              <a:t> </a:t>
            </a: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 </a:t>
            </a: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-5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as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6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al s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19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196" y="2028401"/>
            <a:ext cx="2029230" cy="80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558" marR="195216" algn="ctr">
              <a:lnSpc>
                <a:spcPts val="1939"/>
              </a:lnSpc>
              <a:spcBef>
                <a:spcPts val="97"/>
              </a:spcBef>
            </a:pP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se</a:t>
            </a:r>
            <a:r>
              <a:rPr sz="1800" spc="124" dirty="0">
                <a:latin typeface="Times New Roman"/>
                <a:cs typeface="Times New Roman"/>
              </a:rPr>
              <a:t> </a:t>
            </a:r>
            <a:r>
              <a:rPr sz="1800" spc="13" dirty="0">
                <a:latin typeface="Times New Roman"/>
                <a:cs typeface="Times New Roman"/>
              </a:rPr>
              <a:t>B</a:t>
            </a:r>
            <a:r>
              <a:rPr sz="1800" spc="-45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x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41"/>
              </a:lnSpc>
            </a:pP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-5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as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-1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y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 s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f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2926" y="2028401"/>
            <a:ext cx="1943349" cy="528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spc="-4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k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w</a:t>
            </a:r>
            <a:r>
              <a:rPr sz="1800" spc="-14" dirty="0">
                <a:latin typeface="Times New Roman"/>
                <a:cs typeface="Times New Roman"/>
              </a:rPr>
              <a:t>l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ge</a:t>
            </a:r>
            <a:r>
              <a:rPr sz="1800" spc="-2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374574" marR="391919" algn="ctr">
              <a:lnSpc>
                <a:spcPct val="95825"/>
              </a:lnSpc>
            </a:pP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19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2967" y="1493520"/>
            <a:ext cx="2628900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09">
              <a:lnSpc>
                <a:spcPct val="95825"/>
              </a:lnSpc>
              <a:spcBef>
                <a:spcPts val="360"/>
              </a:spcBef>
            </a:pPr>
            <a:r>
              <a:rPr sz="2400" spc="4" dirty="0">
                <a:latin typeface="Times New Roman"/>
                <a:cs typeface="Times New Roman"/>
              </a:rPr>
              <a:t>G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7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-36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x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431" y="1493520"/>
            <a:ext cx="2628900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841">
              <a:lnSpc>
                <a:spcPct val="95825"/>
              </a:lnSpc>
              <a:spcBef>
                <a:spcPts val="360"/>
              </a:spcBef>
            </a:pP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400" spc="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spc="-36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spc="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2008" y="585668"/>
            <a:ext cx="59048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32" dirty="0">
                <a:latin typeface="Times New Roman"/>
                <a:cs typeface="Times New Roman"/>
              </a:rPr>
              <a:t>r</a:t>
            </a:r>
            <a:r>
              <a:rPr sz="4400" spc="-27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r>
              <a:rPr sz="4400" spc="305" dirty="0">
                <a:latin typeface="Times New Roman"/>
                <a:cs typeface="Times New Roman"/>
              </a:rPr>
              <a:t> </a:t>
            </a:r>
            <a:r>
              <a:rPr sz="4400" spc="27" dirty="0">
                <a:latin typeface="Times New Roman"/>
                <a:cs typeface="Times New Roman"/>
              </a:rPr>
              <a:t>B</a:t>
            </a:r>
            <a:r>
              <a:rPr sz="4400" spc="-68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-228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93" y="1377355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792" y="1377355"/>
            <a:ext cx="60481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81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-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1782613"/>
            <a:ext cx="83464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803" y="1782613"/>
            <a:ext cx="4950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5869" y="1782613"/>
            <a:ext cx="8751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7594" y="1782613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3567" y="1782613"/>
            <a:ext cx="9041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4164" y="1782613"/>
            <a:ext cx="7536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2434" y="1782613"/>
            <a:ext cx="49296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1552" y="1782613"/>
            <a:ext cx="6231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8686" y="1782613"/>
            <a:ext cx="2430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7888" y="1782613"/>
            <a:ext cx="6118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5889" y="1782613"/>
            <a:ext cx="12830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2111820"/>
            <a:ext cx="8301001" cy="147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ill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x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24" dirty="0">
                <a:latin typeface="Times New Roman"/>
                <a:cs typeface="Times New Roman"/>
              </a:rPr>
              <a:t> g</a:t>
            </a:r>
            <a:r>
              <a:rPr sz="2400" spc="0" dirty="0">
                <a:latin typeface="Times New Roman"/>
                <a:cs typeface="Times New Roman"/>
              </a:rPr>
              <a:t>iv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00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30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2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25172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325184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2009" y="585668"/>
            <a:ext cx="491374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1377355"/>
            <a:ext cx="8308049" cy="6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3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5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8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2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9" dirty="0">
                <a:latin typeface="Times New Roman"/>
                <a:cs typeface="Times New Roman"/>
              </a:rPr>
              <a:t> </a:t>
            </a:r>
            <a:r>
              <a:rPr sz="2400" spc="-94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2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2111820"/>
            <a:ext cx="13921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4684" y="2111820"/>
            <a:ext cx="12884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2480" y="2111820"/>
            <a:ext cx="13342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)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5967" y="2111820"/>
            <a:ext cx="38168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  </a:t>
            </a:r>
            <a:r>
              <a:rPr sz="2400" spc="485" dirty="0"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 </a:t>
            </a:r>
            <a:r>
              <a:rPr sz="2400" spc="4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2441027"/>
            <a:ext cx="8305862" cy="1394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5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mm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3263">
              <a:lnSpc>
                <a:spcPts val="2590"/>
              </a:lnSpc>
              <a:spcBef>
                <a:spcPts val="1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9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3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390">
              <a:lnSpc>
                <a:spcPts val="2590"/>
              </a:lnSpc>
              <a:spcBef>
                <a:spcPts val="601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r</a:t>
            </a:r>
            <a:r>
              <a:rPr sz="2400" spc="-13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1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6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5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 </a:t>
            </a:r>
            <a:r>
              <a:rPr sz="2400" spc="7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268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9" dirty="0">
                <a:latin typeface="Times New Roman"/>
                <a:cs typeface="Times New Roman"/>
              </a:rPr>
              <a:t>/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sig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-13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792" y="3910105"/>
            <a:ext cx="8308384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2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1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62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7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4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6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29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nt</a:t>
            </a:r>
            <a:r>
              <a:rPr sz="2400" spc="9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9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464388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4643885"/>
            <a:ext cx="7943225" cy="1025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559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2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20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07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300" spc="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3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1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1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479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all</a:t>
            </a:r>
            <a:r>
              <a:rPr sz="2300" spc="4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27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0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2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3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4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49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9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3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535097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7">
            <a:extLst>
              <a:ext uri="{FF2B5EF4-FFF2-40B4-BE49-F238E27FC236}">
                <a16:creationId xmlns:a16="http://schemas.microsoft.com/office/drawing/2014/main" id="{1BC3A030-694E-6141-8B93-E291C9FC4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91" y="504613"/>
            <a:ext cx="8578427" cy="672818"/>
          </a:xfrm>
          <a:noFill/>
        </p:spPr>
        <p:txBody>
          <a:bodyPr/>
          <a:lstStyle/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79EC28AE-1BEA-3448-A738-E010696E3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42873" y="1429738"/>
            <a:ext cx="8578427" cy="3574062"/>
          </a:xfrm>
          <a:noFill/>
        </p:spPr>
        <p:txBody>
          <a:bodyPr/>
          <a:lstStyle/>
          <a:p>
            <a:pPr lvl="1" eaLnBrk="1" hangingPunct="1">
              <a:buFont typeface="Wingdings" pitchFamily="2" charset="2"/>
              <a:buChar char="Ø"/>
            </a:pPr>
            <a:r>
              <a:rPr lang="en-US" altLang="en-US" sz="3200" dirty="0"/>
              <a:t>What</a:t>
            </a:r>
            <a:r>
              <a:rPr lang="en-US" altLang="en-US" dirty="0"/>
              <a:t>: a document describing the scope, approach, resources and schedule of intended testing activities; identifies test items, the features to be tested, the testing tasks, who will do each task and any risks requiring contingency planning;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3200" dirty="0"/>
              <a:t>Who:</a:t>
            </a:r>
            <a:r>
              <a:rPr lang="en-US" altLang="en-US" dirty="0"/>
              <a:t> QA;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3200" dirty="0"/>
              <a:t>When:</a:t>
            </a:r>
            <a:r>
              <a:rPr lang="en-US" altLang="en-US" dirty="0"/>
              <a:t> (planning)/design/coding/testing stage(s);</a:t>
            </a:r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1FC32BE9-2F69-AA4E-A8D2-66250FCE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  <p:pic>
        <p:nvPicPr>
          <p:cNvPr id="20486" name="Picture 9">
            <a:extLst>
              <a:ext uri="{FF2B5EF4-FFF2-40B4-BE49-F238E27FC236}">
                <a16:creationId xmlns:a16="http://schemas.microsoft.com/office/drawing/2014/main" id="{772E97A3-07C1-B74F-83AC-771AC081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348" y="5003800"/>
            <a:ext cx="2032470" cy="203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C6A8C4-43E5-6540-9AD2-4FCAA6C02382}"/>
              </a:ext>
            </a:extLst>
          </p:cNvPr>
          <p:cNvSpPr/>
          <p:nvPr/>
        </p:nvSpPr>
        <p:spPr>
          <a:xfrm>
            <a:off x="2690763" y="555792"/>
            <a:ext cx="2259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b="1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262861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">
            <a:extLst>
              <a:ext uri="{FF2B5EF4-FFF2-40B4-BE49-F238E27FC236}">
                <a16:creationId xmlns:a16="http://schemas.microsoft.com/office/drawing/2014/main" id="{8C8705D8-C985-9C4B-A3BF-A7FC38A46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91" y="504613"/>
            <a:ext cx="8578427" cy="672818"/>
          </a:xfrm>
          <a:noFill/>
        </p:spPr>
        <p:txBody>
          <a:bodyPr/>
          <a:lstStyle/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1C95B999-0581-544F-8889-D937FBD40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1429738"/>
            <a:ext cx="8578427" cy="454152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90" b="1"/>
              <a:t>Test Plan (cont’d)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49"/>
              <a:t>Why: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>
                <a:cs typeface="Times New Roman" panose="02020603050405020304" pitchFamily="18" charset="0"/>
              </a:rPr>
              <a:t>Divide responsibilities between teams involved; if more than one QA team is involved (ie, manual / automation, or English / Localization) – responsibilities between QA teams</a:t>
            </a:r>
            <a:r>
              <a:rPr lang="en-US" altLang="en-US" sz="2207"/>
              <a:t> 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>
                <a:cs typeface="Times New Roman" panose="02020603050405020304" pitchFamily="18" charset="0"/>
              </a:rPr>
              <a:t>Plan for test resources / timelines</a:t>
            </a:r>
            <a:r>
              <a:rPr lang="en-US" altLang="en-US" sz="2207"/>
              <a:t> 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>
                <a:cs typeface="Times New Roman" panose="02020603050405020304" pitchFamily="18" charset="0"/>
              </a:rPr>
              <a:t>Plan for test coverage</a:t>
            </a:r>
            <a:r>
              <a:rPr lang="en-US" altLang="en-US" sz="2207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>
                <a:cs typeface="Times New Roman" panose="02020603050405020304" pitchFamily="18" charset="0"/>
              </a:rPr>
              <a:t>Plan for OS / DB / software deployment and configuration models coverage</a:t>
            </a:r>
            <a:r>
              <a:rPr lang="en-US" altLang="en-US" sz="2207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649"/>
              <a:t>- QA role: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Create and maintain the document;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Analyze for completeness;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Have it reviewed and signed by Project Team leads/managers.</a:t>
            </a:r>
          </a:p>
        </p:txBody>
      </p:sp>
      <p:sp>
        <p:nvSpPr>
          <p:cNvPr id="22533" name="Rectangle 8">
            <a:extLst>
              <a:ext uri="{FF2B5EF4-FFF2-40B4-BE49-F238E27FC236}">
                <a16:creationId xmlns:a16="http://schemas.microsoft.com/office/drawing/2014/main" id="{24265DD2-B01C-2D4C-A2B1-F0396A64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</p:spTree>
    <p:extLst>
      <p:ext uri="{BB962C8B-B14F-4D97-AF65-F5344CB8AC3E}">
        <p14:creationId xmlns:p14="http://schemas.microsoft.com/office/powerpoint/2010/main" val="146366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7">
            <a:extLst>
              <a:ext uri="{FF2B5EF4-FFF2-40B4-BE49-F238E27FC236}">
                <a16:creationId xmlns:a16="http://schemas.microsoft.com/office/drawing/2014/main" id="{018B9D83-7DD6-1A47-B5D1-EDA92A32C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91" y="504613"/>
            <a:ext cx="8578427" cy="672818"/>
          </a:xfrm>
          <a:noFill/>
        </p:spPr>
        <p:txBody>
          <a:bodyPr/>
          <a:lstStyle/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E2B7564F-0795-104B-B3BA-27D7B59EE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5391" y="1177431"/>
            <a:ext cx="8578427" cy="5550747"/>
          </a:xfrm>
          <a:noFill/>
        </p:spPr>
        <p:txBody>
          <a:bodyPr>
            <a:normAutofit lnSpcReduction="10000"/>
          </a:bodyPr>
          <a:lstStyle/>
          <a:p>
            <a:pPr marL="588714" indent="-588714">
              <a:lnSpc>
                <a:spcPct val="90000"/>
              </a:lnSpc>
            </a:pPr>
            <a:r>
              <a:rPr lang="en-US" altLang="en-US" sz="3090" b="1"/>
              <a:t>Test Case</a:t>
            </a:r>
          </a:p>
          <a:p>
            <a:pPr marL="1009223" lvl="1" indent="-504612">
              <a:lnSpc>
                <a:spcPct val="90000"/>
              </a:lnSpc>
            </a:pPr>
            <a:r>
              <a:rPr lang="en-US" altLang="en-US" sz="2649"/>
              <a:t>What: </a:t>
            </a:r>
            <a:r>
              <a:rPr lang="en-US" altLang="en-US" sz="2207"/>
              <a:t>a set of inputs, execution preconditions and expected outcomes developed for a particular objective, such as exercising a particular program path or verifying compliance with a specific requirement;</a:t>
            </a:r>
          </a:p>
          <a:p>
            <a:pPr marL="1009223" lvl="1" indent="-504612">
              <a:lnSpc>
                <a:spcPct val="90000"/>
              </a:lnSpc>
            </a:pPr>
            <a:r>
              <a:rPr lang="en-US" altLang="en-US" sz="2649"/>
              <a:t>Who: QA;</a:t>
            </a:r>
          </a:p>
          <a:p>
            <a:pPr marL="1009223" lvl="1" indent="-504612">
              <a:lnSpc>
                <a:spcPct val="90000"/>
              </a:lnSpc>
            </a:pPr>
            <a:r>
              <a:rPr lang="en-US" altLang="en-US" sz="2649"/>
              <a:t>When: </a:t>
            </a:r>
            <a:r>
              <a:rPr lang="en-US" altLang="en-US" sz="2207"/>
              <a:t>(planning)/(design)/coding/testing stage(s);</a:t>
            </a:r>
          </a:p>
          <a:p>
            <a:pPr marL="1009223" lvl="1" indent="-504612">
              <a:lnSpc>
                <a:spcPct val="90000"/>
              </a:lnSpc>
            </a:pPr>
            <a:r>
              <a:rPr lang="en-US" altLang="en-US" sz="2649"/>
              <a:t>Why:</a:t>
            </a:r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Arial" panose="020B0604020202020204" pitchFamily="34" charset="0"/>
              </a:rPr>
              <a:t>Plan test effort / resources / timelines;</a:t>
            </a:r>
            <a:endParaRPr lang="en-US" altLang="en-US" sz="2207"/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Arial" panose="020B0604020202020204" pitchFamily="34" charset="0"/>
              </a:rPr>
              <a:t>Plan / review test coverage;</a:t>
            </a:r>
            <a:endParaRPr lang="en-US" altLang="en-US" sz="2207"/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Arial" panose="020B0604020202020204" pitchFamily="34" charset="0"/>
              </a:rPr>
              <a:t>Track test execution progress;</a:t>
            </a:r>
            <a:endParaRPr lang="en-US" altLang="en-US" sz="2207"/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Arial" panose="020B0604020202020204" pitchFamily="34" charset="0"/>
              </a:rPr>
              <a:t>Track defects;</a:t>
            </a:r>
            <a:endParaRPr lang="en-US" altLang="en-US" sz="2207"/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Arial" panose="020B0604020202020204" pitchFamily="34" charset="0"/>
              </a:rPr>
              <a:t>Track software quality criteria / quality metrics;</a:t>
            </a:r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Arial" panose="020B0604020202020204" pitchFamily="34" charset="0"/>
              </a:rPr>
              <a:t>Unify Pass/Fail criteria across all testers;</a:t>
            </a:r>
            <a:endParaRPr lang="en-US" altLang="en-US" sz="2207"/>
          </a:p>
          <a:p>
            <a:pPr marL="1429733" lvl="2" indent="-420510">
              <a:lnSpc>
                <a:spcPct val="90000"/>
              </a:lnSpc>
            </a:pPr>
            <a:r>
              <a:rPr lang="en-US" altLang="en-US" sz="2207">
                <a:cs typeface="Times New Roman" panose="02020603050405020304" pitchFamily="18" charset="0"/>
              </a:rPr>
              <a:t>Planned/systematic testing vs Ad-Hoc.</a:t>
            </a:r>
            <a:endParaRPr lang="en-US" altLang="en-US" sz="2207"/>
          </a:p>
        </p:txBody>
      </p:sp>
      <p:sp>
        <p:nvSpPr>
          <p:cNvPr id="26629" name="Rectangle 8">
            <a:extLst>
              <a:ext uri="{FF2B5EF4-FFF2-40B4-BE49-F238E27FC236}">
                <a16:creationId xmlns:a16="http://schemas.microsoft.com/office/drawing/2014/main" id="{F319998C-650D-8745-A8CC-7E1697CE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</p:spTree>
    <p:extLst>
      <p:ext uri="{BB962C8B-B14F-4D97-AF65-F5344CB8AC3E}">
        <p14:creationId xmlns:p14="http://schemas.microsoft.com/office/powerpoint/2010/main" val="244972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>
            <a:extLst>
              <a:ext uri="{FF2B5EF4-FFF2-40B4-BE49-F238E27FC236}">
                <a16:creationId xmlns:a16="http://schemas.microsoft.com/office/drawing/2014/main" id="{D9E5C2AA-42BA-A743-B874-04B14A6B5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91" y="504613"/>
            <a:ext cx="8578427" cy="672818"/>
          </a:xfrm>
          <a:noFill/>
        </p:spPr>
        <p:txBody>
          <a:bodyPr/>
          <a:lstStyle/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28677" name="Rectangle 8">
            <a:extLst>
              <a:ext uri="{FF2B5EF4-FFF2-40B4-BE49-F238E27FC236}">
                <a16:creationId xmlns:a16="http://schemas.microsoft.com/office/drawing/2014/main" id="{E8090212-42F8-604B-8B9E-C9F63A350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5391" y="1177431"/>
            <a:ext cx="8578427" cy="5550747"/>
          </a:xfrm>
          <a:noFill/>
        </p:spPr>
        <p:txBody>
          <a:bodyPr/>
          <a:lstStyle/>
          <a:p>
            <a:pPr eaLnBrk="1" hangingPunct="1"/>
            <a:r>
              <a:rPr lang="en-US" altLang="en-US" sz="3090" b="1"/>
              <a:t>Test Case (cont’d)</a:t>
            </a:r>
          </a:p>
          <a:p>
            <a:pPr lvl="1" eaLnBrk="1" hangingPunct="1"/>
            <a:r>
              <a:rPr lang="en-US" altLang="en-US"/>
              <a:t>Five required elements of a Test Case:</a:t>
            </a:r>
          </a:p>
          <a:p>
            <a:pPr lvl="2" eaLnBrk="1" hangingPunct="1"/>
            <a:r>
              <a:rPr lang="en-US" altLang="en-US" sz="2207"/>
              <a:t>ID – unique identifier of a test case;</a:t>
            </a:r>
          </a:p>
          <a:p>
            <a:pPr lvl="2" eaLnBrk="1" hangingPunct="1"/>
            <a:r>
              <a:rPr lang="en-US" altLang="en-US" sz="2207"/>
              <a:t>Features to be tested / steps / input values – what you need to do;</a:t>
            </a:r>
          </a:p>
          <a:p>
            <a:pPr lvl="2" eaLnBrk="1" hangingPunct="1"/>
            <a:r>
              <a:rPr lang="en-US" altLang="en-US" sz="2207"/>
              <a:t>Expected result / output values – what you are supposed to get from application;</a:t>
            </a:r>
          </a:p>
          <a:p>
            <a:pPr lvl="2" eaLnBrk="1" hangingPunct="1"/>
            <a:r>
              <a:rPr lang="en-US" altLang="en-US" sz="2207"/>
              <a:t>Actual result – what you really get from application;</a:t>
            </a:r>
          </a:p>
          <a:p>
            <a:pPr lvl="2" eaLnBrk="1" hangingPunct="1"/>
            <a:r>
              <a:rPr lang="en-US" altLang="en-US" sz="2207"/>
              <a:t>Pass / Fail.</a:t>
            </a:r>
          </a:p>
          <a:p>
            <a:pPr lvl="1" eaLnBrk="1" hangingPunct="1">
              <a:buFontTx/>
              <a:buNone/>
            </a:pPr>
            <a:endParaRPr lang="en-US" altLang="en-US" sz="2207">
              <a:cs typeface="Arial" panose="020B0604020202020204" pitchFamily="34" charset="0"/>
            </a:endParaRP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47B09127-9E0E-B140-9F6D-B700ADC0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  <p:pic>
        <p:nvPicPr>
          <p:cNvPr id="28678" name="Picture 11">
            <a:extLst>
              <a:ext uri="{FF2B5EF4-FFF2-40B4-BE49-F238E27FC236}">
                <a16:creationId xmlns:a16="http://schemas.microsoft.com/office/drawing/2014/main" id="{3EE5066B-51E1-D04A-8710-C0C690D3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24" y="5293184"/>
            <a:ext cx="2523067" cy="207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61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>
            <a:extLst>
              <a:ext uri="{FF2B5EF4-FFF2-40B4-BE49-F238E27FC236}">
                <a16:creationId xmlns:a16="http://schemas.microsoft.com/office/drawing/2014/main" id="{36B3327F-63A1-2948-A7E3-20C4CE5DB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91" y="504613"/>
            <a:ext cx="8578427" cy="672818"/>
          </a:xfrm>
          <a:noFill/>
        </p:spPr>
        <p:txBody>
          <a:bodyPr/>
          <a:lstStyle/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F7287820-D044-714D-983D-AAE92FD8C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5391" y="1177431"/>
            <a:ext cx="8578427" cy="555074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90" b="1"/>
              <a:t>Test Case (cont’d)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Optional elements of a Test Case</a:t>
            </a:r>
            <a:r>
              <a:rPr lang="en-US" altLang="en-US" sz="3532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Title – verbal description indicative of testcase objective;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Goal / objective – primary verification point of the test case;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Project / application ID / title – for TC classification / better tracking;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Functional area – for better TC tracking;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Bug numbers for Failed test cases – for better error / failure tracking (ISO 9000);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Positive / Negative class – for test execution planning;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Manual / Automatable / Automated parameter etc – for planning purposes;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/>
              <a:t>Test Environment.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207">
              <a:cs typeface="Arial" panose="020B0604020202020204" pitchFamily="34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A34E7810-19A6-1A4F-9B52-36AB9DB1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</p:spTree>
    <p:extLst>
      <p:ext uri="{BB962C8B-B14F-4D97-AF65-F5344CB8AC3E}">
        <p14:creationId xmlns:p14="http://schemas.microsoft.com/office/powerpoint/2010/main" val="130888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BE6B24C0-49B1-C34C-9F71-3135A8C6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391" y="504613"/>
            <a:ext cx="8578427" cy="67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D3E85B5B-ACAA-0144-B6C8-69BC260B0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  <p:sp>
        <p:nvSpPr>
          <p:cNvPr id="32773" name="Rectangle 1028">
            <a:extLst>
              <a:ext uri="{FF2B5EF4-FFF2-40B4-BE49-F238E27FC236}">
                <a16:creationId xmlns:a16="http://schemas.microsoft.com/office/drawing/2014/main" id="{57741D87-F794-3E4C-9A13-24E07059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391" y="1177431"/>
            <a:ext cx="8578427" cy="55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90" b="1"/>
              <a:t>Test Case (cont’d)</a:t>
            </a:r>
          </a:p>
          <a:p>
            <a:pPr lvl="1" eaLnBrk="1" hangingPunct="1"/>
            <a:r>
              <a:rPr lang="en-US" altLang="en-US" sz="3532"/>
              <a:t> </a:t>
            </a:r>
            <a:r>
              <a:rPr lang="en-US" altLang="en-US" sz="3090"/>
              <a:t>Inputs</a:t>
            </a:r>
            <a:r>
              <a:rPr lang="en-US" altLang="en-US" sz="3532"/>
              <a:t>: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Through the UI;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From interfacing systems or devices;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Files;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Databases;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State;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Environment.</a:t>
            </a:r>
          </a:p>
          <a:p>
            <a:pPr lvl="1" eaLnBrk="1" hangingPunct="1"/>
            <a:r>
              <a:rPr lang="en-US" altLang="en-US" sz="3090"/>
              <a:t>Outputs</a:t>
            </a:r>
            <a:r>
              <a:rPr lang="en-US" altLang="en-US" sz="3532"/>
              <a:t>: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To UI;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To interfacing systems or devices;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Files;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Databases;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State;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7"/>
              <a:t>Response time.</a:t>
            </a:r>
          </a:p>
          <a:p>
            <a:pPr lvl="1" eaLnBrk="1" hangingPunct="1">
              <a:buFontTx/>
              <a:buNone/>
            </a:pPr>
            <a:endParaRPr lang="en-US" altLang="en-US" sz="2207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9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>
            <a:extLst>
              <a:ext uri="{FF2B5EF4-FFF2-40B4-BE49-F238E27FC236}">
                <a16:creationId xmlns:a16="http://schemas.microsoft.com/office/drawing/2014/main" id="{847E5988-8AE4-E548-8711-3B4DC03FD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91" y="504613"/>
            <a:ext cx="8578427" cy="672818"/>
          </a:xfrm>
          <a:noFill/>
        </p:spPr>
        <p:txBody>
          <a:bodyPr/>
          <a:lstStyle/>
          <a:p>
            <a:pPr eaLnBrk="1" hangingPunct="1"/>
            <a:r>
              <a:rPr lang="en-US" altLang="en-US" sz="35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documentation</a:t>
            </a:r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id="{88F6ADC4-0F99-D54E-857A-2FA65B5E7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5391" y="1177431"/>
            <a:ext cx="8578427" cy="555074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90" b="1" dirty="0"/>
              <a:t>Test Case (cont’d)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Format</a:t>
            </a:r>
            <a:r>
              <a:rPr lang="en-US" altLang="en-US" sz="3532" dirty="0"/>
              <a:t> </a:t>
            </a:r>
            <a:r>
              <a:rPr lang="en-US" altLang="en-US" sz="2649" dirty="0"/>
              <a:t>– follow company standards; if no standards – choose the one that works best for you:</a:t>
            </a:r>
            <a:endParaRPr lang="en-US" altLang="en-US" sz="3532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207" dirty="0"/>
              <a:t>MS Word document;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 dirty="0"/>
              <a:t>MS Excel document;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7" dirty="0"/>
              <a:t>Memo-like paragraphs (MS Word, Notepad, </a:t>
            </a:r>
            <a:r>
              <a:rPr lang="en-US" altLang="en-US" sz="2207" dirty="0" err="1"/>
              <a:t>Wordpad</a:t>
            </a:r>
            <a:r>
              <a:rPr lang="en-US" altLang="en-US" sz="2207" dirty="0"/>
              <a:t>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207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207" dirty="0">
              <a:cs typeface="Arial" panose="020B0604020202020204" pitchFamily="34" charset="0"/>
            </a:endParaRP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281942D0-5650-BC40-A1DC-096A29FF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14" y="841022"/>
            <a:ext cx="3952804" cy="84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49"/>
          </a:p>
        </p:txBody>
      </p:sp>
    </p:spTree>
    <p:extLst>
      <p:ext uri="{BB962C8B-B14F-4D97-AF65-F5344CB8AC3E}">
        <p14:creationId xmlns:p14="http://schemas.microsoft.com/office/powerpoint/2010/main" val="162017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2008" y="585668"/>
            <a:ext cx="61334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1377355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1377355"/>
            <a:ext cx="8299699" cy="3015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lso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k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n-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1"/>
              </a:spcBef>
            </a:pP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ly</a:t>
            </a:r>
            <a:r>
              <a:rPr sz="2400" spc="166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32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3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3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6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 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pp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lang="en-US"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1799">
              <a:lnSpc>
                <a:spcPts val="2590"/>
              </a:lnSpc>
              <a:spcBef>
                <a:spcPts val="602"/>
              </a:spcBef>
            </a:pP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2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5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00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So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’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28" dirty="0"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430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6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ly</a:t>
            </a:r>
            <a:r>
              <a:rPr sz="2400" spc="9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2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25172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3251840"/>
            <a:ext cx="210413" cy="1140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2009" y="585668"/>
            <a:ext cx="72002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1377355"/>
            <a:ext cx="153964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4619" y="1781814"/>
            <a:ext cx="171703" cy="2276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519" y="1781814"/>
            <a:ext cx="6014838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;</a:t>
            </a:r>
            <a:r>
              <a:rPr sz="2300" spc="-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187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d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10" dirty="0">
                <a:latin typeface="Times New Roman"/>
                <a:cs typeface="Times New Roman"/>
              </a:rPr>
              <a:t>p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-10" dirty="0">
                <a:latin typeface="Times New Roman"/>
                <a:cs typeface="Times New Roman"/>
              </a:rPr>
              <a:t>n</a:t>
            </a:r>
            <a:r>
              <a:rPr sz="2300" spc="10" dirty="0">
                <a:latin typeface="Times New Roman"/>
                <a:cs typeface="Times New Roman"/>
              </a:rPr>
              <a:t>d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-37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-4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-58" dirty="0">
                <a:latin typeface="Times New Roman"/>
                <a:cs typeface="Times New Roman"/>
              </a:rPr>
              <a:t>z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21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3080"/>
              </a:lnSpc>
              <a:spcBef>
                <a:spcPts val="151"/>
              </a:spcBef>
            </a:pPr>
            <a:r>
              <a:rPr sz="2300" spc="-200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5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76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31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5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1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 </a:t>
            </a: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9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5111" y="2565197"/>
            <a:ext cx="63256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4219" y="2565197"/>
            <a:ext cx="72122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19" y="3348438"/>
            <a:ext cx="6381100" cy="709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oe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13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2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17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77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7"/>
              </a:spcBef>
            </a:pP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an</a:t>
            </a:r>
            <a:r>
              <a:rPr sz="2300" spc="4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2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7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413260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4132603"/>
            <a:ext cx="1893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4537158"/>
            <a:ext cx="171703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4537158"/>
            <a:ext cx="5951671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spc="-19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8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ill</a:t>
            </a:r>
            <a:r>
              <a:rPr sz="2300" spc="4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av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10507"/>
              </a:lnSpc>
              <a:spcBef>
                <a:spcPts val="514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92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41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36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300" spc="-9" dirty="0">
                <a:latin typeface="Times New Roman"/>
                <a:cs typeface="Times New Roman"/>
              </a:rPr>
              <a:t>M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av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5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2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300" spc="-8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ig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am</a:t>
            </a:r>
            <a:r>
              <a:rPr sz="2300" spc="16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3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2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oss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3667" y="5522976"/>
            <a:ext cx="239268" cy="237744"/>
          </a:xfrm>
          <a:custGeom>
            <a:avLst/>
            <a:gdLst/>
            <a:ahLst/>
            <a:cxnLst/>
            <a:rect l="l" t="t" r="r" b="b"/>
            <a:pathLst>
              <a:path w="239268" h="237744">
                <a:moveTo>
                  <a:pt x="239268" y="118872"/>
                </a:moveTo>
                <a:lnTo>
                  <a:pt x="238372" y="133497"/>
                </a:lnTo>
                <a:lnTo>
                  <a:pt x="235756" y="147599"/>
                </a:lnTo>
                <a:lnTo>
                  <a:pt x="231527" y="161070"/>
                </a:lnTo>
                <a:lnTo>
                  <a:pt x="225791" y="173804"/>
                </a:lnTo>
                <a:lnTo>
                  <a:pt x="218654" y="185695"/>
                </a:lnTo>
                <a:lnTo>
                  <a:pt x="210222" y="196636"/>
                </a:lnTo>
                <a:lnTo>
                  <a:pt x="200603" y="206522"/>
                </a:lnTo>
                <a:lnTo>
                  <a:pt x="189902" y="215244"/>
                </a:lnTo>
                <a:lnTo>
                  <a:pt x="178227" y="222698"/>
                </a:lnTo>
                <a:lnTo>
                  <a:pt x="165683" y="228776"/>
                </a:lnTo>
                <a:lnTo>
                  <a:pt x="152377" y="233372"/>
                </a:lnTo>
                <a:lnTo>
                  <a:pt x="138415" y="236380"/>
                </a:lnTo>
                <a:lnTo>
                  <a:pt x="123904" y="237692"/>
                </a:lnTo>
                <a:lnTo>
                  <a:pt x="120396" y="237744"/>
                </a:lnTo>
                <a:lnTo>
                  <a:pt x="105544" y="236859"/>
                </a:lnTo>
                <a:lnTo>
                  <a:pt x="91256" y="234276"/>
                </a:lnTo>
                <a:lnTo>
                  <a:pt x="77634" y="230099"/>
                </a:lnTo>
                <a:lnTo>
                  <a:pt x="64777" y="224431"/>
                </a:lnTo>
                <a:lnTo>
                  <a:pt x="52785" y="217378"/>
                </a:lnTo>
                <a:lnTo>
                  <a:pt x="41760" y="209044"/>
                </a:lnTo>
                <a:lnTo>
                  <a:pt x="31802" y="199533"/>
                </a:lnTo>
                <a:lnTo>
                  <a:pt x="23012" y="188950"/>
                </a:lnTo>
                <a:lnTo>
                  <a:pt x="15490" y="177399"/>
                </a:lnTo>
                <a:lnTo>
                  <a:pt x="9336" y="164984"/>
                </a:lnTo>
                <a:lnTo>
                  <a:pt x="4652" y="151811"/>
                </a:lnTo>
                <a:lnTo>
                  <a:pt x="1537" y="137982"/>
                </a:lnTo>
                <a:lnTo>
                  <a:pt x="93" y="123604"/>
                </a:lnTo>
                <a:lnTo>
                  <a:pt x="0" y="118872"/>
                </a:lnTo>
                <a:lnTo>
                  <a:pt x="884" y="104338"/>
                </a:lnTo>
                <a:lnTo>
                  <a:pt x="3472" y="90321"/>
                </a:lnTo>
                <a:lnTo>
                  <a:pt x="7662" y="76925"/>
                </a:lnTo>
                <a:lnTo>
                  <a:pt x="13353" y="64254"/>
                </a:lnTo>
                <a:lnTo>
                  <a:pt x="20445" y="52414"/>
                </a:lnTo>
                <a:lnTo>
                  <a:pt x="28838" y="41507"/>
                </a:lnTo>
                <a:lnTo>
                  <a:pt x="38431" y="31640"/>
                </a:lnTo>
                <a:lnTo>
                  <a:pt x="49123" y="22915"/>
                </a:lnTo>
                <a:lnTo>
                  <a:pt x="60814" y="15438"/>
                </a:lnTo>
                <a:lnTo>
                  <a:pt x="73403" y="9312"/>
                </a:lnTo>
                <a:lnTo>
                  <a:pt x="86790" y="4644"/>
                </a:lnTo>
                <a:lnTo>
                  <a:pt x="100874" y="1535"/>
                </a:lnTo>
                <a:lnTo>
                  <a:pt x="115555" y="93"/>
                </a:lnTo>
                <a:lnTo>
                  <a:pt x="120396" y="0"/>
                </a:lnTo>
                <a:lnTo>
                  <a:pt x="134510" y="1799"/>
                </a:lnTo>
                <a:lnTo>
                  <a:pt x="147525" y="6884"/>
                </a:lnTo>
                <a:lnTo>
                  <a:pt x="158968" y="14779"/>
                </a:lnTo>
                <a:lnTo>
                  <a:pt x="168366" y="25012"/>
                </a:lnTo>
                <a:lnTo>
                  <a:pt x="175244" y="37111"/>
                </a:lnTo>
                <a:lnTo>
                  <a:pt x="179131" y="50601"/>
                </a:lnTo>
                <a:lnTo>
                  <a:pt x="179832" y="59436"/>
                </a:lnTo>
                <a:lnTo>
                  <a:pt x="178032" y="74048"/>
                </a:lnTo>
                <a:lnTo>
                  <a:pt x="172948" y="87238"/>
                </a:lnTo>
                <a:lnTo>
                  <a:pt x="165052" y="98628"/>
                </a:lnTo>
                <a:lnTo>
                  <a:pt x="154819" y="107838"/>
                </a:lnTo>
                <a:lnTo>
                  <a:pt x="142720" y="114491"/>
                </a:lnTo>
                <a:lnTo>
                  <a:pt x="129230" y="118208"/>
                </a:lnTo>
                <a:lnTo>
                  <a:pt x="120396" y="118872"/>
                </a:lnTo>
                <a:lnTo>
                  <a:pt x="239268" y="11887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2371" y="3976116"/>
            <a:ext cx="178307" cy="118872"/>
          </a:xfrm>
          <a:custGeom>
            <a:avLst/>
            <a:gdLst/>
            <a:ahLst/>
            <a:cxnLst/>
            <a:rect l="l" t="t" r="r" b="b"/>
            <a:pathLst>
              <a:path w="178307" h="118872">
                <a:moveTo>
                  <a:pt x="178307" y="0"/>
                </a:moveTo>
                <a:lnTo>
                  <a:pt x="177412" y="14625"/>
                </a:lnTo>
                <a:lnTo>
                  <a:pt x="174796" y="28727"/>
                </a:lnTo>
                <a:lnTo>
                  <a:pt x="170567" y="42198"/>
                </a:lnTo>
                <a:lnTo>
                  <a:pt x="164831" y="54932"/>
                </a:lnTo>
                <a:lnTo>
                  <a:pt x="157694" y="66823"/>
                </a:lnTo>
                <a:lnTo>
                  <a:pt x="149262" y="77764"/>
                </a:lnTo>
                <a:lnTo>
                  <a:pt x="139643" y="87650"/>
                </a:lnTo>
                <a:lnTo>
                  <a:pt x="128942" y="96372"/>
                </a:lnTo>
                <a:lnTo>
                  <a:pt x="117267" y="103826"/>
                </a:lnTo>
                <a:lnTo>
                  <a:pt x="104723" y="109904"/>
                </a:lnTo>
                <a:lnTo>
                  <a:pt x="91417" y="114500"/>
                </a:lnTo>
                <a:lnTo>
                  <a:pt x="77455" y="117508"/>
                </a:lnTo>
                <a:lnTo>
                  <a:pt x="62944" y="118820"/>
                </a:lnTo>
                <a:lnTo>
                  <a:pt x="59435" y="118872"/>
                </a:lnTo>
                <a:lnTo>
                  <a:pt x="44823" y="117072"/>
                </a:lnTo>
                <a:lnTo>
                  <a:pt x="31633" y="111987"/>
                </a:lnTo>
                <a:lnTo>
                  <a:pt x="20243" y="104092"/>
                </a:lnTo>
                <a:lnTo>
                  <a:pt x="11033" y="93859"/>
                </a:lnTo>
                <a:lnTo>
                  <a:pt x="4380" y="81760"/>
                </a:lnTo>
                <a:lnTo>
                  <a:pt x="663" y="68270"/>
                </a:lnTo>
                <a:lnTo>
                  <a:pt x="0" y="59436"/>
                </a:lnTo>
                <a:lnTo>
                  <a:pt x="1711" y="44823"/>
                </a:lnTo>
                <a:lnTo>
                  <a:pt x="6592" y="31633"/>
                </a:lnTo>
                <a:lnTo>
                  <a:pt x="14265" y="20243"/>
                </a:lnTo>
                <a:lnTo>
                  <a:pt x="24352" y="11033"/>
                </a:lnTo>
                <a:lnTo>
                  <a:pt x="36473" y="4380"/>
                </a:lnTo>
                <a:lnTo>
                  <a:pt x="50250" y="663"/>
                </a:lnTo>
                <a:lnTo>
                  <a:pt x="59435" y="0"/>
                </a:lnTo>
                <a:lnTo>
                  <a:pt x="17830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1475" y="3843527"/>
            <a:ext cx="2080259" cy="1930908"/>
          </a:xfrm>
          <a:custGeom>
            <a:avLst/>
            <a:gdLst/>
            <a:ahLst/>
            <a:cxnLst/>
            <a:rect l="l" t="t" r="r" b="b"/>
            <a:pathLst>
              <a:path w="2080259" h="1930908">
                <a:moveTo>
                  <a:pt x="237308" y="1812036"/>
                </a:moveTo>
                <a:lnTo>
                  <a:pt x="161544" y="1805940"/>
                </a:lnTo>
                <a:lnTo>
                  <a:pt x="170687" y="1799843"/>
                </a:lnTo>
                <a:lnTo>
                  <a:pt x="237308" y="1812036"/>
                </a:lnTo>
                <a:close/>
              </a:path>
              <a:path w="2080259" h="1930908">
                <a:moveTo>
                  <a:pt x="161544" y="1673352"/>
                </a:moveTo>
                <a:lnTo>
                  <a:pt x="237744" y="1667256"/>
                </a:lnTo>
                <a:lnTo>
                  <a:pt x="170687" y="1679448"/>
                </a:lnTo>
                <a:lnTo>
                  <a:pt x="161544" y="1673352"/>
                </a:lnTo>
                <a:close/>
              </a:path>
              <a:path w="2080259" h="1930908">
                <a:moveTo>
                  <a:pt x="147828" y="1810511"/>
                </a:moveTo>
                <a:lnTo>
                  <a:pt x="186436" y="1786127"/>
                </a:lnTo>
                <a:lnTo>
                  <a:pt x="158495" y="1805940"/>
                </a:lnTo>
                <a:lnTo>
                  <a:pt x="147828" y="1810511"/>
                </a:lnTo>
                <a:close/>
              </a:path>
              <a:path w="2080259" h="1930908">
                <a:moveTo>
                  <a:pt x="173736" y="1798320"/>
                </a:moveTo>
                <a:lnTo>
                  <a:pt x="186436" y="1786127"/>
                </a:lnTo>
                <a:lnTo>
                  <a:pt x="182879" y="1790700"/>
                </a:lnTo>
                <a:lnTo>
                  <a:pt x="173736" y="1798320"/>
                </a:lnTo>
                <a:close/>
              </a:path>
              <a:path w="2080259" h="1930908">
                <a:moveTo>
                  <a:pt x="187452" y="1693164"/>
                </a:moveTo>
                <a:lnTo>
                  <a:pt x="173736" y="1679448"/>
                </a:lnTo>
                <a:lnTo>
                  <a:pt x="182879" y="1687068"/>
                </a:lnTo>
                <a:lnTo>
                  <a:pt x="187452" y="1693164"/>
                </a:lnTo>
                <a:close/>
              </a:path>
              <a:path w="2080259" h="1930908">
                <a:moveTo>
                  <a:pt x="165283" y="1706186"/>
                </a:moveTo>
                <a:lnTo>
                  <a:pt x="156972" y="1699259"/>
                </a:lnTo>
                <a:lnTo>
                  <a:pt x="164591" y="1705356"/>
                </a:lnTo>
                <a:lnTo>
                  <a:pt x="165283" y="1706186"/>
                </a:lnTo>
                <a:close/>
              </a:path>
              <a:path w="2080259" h="1930908">
                <a:moveTo>
                  <a:pt x="353568" y="147828"/>
                </a:moveTo>
                <a:lnTo>
                  <a:pt x="361187" y="144780"/>
                </a:lnTo>
                <a:lnTo>
                  <a:pt x="352044" y="148699"/>
                </a:lnTo>
                <a:lnTo>
                  <a:pt x="353568" y="147828"/>
                </a:lnTo>
                <a:close/>
              </a:path>
              <a:path w="2080259" h="1930908">
                <a:moveTo>
                  <a:pt x="409956" y="257556"/>
                </a:moveTo>
                <a:lnTo>
                  <a:pt x="448665" y="237744"/>
                </a:lnTo>
                <a:lnTo>
                  <a:pt x="422148" y="252983"/>
                </a:lnTo>
                <a:lnTo>
                  <a:pt x="409956" y="257556"/>
                </a:lnTo>
                <a:close/>
              </a:path>
              <a:path w="2080259" h="1930908">
                <a:moveTo>
                  <a:pt x="397764" y="260604"/>
                </a:moveTo>
                <a:lnTo>
                  <a:pt x="2055875" y="263652"/>
                </a:lnTo>
                <a:lnTo>
                  <a:pt x="384048" y="263652"/>
                </a:lnTo>
                <a:lnTo>
                  <a:pt x="397764" y="260604"/>
                </a:lnTo>
                <a:close/>
              </a:path>
              <a:path w="2080259" h="1930908">
                <a:moveTo>
                  <a:pt x="2080259" y="263652"/>
                </a:moveTo>
                <a:lnTo>
                  <a:pt x="2080259" y="1812036"/>
                </a:lnTo>
                <a:lnTo>
                  <a:pt x="2078735" y="1824227"/>
                </a:lnTo>
                <a:lnTo>
                  <a:pt x="2075688" y="1837943"/>
                </a:lnTo>
                <a:lnTo>
                  <a:pt x="2071116" y="1850136"/>
                </a:lnTo>
                <a:lnTo>
                  <a:pt x="2068067" y="263652"/>
                </a:lnTo>
                <a:lnTo>
                  <a:pt x="2080259" y="251460"/>
                </a:lnTo>
                <a:lnTo>
                  <a:pt x="2080259" y="263652"/>
                </a:lnTo>
                <a:close/>
              </a:path>
              <a:path w="2080259" h="1930908">
                <a:moveTo>
                  <a:pt x="2249424" y="15240"/>
                </a:moveTo>
                <a:lnTo>
                  <a:pt x="2260091" y="22860"/>
                </a:lnTo>
                <a:lnTo>
                  <a:pt x="2270759" y="30480"/>
                </a:lnTo>
                <a:lnTo>
                  <a:pt x="2279904" y="38100"/>
                </a:lnTo>
                <a:lnTo>
                  <a:pt x="2289048" y="47244"/>
                </a:lnTo>
                <a:lnTo>
                  <a:pt x="2296667" y="57912"/>
                </a:lnTo>
                <a:lnTo>
                  <a:pt x="2302764" y="68580"/>
                </a:lnTo>
                <a:lnTo>
                  <a:pt x="2308859" y="80772"/>
                </a:lnTo>
                <a:lnTo>
                  <a:pt x="2313432" y="91440"/>
                </a:lnTo>
                <a:lnTo>
                  <a:pt x="2316480" y="105156"/>
                </a:lnTo>
                <a:lnTo>
                  <a:pt x="2318004" y="117348"/>
                </a:lnTo>
                <a:lnTo>
                  <a:pt x="2319527" y="131064"/>
                </a:lnTo>
                <a:lnTo>
                  <a:pt x="2318004" y="144780"/>
                </a:lnTo>
                <a:lnTo>
                  <a:pt x="2316480" y="158496"/>
                </a:lnTo>
                <a:lnTo>
                  <a:pt x="2313432" y="170688"/>
                </a:lnTo>
                <a:lnTo>
                  <a:pt x="2308859" y="182880"/>
                </a:lnTo>
                <a:lnTo>
                  <a:pt x="2302764" y="193548"/>
                </a:lnTo>
                <a:lnTo>
                  <a:pt x="2296667" y="205740"/>
                </a:lnTo>
                <a:lnTo>
                  <a:pt x="2289048" y="214883"/>
                </a:lnTo>
                <a:lnTo>
                  <a:pt x="2281427" y="224028"/>
                </a:lnTo>
                <a:lnTo>
                  <a:pt x="2270759" y="233172"/>
                </a:lnTo>
                <a:lnTo>
                  <a:pt x="2261616" y="240791"/>
                </a:lnTo>
                <a:lnTo>
                  <a:pt x="2250948" y="246888"/>
                </a:lnTo>
                <a:lnTo>
                  <a:pt x="2238756" y="252983"/>
                </a:lnTo>
                <a:lnTo>
                  <a:pt x="2226564" y="257556"/>
                </a:lnTo>
                <a:lnTo>
                  <a:pt x="2214372" y="260604"/>
                </a:lnTo>
                <a:lnTo>
                  <a:pt x="2200656" y="263652"/>
                </a:lnTo>
                <a:lnTo>
                  <a:pt x="2080259" y="263652"/>
                </a:lnTo>
                <a:lnTo>
                  <a:pt x="2080259" y="251460"/>
                </a:lnTo>
                <a:lnTo>
                  <a:pt x="2068067" y="263652"/>
                </a:lnTo>
                <a:lnTo>
                  <a:pt x="2071116" y="1850136"/>
                </a:lnTo>
                <a:lnTo>
                  <a:pt x="2042159" y="1891284"/>
                </a:lnTo>
                <a:lnTo>
                  <a:pt x="2011680" y="1914143"/>
                </a:lnTo>
                <a:lnTo>
                  <a:pt x="2001012" y="1920240"/>
                </a:lnTo>
                <a:lnTo>
                  <a:pt x="1988820" y="1924811"/>
                </a:lnTo>
                <a:lnTo>
                  <a:pt x="1976627" y="1927859"/>
                </a:lnTo>
                <a:lnTo>
                  <a:pt x="1962912" y="1929384"/>
                </a:lnTo>
                <a:lnTo>
                  <a:pt x="1949196" y="1930908"/>
                </a:lnTo>
                <a:lnTo>
                  <a:pt x="205740" y="1908048"/>
                </a:lnTo>
                <a:lnTo>
                  <a:pt x="193548" y="1915668"/>
                </a:lnTo>
                <a:lnTo>
                  <a:pt x="182879" y="1920240"/>
                </a:lnTo>
                <a:lnTo>
                  <a:pt x="170687" y="1924811"/>
                </a:lnTo>
                <a:lnTo>
                  <a:pt x="158495" y="1927859"/>
                </a:lnTo>
                <a:lnTo>
                  <a:pt x="144779" y="1929384"/>
                </a:lnTo>
                <a:lnTo>
                  <a:pt x="143256" y="1905000"/>
                </a:lnTo>
                <a:lnTo>
                  <a:pt x="153924" y="1903475"/>
                </a:lnTo>
                <a:lnTo>
                  <a:pt x="164591" y="1900427"/>
                </a:lnTo>
                <a:lnTo>
                  <a:pt x="173736" y="1897379"/>
                </a:lnTo>
                <a:lnTo>
                  <a:pt x="182879" y="1892808"/>
                </a:lnTo>
                <a:lnTo>
                  <a:pt x="192024" y="1886711"/>
                </a:lnTo>
                <a:lnTo>
                  <a:pt x="199644" y="1880616"/>
                </a:lnTo>
                <a:lnTo>
                  <a:pt x="207264" y="1872995"/>
                </a:lnTo>
                <a:lnTo>
                  <a:pt x="214883" y="1865375"/>
                </a:lnTo>
                <a:lnTo>
                  <a:pt x="220979" y="1857756"/>
                </a:lnTo>
                <a:lnTo>
                  <a:pt x="225552" y="1848611"/>
                </a:lnTo>
                <a:lnTo>
                  <a:pt x="230124" y="1839468"/>
                </a:lnTo>
                <a:lnTo>
                  <a:pt x="233172" y="1830324"/>
                </a:lnTo>
                <a:lnTo>
                  <a:pt x="236220" y="1819656"/>
                </a:lnTo>
                <a:lnTo>
                  <a:pt x="237308" y="1812036"/>
                </a:lnTo>
                <a:lnTo>
                  <a:pt x="237744" y="1808988"/>
                </a:lnTo>
                <a:lnTo>
                  <a:pt x="251460" y="1812036"/>
                </a:lnTo>
                <a:lnTo>
                  <a:pt x="237744" y="1808988"/>
                </a:lnTo>
                <a:lnTo>
                  <a:pt x="251460" y="1786127"/>
                </a:lnTo>
                <a:lnTo>
                  <a:pt x="257556" y="1693164"/>
                </a:lnTo>
                <a:lnTo>
                  <a:pt x="252983" y="1850136"/>
                </a:lnTo>
                <a:lnTo>
                  <a:pt x="246887" y="1862327"/>
                </a:lnTo>
                <a:lnTo>
                  <a:pt x="240791" y="1872995"/>
                </a:lnTo>
                <a:lnTo>
                  <a:pt x="233172" y="1883664"/>
                </a:lnTo>
                <a:lnTo>
                  <a:pt x="224028" y="1892808"/>
                </a:lnTo>
                <a:lnTo>
                  <a:pt x="214883" y="1900427"/>
                </a:lnTo>
                <a:lnTo>
                  <a:pt x="209397" y="1905000"/>
                </a:lnTo>
                <a:lnTo>
                  <a:pt x="1959864" y="1905000"/>
                </a:lnTo>
                <a:lnTo>
                  <a:pt x="1970532" y="1903475"/>
                </a:lnTo>
                <a:lnTo>
                  <a:pt x="1979675" y="1900427"/>
                </a:lnTo>
                <a:lnTo>
                  <a:pt x="1990343" y="1897379"/>
                </a:lnTo>
                <a:lnTo>
                  <a:pt x="1999488" y="1892808"/>
                </a:lnTo>
                <a:lnTo>
                  <a:pt x="2008632" y="1886711"/>
                </a:lnTo>
                <a:lnTo>
                  <a:pt x="2016251" y="1880616"/>
                </a:lnTo>
                <a:lnTo>
                  <a:pt x="2023872" y="1874520"/>
                </a:lnTo>
                <a:lnTo>
                  <a:pt x="2031491" y="1866900"/>
                </a:lnTo>
                <a:lnTo>
                  <a:pt x="2037588" y="1859279"/>
                </a:lnTo>
                <a:lnTo>
                  <a:pt x="2042159" y="1850136"/>
                </a:lnTo>
                <a:lnTo>
                  <a:pt x="2046732" y="1840991"/>
                </a:lnTo>
                <a:lnTo>
                  <a:pt x="2049780" y="1831848"/>
                </a:lnTo>
                <a:lnTo>
                  <a:pt x="2052827" y="1821179"/>
                </a:lnTo>
                <a:lnTo>
                  <a:pt x="2054351" y="1810511"/>
                </a:lnTo>
                <a:lnTo>
                  <a:pt x="2055875" y="1798320"/>
                </a:lnTo>
                <a:lnTo>
                  <a:pt x="2055875" y="243840"/>
                </a:lnTo>
                <a:lnTo>
                  <a:pt x="448665" y="237744"/>
                </a:lnTo>
                <a:lnTo>
                  <a:pt x="2060448" y="237744"/>
                </a:lnTo>
                <a:lnTo>
                  <a:pt x="2055875" y="251460"/>
                </a:lnTo>
                <a:lnTo>
                  <a:pt x="2060448" y="237744"/>
                </a:lnTo>
                <a:lnTo>
                  <a:pt x="2197608" y="237744"/>
                </a:lnTo>
                <a:lnTo>
                  <a:pt x="2208275" y="236220"/>
                </a:lnTo>
                <a:lnTo>
                  <a:pt x="2218943" y="233172"/>
                </a:lnTo>
                <a:lnTo>
                  <a:pt x="2228088" y="230124"/>
                </a:lnTo>
                <a:lnTo>
                  <a:pt x="2237232" y="225552"/>
                </a:lnTo>
                <a:lnTo>
                  <a:pt x="2246375" y="220980"/>
                </a:lnTo>
                <a:lnTo>
                  <a:pt x="2253996" y="214883"/>
                </a:lnTo>
                <a:lnTo>
                  <a:pt x="2261616" y="207264"/>
                </a:lnTo>
                <a:lnTo>
                  <a:pt x="2269235" y="199644"/>
                </a:lnTo>
                <a:lnTo>
                  <a:pt x="2275332" y="192024"/>
                </a:lnTo>
                <a:lnTo>
                  <a:pt x="2279904" y="182880"/>
                </a:lnTo>
                <a:lnTo>
                  <a:pt x="2284475" y="173736"/>
                </a:lnTo>
                <a:lnTo>
                  <a:pt x="2289048" y="164591"/>
                </a:lnTo>
                <a:lnTo>
                  <a:pt x="2290572" y="153924"/>
                </a:lnTo>
                <a:lnTo>
                  <a:pt x="2293620" y="143256"/>
                </a:lnTo>
                <a:lnTo>
                  <a:pt x="2293620" y="121920"/>
                </a:lnTo>
                <a:lnTo>
                  <a:pt x="2292096" y="111252"/>
                </a:lnTo>
                <a:lnTo>
                  <a:pt x="2289048" y="100583"/>
                </a:lnTo>
                <a:lnTo>
                  <a:pt x="2286000" y="91440"/>
                </a:lnTo>
                <a:lnTo>
                  <a:pt x="2281427" y="82296"/>
                </a:lnTo>
                <a:lnTo>
                  <a:pt x="2275332" y="73152"/>
                </a:lnTo>
                <a:lnTo>
                  <a:pt x="2269235" y="65532"/>
                </a:lnTo>
                <a:lnTo>
                  <a:pt x="2263140" y="57912"/>
                </a:lnTo>
                <a:lnTo>
                  <a:pt x="2255520" y="50291"/>
                </a:lnTo>
                <a:lnTo>
                  <a:pt x="2246375" y="44196"/>
                </a:lnTo>
                <a:lnTo>
                  <a:pt x="2238756" y="38100"/>
                </a:lnTo>
                <a:lnTo>
                  <a:pt x="2229612" y="33528"/>
                </a:lnTo>
                <a:lnTo>
                  <a:pt x="2218943" y="30480"/>
                </a:lnTo>
                <a:lnTo>
                  <a:pt x="2209800" y="27432"/>
                </a:lnTo>
                <a:lnTo>
                  <a:pt x="2199132" y="25908"/>
                </a:lnTo>
                <a:lnTo>
                  <a:pt x="447750" y="25907"/>
                </a:lnTo>
                <a:lnTo>
                  <a:pt x="443483" y="22860"/>
                </a:lnTo>
                <a:lnTo>
                  <a:pt x="432816" y="15240"/>
                </a:lnTo>
                <a:lnTo>
                  <a:pt x="420624" y="10668"/>
                </a:lnTo>
                <a:lnTo>
                  <a:pt x="408432" y="6096"/>
                </a:lnTo>
                <a:lnTo>
                  <a:pt x="396240" y="3048"/>
                </a:lnTo>
                <a:lnTo>
                  <a:pt x="382524" y="1524"/>
                </a:lnTo>
                <a:lnTo>
                  <a:pt x="370332" y="0"/>
                </a:lnTo>
                <a:lnTo>
                  <a:pt x="2186940" y="0"/>
                </a:lnTo>
                <a:lnTo>
                  <a:pt x="2200656" y="1524"/>
                </a:lnTo>
                <a:lnTo>
                  <a:pt x="2212848" y="3048"/>
                </a:lnTo>
                <a:lnTo>
                  <a:pt x="2225040" y="6096"/>
                </a:lnTo>
                <a:lnTo>
                  <a:pt x="2237232" y="10668"/>
                </a:lnTo>
                <a:lnTo>
                  <a:pt x="2249424" y="15240"/>
                </a:lnTo>
                <a:close/>
              </a:path>
              <a:path w="2080259" h="1930908">
                <a:moveTo>
                  <a:pt x="342900" y="153924"/>
                </a:moveTo>
                <a:lnTo>
                  <a:pt x="344424" y="152400"/>
                </a:lnTo>
                <a:lnTo>
                  <a:pt x="350520" y="149352"/>
                </a:lnTo>
                <a:lnTo>
                  <a:pt x="355091" y="120396"/>
                </a:lnTo>
                <a:lnTo>
                  <a:pt x="362712" y="120396"/>
                </a:lnTo>
                <a:lnTo>
                  <a:pt x="368808" y="118872"/>
                </a:lnTo>
                <a:lnTo>
                  <a:pt x="475052" y="118872"/>
                </a:lnTo>
                <a:lnTo>
                  <a:pt x="475487" y="121920"/>
                </a:lnTo>
                <a:lnTo>
                  <a:pt x="477012" y="132588"/>
                </a:lnTo>
                <a:lnTo>
                  <a:pt x="489204" y="118872"/>
                </a:lnTo>
                <a:lnTo>
                  <a:pt x="486156" y="68580"/>
                </a:lnTo>
                <a:lnTo>
                  <a:pt x="490728" y="80772"/>
                </a:lnTo>
                <a:lnTo>
                  <a:pt x="495300" y="91440"/>
                </a:lnTo>
                <a:lnTo>
                  <a:pt x="498348" y="105156"/>
                </a:lnTo>
                <a:lnTo>
                  <a:pt x="501395" y="117348"/>
                </a:lnTo>
                <a:lnTo>
                  <a:pt x="501395" y="144780"/>
                </a:lnTo>
                <a:lnTo>
                  <a:pt x="499872" y="158496"/>
                </a:lnTo>
                <a:lnTo>
                  <a:pt x="496824" y="170688"/>
                </a:lnTo>
                <a:lnTo>
                  <a:pt x="492252" y="182880"/>
                </a:lnTo>
                <a:lnTo>
                  <a:pt x="489204" y="144780"/>
                </a:lnTo>
                <a:lnTo>
                  <a:pt x="475487" y="143256"/>
                </a:lnTo>
                <a:lnTo>
                  <a:pt x="475270" y="144780"/>
                </a:lnTo>
                <a:lnTo>
                  <a:pt x="361187" y="144780"/>
                </a:lnTo>
                <a:lnTo>
                  <a:pt x="353568" y="147828"/>
                </a:lnTo>
                <a:lnTo>
                  <a:pt x="352044" y="148699"/>
                </a:lnTo>
                <a:lnTo>
                  <a:pt x="342900" y="153924"/>
                </a:lnTo>
                <a:close/>
              </a:path>
              <a:path w="2080259" h="1930908">
                <a:moveTo>
                  <a:pt x="463295" y="224028"/>
                </a:moveTo>
                <a:lnTo>
                  <a:pt x="454152" y="233172"/>
                </a:lnTo>
                <a:lnTo>
                  <a:pt x="448665" y="237744"/>
                </a:lnTo>
                <a:lnTo>
                  <a:pt x="409956" y="257556"/>
                </a:lnTo>
                <a:lnTo>
                  <a:pt x="422148" y="252983"/>
                </a:lnTo>
                <a:lnTo>
                  <a:pt x="448665" y="237744"/>
                </a:lnTo>
                <a:lnTo>
                  <a:pt x="2055875" y="243840"/>
                </a:lnTo>
                <a:lnTo>
                  <a:pt x="2055875" y="263652"/>
                </a:lnTo>
                <a:lnTo>
                  <a:pt x="432816" y="246888"/>
                </a:lnTo>
                <a:lnTo>
                  <a:pt x="445008" y="240791"/>
                </a:lnTo>
                <a:lnTo>
                  <a:pt x="432816" y="246888"/>
                </a:lnTo>
                <a:lnTo>
                  <a:pt x="2055875" y="263652"/>
                </a:lnTo>
                <a:lnTo>
                  <a:pt x="397764" y="260604"/>
                </a:lnTo>
                <a:lnTo>
                  <a:pt x="384048" y="263652"/>
                </a:lnTo>
                <a:lnTo>
                  <a:pt x="362712" y="263652"/>
                </a:lnTo>
                <a:lnTo>
                  <a:pt x="356616" y="262128"/>
                </a:lnTo>
                <a:lnTo>
                  <a:pt x="342900" y="259080"/>
                </a:lnTo>
                <a:lnTo>
                  <a:pt x="341375" y="257556"/>
                </a:lnTo>
                <a:lnTo>
                  <a:pt x="330708" y="251460"/>
                </a:lnTo>
                <a:lnTo>
                  <a:pt x="329183" y="249936"/>
                </a:lnTo>
                <a:lnTo>
                  <a:pt x="320040" y="243840"/>
                </a:lnTo>
                <a:lnTo>
                  <a:pt x="318516" y="242316"/>
                </a:lnTo>
                <a:lnTo>
                  <a:pt x="310895" y="233172"/>
                </a:lnTo>
                <a:lnTo>
                  <a:pt x="309372" y="231648"/>
                </a:lnTo>
                <a:lnTo>
                  <a:pt x="304800" y="220980"/>
                </a:lnTo>
                <a:lnTo>
                  <a:pt x="303275" y="217932"/>
                </a:lnTo>
                <a:lnTo>
                  <a:pt x="300228" y="207264"/>
                </a:lnTo>
                <a:lnTo>
                  <a:pt x="298704" y="199644"/>
                </a:lnTo>
                <a:lnTo>
                  <a:pt x="297179" y="192024"/>
                </a:lnTo>
                <a:lnTo>
                  <a:pt x="298704" y="184404"/>
                </a:lnTo>
                <a:lnTo>
                  <a:pt x="298704" y="176783"/>
                </a:lnTo>
                <a:lnTo>
                  <a:pt x="303275" y="164591"/>
                </a:lnTo>
                <a:lnTo>
                  <a:pt x="304800" y="161544"/>
                </a:lnTo>
                <a:lnTo>
                  <a:pt x="309372" y="152400"/>
                </a:lnTo>
                <a:lnTo>
                  <a:pt x="310895" y="150875"/>
                </a:lnTo>
                <a:lnTo>
                  <a:pt x="318516" y="141732"/>
                </a:lnTo>
                <a:lnTo>
                  <a:pt x="320040" y="140208"/>
                </a:lnTo>
                <a:lnTo>
                  <a:pt x="329183" y="132588"/>
                </a:lnTo>
                <a:lnTo>
                  <a:pt x="330708" y="131064"/>
                </a:lnTo>
                <a:lnTo>
                  <a:pt x="341375" y="124968"/>
                </a:lnTo>
                <a:lnTo>
                  <a:pt x="342900" y="124968"/>
                </a:lnTo>
                <a:lnTo>
                  <a:pt x="355091" y="120396"/>
                </a:lnTo>
                <a:lnTo>
                  <a:pt x="350520" y="149352"/>
                </a:lnTo>
                <a:lnTo>
                  <a:pt x="344424" y="152400"/>
                </a:lnTo>
                <a:lnTo>
                  <a:pt x="335279" y="158496"/>
                </a:lnTo>
                <a:lnTo>
                  <a:pt x="338328" y="156972"/>
                </a:lnTo>
                <a:lnTo>
                  <a:pt x="330708" y="166116"/>
                </a:lnTo>
                <a:lnTo>
                  <a:pt x="332232" y="164591"/>
                </a:lnTo>
                <a:lnTo>
                  <a:pt x="326136" y="173736"/>
                </a:lnTo>
                <a:lnTo>
                  <a:pt x="327660" y="172212"/>
                </a:lnTo>
                <a:lnTo>
                  <a:pt x="324612" y="181356"/>
                </a:lnTo>
                <a:lnTo>
                  <a:pt x="323087" y="185928"/>
                </a:lnTo>
                <a:lnTo>
                  <a:pt x="323087" y="195072"/>
                </a:lnTo>
                <a:lnTo>
                  <a:pt x="324612" y="199644"/>
                </a:lnTo>
                <a:lnTo>
                  <a:pt x="327660" y="210312"/>
                </a:lnTo>
                <a:lnTo>
                  <a:pt x="326136" y="208788"/>
                </a:lnTo>
                <a:lnTo>
                  <a:pt x="332232" y="219456"/>
                </a:lnTo>
                <a:lnTo>
                  <a:pt x="330708" y="216408"/>
                </a:lnTo>
                <a:lnTo>
                  <a:pt x="338328" y="225552"/>
                </a:lnTo>
                <a:lnTo>
                  <a:pt x="335279" y="224028"/>
                </a:lnTo>
                <a:lnTo>
                  <a:pt x="344424" y="231648"/>
                </a:lnTo>
                <a:lnTo>
                  <a:pt x="342900" y="230124"/>
                </a:lnTo>
                <a:lnTo>
                  <a:pt x="353568" y="234696"/>
                </a:lnTo>
                <a:lnTo>
                  <a:pt x="350520" y="234696"/>
                </a:lnTo>
                <a:lnTo>
                  <a:pt x="359664" y="237744"/>
                </a:lnTo>
                <a:lnTo>
                  <a:pt x="381000" y="237744"/>
                </a:lnTo>
                <a:lnTo>
                  <a:pt x="391668" y="236220"/>
                </a:lnTo>
                <a:lnTo>
                  <a:pt x="400812" y="233172"/>
                </a:lnTo>
                <a:lnTo>
                  <a:pt x="411479" y="230124"/>
                </a:lnTo>
                <a:lnTo>
                  <a:pt x="420624" y="225552"/>
                </a:lnTo>
                <a:lnTo>
                  <a:pt x="429768" y="220980"/>
                </a:lnTo>
                <a:lnTo>
                  <a:pt x="437387" y="214883"/>
                </a:lnTo>
                <a:lnTo>
                  <a:pt x="445008" y="207264"/>
                </a:lnTo>
                <a:lnTo>
                  <a:pt x="451104" y="199644"/>
                </a:lnTo>
                <a:lnTo>
                  <a:pt x="458724" y="192024"/>
                </a:lnTo>
                <a:lnTo>
                  <a:pt x="463295" y="182880"/>
                </a:lnTo>
                <a:lnTo>
                  <a:pt x="467868" y="173736"/>
                </a:lnTo>
                <a:lnTo>
                  <a:pt x="470916" y="164591"/>
                </a:lnTo>
                <a:lnTo>
                  <a:pt x="473964" y="153924"/>
                </a:lnTo>
                <a:lnTo>
                  <a:pt x="475270" y="144780"/>
                </a:lnTo>
                <a:lnTo>
                  <a:pt x="475487" y="143256"/>
                </a:lnTo>
                <a:lnTo>
                  <a:pt x="489204" y="144780"/>
                </a:lnTo>
                <a:lnTo>
                  <a:pt x="492252" y="182880"/>
                </a:lnTo>
                <a:lnTo>
                  <a:pt x="486156" y="193548"/>
                </a:lnTo>
                <a:lnTo>
                  <a:pt x="480060" y="205740"/>
                </a:lnTo>
                <a:lnTo>
                  <a:pt x="472440" y="214883"/>
                </a:lnTo>
                <a:lnTo>
                  <a:pt x="463295" y="224028"/>
                </a:lnTo>
                <a:close/>
              </a:path>
              <a:path w="2080259" h="1930908">
                <a:moveTo>
                  <a:pt x="478536" y="57912"/>
                </a:moveTo>
                <a:lnTo>
                  <a:pt x="486156" y="68580"/>
                </a:lnTo>
                <a:lnTo>
                  <a:pt x="489204" y="118872"/>
                </a:lnTo>
                <a:lnTo>
                  <a:pt x="477012" y="132588"/>
                </a:lnTo>
                <a:lnTo>
                  <a:pt x="475487" y="121920"/>
                </a:lnTo>
                <a:lnTo>
                  <a:pt x="475052" y="118872"/>
                </a:lnTo>
                <a:lnTo>
                  <a:pt x="473964" y="111252"/>
                </a:lnTo>
                <a:lnTo>
                  <a:pt x="472440" y="100583"/>
                </a:lnTo>
                <a:lnTo>
                  <a:pt x="467868" y="91440"/>
                </a:lnTo>
                <a:lnTo>
                  <a:pt x="463295" y="82296"/>
                </a:lnTo>
                <a:lnTo>
                  <a:pt x="458724" y="73152"/>
                </a:lnTo>
                <a:lnTo>
                  <a:pt x="452628" y="65532"/>
                </a:lnTo>
                <a:lnTo>
                  <a:pt x="446532" y="57912"/>
                </a:lnTo>
                <a:lnTo>
                  <a:pt x="438912" y="50291"/>
                </a:lnTo>
                <a:lnTo>
                  <a:pt x="429768" y="44196"/>
                </a:lnTo>
                <a:lnTo>
                  <a:pt x="420624" y="38100"/>
                </a:lnTo>
                <a:lnTo>
                  <a:pt x="411479" y="33528"/>
                </a:lnTo>
                <a:lnTo>
                  <a:pt x="402336" y="30480"/>
                </a:lnTo>
                <a:lnTo>
                  <a:pt x="391668" y="27432"/>
                </a:lnTo>
                <a:lnTo>
                  <a:pt x="381000" y="25908"/>
                </a:lnTo>
                <a:lnTo>
                  <a:pt x="359664" y="25908"/>
                </a:lnTo>
                <a:lnTo>
                  <a:pt x="348995" y="27432"/>
                </a:lnTo>
                <a:lnTo>
                  <a:pt x="338328" y="30480"/>
                </a:lnTo>
                <a:lnTo>
                  <a:pt x="329183" y="33528"/>
                </a:lnTo>
                <a:lnTo>
                  <a:pt x="320040" y="38100"/>
                </a:lnTo>
                <a:lnTo>
                  <a:pt x="310895" y="44196"/>
                </a:lnTo>
                <a:lnTo>
                  <a:pt x="303275" y="50291"/>
                </a:lnTo>
                <a:lnTo>
                  <a:pt x="295656" y="56388"/>
                </a:lnTo>
                <a:lnTo>
                  <a:pt x="288036" y="64008"/>
                </a:lnTo>
                <a:lnTo>
                  <a:pt x="281940" y="71628"/>
                </a:lnTo>
                <a:lnTo>
                  <a:pt x="277368" y="80772"/>
                </a:lnTo>
                <a:lnTo>
                  <a:pt x="272795" y="89916"/>
                </a:lnTo>
                <a:lnTo>
                  <a:pt x="268224" y="99060"/>
                </a:lnTo>
                <a:lnTo>
                  <a:pt x="266700" y="109728"/>
                </a:lnTo>
                <a:lnTo>
                  <a:pt x="263652" y="120396"/>
                </a:lnTo>
                <a:lnTo>
                  <a:pt x="263652" y="1679448"/>
                </a:lnTo>
                <a:lnTo>
                  <a:pt x="251460" y="1693164"/>
                </a:lnTo>
                <a:lnTo>
                  <a:pt x="187452" y="1693164"/>
                </a:lnTo>
                <a:lnTo>
                  <a:pt x="182879" y="1687068"/>
                </a:lnTo>
                <a:lnTo>
                  <a:pt x="173736" y="1679448"/>
                </a:lnTo>
                <a:lnTo>
                  <a:pt x="187452" y="1693164"/>
                </a:lnTo>
                <a:lnTo>
                  <a:pt x="158495" y="1671827"/>
                </a:lnTo>
                <a:lnTo>
                  <a:pt x="146304" y="1668779"/>
                </a:lnTo>
                <a:lnTo>
                  <a:pt x="141732" y="1693164"/>
                </a:lnTo>
                <a:lnTo>
                  <a:pt x="121920" y="1693164"/>
                </a:lnTo>
                <a:lnTo>
                  <a:pt x="111252" y="1694688"/>
                </a:lnTo>
                <a:lnTo>
                  <a:pt x="100583" y="1697736"/>
                </a:lnTo>
                <a:lnTo>
                  <a:pt x="91440" y="1700784"/>
                </a:lnTo>
                <a:lnTo>
                  <a:pt x="82295" y="1705356"/>
                </a:lnTo>
                <a:lnTo>
                  <a:pt x="73152" y="1709927"/>
                </a:lnTo>
                <a:lnTo>
                  <a:pt x="64008" y="1716024"/>
                </a:lnTo>
                <a:lnTo>
                  <a:pt x="57912" y="1723643"/>
                </a:lnTo>
                <a:lnTo>
                  <a:pt x="50292" y="1731264"/>
                </a:lnTo>
                <a:lnTo>
                  <a:pt x="44196" y="1738884"/>
                </a:lnTo>
                <a:lnTo>
                  <a:pt x="38100" y="1748027"/>
                </a:lnTo>
                <a:lnTo>
                  <a:pt x="33528" y="1757172"/>
                </a:lnTo>
                <a:lnTo>
                  <a:pt x="30480" y="1766316"/>
                </a:lnTo>
                <a:lnTo>
                  <a:pt x="27432" y="1776984"/>
                </a:lnTo>
                <a:lnTo>
                  <a:pt x="25908" y="1787652"/>
                </a:lnTo>
                <a:lnTo>
                  <a:pt x="25908" y="1808988"/>
                </a:lnTo>
                <a:lnTo>
                  <a:pt x="27432" y="1819656"/>
                </a:lnTo>
                <a:lnTo>
                  <a:pt x="30480" y="1830324"/>
                </a:lnTo>
                <a:lnTo>
                  <a:pt x="33528" y="1839468"/>
                </a:lnTo>
                <a:lnTo>
                  <a:pt x="38100" y="1848611"/>
                </a:lnTo>
                <a:lnTo>
                  <a:pt x="44196" y="1857756"/>
                </a:lnTo>
                <a:lnTo>
                  <a:pt x="50292" y="1865375"/>
                </a:lnTo>
                <a:lnTo>
                  <a:pt x="56388" y="1872995"/>
                </a:lnTo>
                <a:lnTo>
                  <a:pt x="64008" y="1880616"/>
                </a:lnTo>
                <a:lnTo>
                  <a:pt x="71628" y="1886711"/>
                </a:lnTo>
                <a:lnTo>
                  <a:pt x="80772" y="1892808"/>
                </a:lnTo>
                <a:lnTo>
                  <a:pt x="89916" y="1897379"/>
                </a:lnTo>
                <a:lnTo>
                  <a:pt x="99060" y="1900427"/>
                </a:lnTo>
                <a:lnTo>
                  <a:pt x="109728" y="1903475"/>
                </a:lnTo>
                <a:lnTo>
                  <a:pt x="120395" y="1905000"/>
                </a:lnTo>
                <a:lnTo>
                  <a:pt x="143256" y="1905000"/>
                </a:lnTo>
                <a:lnTo>
                  <a:pt x="144779" y="1929384"/>
                </a:lnTo>
                <a:lnTo>
                  <a:pt x="158495" y="1927859"/>
                </a:lnTo>
                <a:lnTo>
                  <a:pt x="170687" y="1924811"/>
                </a:lnTo>
                <a:lnTo>
                  <a:pt x="182879" y="1920240"/>
                </a:lnTo>
                <a:lnTo>
                  <a:pt x="193548" y="1915668"/>
                </a:lnTo>
                <a:lnTo>
                  <a:pt x="205740" y="1908048"/>
                </a:lnTo>
                <a:lnTo>
                  <a:pt x="1949196" y="1930908"/>
                </a:lnTo>
                <a:lnTo>
                  <a:pt x="132587" y="1930908"/>
                </a:lnTo>
                <a:lnTo>
                  <a:pt x="118872" y="1929384"/>
                </a:lnTo>
                <a:lnTo>
                  <a:pt x="80772" y="1920240"/>
                </a:lnTo>
                <a:lnTo>
                  <a:pt x="39624" y="1892808"/>
                </a:lnTo>
                <a:lnTo>
                  <a:pt x="16764" y="1862327"/>
                </a:lnTo>
                <a:lnTo>
                  <a:pt x="3048" y="1825752"/>
                </a:lnTo>
                <a:lnTo>
                  <a:pt x="0" y="1799843"/>
                </a:lnTo>
                <a:lnTo>
                  <a:pt x="1524" y="1786127"/>
                </a:lnTo>
                <a:lnTo>
                  <a:pt x="3048" y="1772411"/>
                </a:lnTo>
                <a:lnTo>
                  <a:pt x="6096" y="1760220"/>
                </a:lnTo>
                <a:lnTo>
                  <a:pt x="10668" y="1748027"/>
                </a:lnTo>
                <a:lnTo>
                  <a:pt x="15240" y="1735836"/>
                </a:lnTo>
                <a:lnTo>
                  <a:pt x="22860" y="1725168"/>
                </a:lnTo>
                <a:lnTo>
                  <a:pt x="30480" y="1716024"/>
                </a:lnTo>
                <a:lnTo>
                  <a:pt x="38100" y="1706879"/>
                </a:lnTo>
                <a:lnTo>
                  <a:pt x="47244" y="1697736"/>
                </a:lnTo>
                <a:lnTo>
                  <a:pt x="57912" y="1690116"/>
                </a:lnTo>
                <a:lnTo>
                  <a:pt x="68580" y="1684020"/>
                </a:lnTo>
                <a:lnTo>
                  <a:pt x="80772" y="1677924"/>
                </a:lnTo>
                <a:lnTo>
                  <a:pt x="91440" y="1673352"/>
                </a:lnTo>
                <a:lnTo>
                  <a:pt x="105156" y="1670304"/>
                </a:lnTo>
                <a:lnTo>
                  <a:pt x="117348" y="1667256"/>
                </a:lnTo>
                <a:lnTo>
                  <a:pt x="237744" y="1667256"/>
                </a:lnTo>
                <a:lnTo>
                  <a:pt x="161544" y="1673352"/>
                </a:lnTo>
                <a:lnTo>
                  <a:pt x="170687" y="1679448"/>
                </a:lnTo>
                <a:lnTo>
                  <a:pt x="237744" y="1667256"/>
                </a:lnTo>
                <a:lnTo>
                  <a:pt x="184404" y="1688591"/>
                </a:lnTo>
                <a:lnTo>
                  <a:pt x="237744" y="1667256"/>
                </a:lnTo>
                <a:lnTo>
                  <a:pt x="237744" y="1679448"/>
                </a:lnTo>
                <a:lnTo>
                  <a:pt x="251460" y="1667256"/>
                </a:lnTo>
                <a:lnTo>
                  <a:pt x="243840" y="92964"/>
                </a:lnTo>
                <a:lnTo>
                  <a:pt x="248412" y="80772"/>
                </a:lnTo>
                <a:lnTo>
                  <a:pt x="254508" y="70104"/>
                </a:lnTo>
                <a:lnTo>
                  <a:pt x="260604" y="59436"/>
                </a:lnTo>
                <a:lnTo>
                  <a:pt x="268224" y="48768"/>
                </a:lnTo>
                <a:lnTo>
                  <a:pt x="275844" y="39624"/>
                </a:lnTo>
                <a:lnTo>
                  <a:pt x="286512" y="30480"/>
                </a:lnTo>
                <a:lnTo>
                  <a:pt x="295656" y="22860"/>
                </a:lnTo>
                <a:lnTo>
                  <a:pt x="306324" y="16764"/>
                </a:lnTo>
                <a:lnTo>
                  <a:pt x="318516" y="10668"/>
                </a:lnTo>
                <a:lnTo>
                  <a:pt x="330708" y="6096"/>
                </a:lnTo>
                <a:lnTo>
                  <a:pt x="342900" y="3048"/>
                </a:lnTo>
                <a:lnTo>
                  <a:pt x="356616" y="1524"/>
                </a:lnTo>
                <a:lnTo>
                  <a:pt x="368808" y="0"/>
                </a:lnTo>
                <a:lnTo>
                  <a:pt x="370332" y="0"/>
                </a:lnTo>
                <a:lnTo>
                  <a:pt x="382524" y="1524"/>
                </a:lnTo>
                <a:lnTo>
                  <a:pt x="396240" y="3048"/>
                </a:lnTo>
                <a:lnTo>
                  <a:pt x="408432" y="6096"/>
                </a:lnTo>
                <a:lnTo>
                  <a:pt x="420624" y="10668"/>
                </a:lnTo>
                <a:lnTo>
                  <a:pt x="432816" y="15240"/>
                </a:lnTo>
                <a:lnTo>
                  <a:pt x="443483" y="22860"/>
                </a:lnTo>
                <a:lnTo>
                  <a:pt x="447750" y="25907"/>
                </a:lnTo>
                <a:lnTo>
                  <a:pt x="454152" y="30480"/>
                </a:lnTo>
                <a:lnTo>
                  <a:pt x="463295" y="38100"/>
                </a:lnTo>
                <a:lnTo>
                  <a:pt x="470916" y="47244"/>
                </a:lnTo>
                <a:lnTo>
                  <a:pt x="478536" y="57912"/>
                </a:lnTo>
                <a:close/>
              </a:path>
              <a:path w="2080259" h="1930908">
                <a:moveTo>
                  <a:pt x="171763" y="1713962"/>
                </a:moveTo>
                <a:lnTo>
                  <a:pt x="165283" y="1706186"/>
                </a:lnTo>
                <a:lnTo>
                  <a:pt x="164591" y="1705356"/>
                </a:lnTo>
                <a:lnTo>
                  <a:pt x="156972" y="1699259"/>
                </a:lnTo>
                <a:lnTo>
                  <a:pt x="158495" y="1700784"/>
                </a:lnTo>
                <a:lnTo>
                  <a:pt x="149352" y="1696211"/>
                </a:lnTo>
                <a:lnTo>
                  <a:pt x="150875" y="1696211"/>
                </a:lnTo>
                <a:lnTo>
                  <a:pt x="141732" y="1693164"/>
                </a:lnTo>
                <a:lnTo>
                  <a:pt x="146304" y="1668779"/>
                </a:lnTo>
                <a:lnTo>
                  <a:pt x="158495" y="1671827"/>
                </a:lnTo>
                <a:lnTo>
                  <a:pt x="187452" y="1693164"/>
                </a:lnTo>
                <a:lnTo>
                  <a:pt x="166116" y="1706879"/>
                </a:lnTo>
                <a:lnTo>
                  <a:pt x="171763" y="1713962"/>
                </a:lnTo>
                <a:close/>
              </a:path>
              <a:path w="2080259" h="1930908">
                <a:moveTo>
                  <a:pt x="172212" y="1714500"/>
                </a:moveTo>
                <a:lnTo>
                  <a:pt x="175260" y="1722120"/>
                </a:lnTo>
                <a:lnTo>
                  <a:pt x="171763" y="1713962"/>
                </a:lnTo>
                <a:lnTo>
                  <a:pt x="170687" y="1711452"/>
                </a:lnTo>
                <a:lnTo>
                  <a:pt x="172212" y="1714500"/>
                </a:lnTo>
                <a:close/>
              </a:path>
              <a:path w="2080259" h="1930908">
                <a:moveTo>
                  <a:pt x="187452" y="1693164"/>
                </a:moveTo>
                <a:lnTo>
                  <a:pt x="190500" y="1697736"/>
                </a:lnTo>
                <a:lnTo>
                  <a:pt x="192024" y="1699259"/>
                </a:lnTo>
                <a:lnTo>
                  <a:pt x="198120" y="1709927"/>
                </a:lnTo>
                <a:lnTo>
                  <a:pt x="199644" y="1712975"/>
                </a:lnTo>
                <a:lnTo>
                  <a:pt x="202691" y="1723643"/>
                </a:lnTo>
                <a:lnTo>
                  <a:pt x="204216" y="1731264"/>
                </a:lnTo>
                <a:lnTo>
                  <a:pt x="204216" y="1746504"/>
                </a:lnTo>
                <a:lnTo>
                  <a:pt x="202691" y="1752600"/>
                </a:lnTo>
                <a:lnTo>
                  <a:pt x="199644" y="1766316"/>
                </a:lnTo>
                <a:lnTo>
                  <a:pt x="198120" y="1769364"/>
                </a:lnTo>
                <a:lnTo>
                  <a:pt x="192024" y="1778508"/>
                </a:lnTo>
                <a:lnTo>
                  <a:pt x="190500" y="1780032"/>
                </a:lnTo>
                <a:lnTo>
                  <a:pt x="186436" y="1786127"/>
                </a:lnTo>
                <a:lnTo>
                  <a:pt x="147828" y="1810511"/>
                </a:lnTo>
                <a:lnTo>
                  <a:pt x="158495" y="1805940"/>
                </a:lnTo>
                <a:lnTo>
                  <a:pt x="186436" y="1786127"/>
                </a:lnTo>
                <a:lnTo>
                  <a:pt x="173736" y="1798320"/>
                </a:lnTo>
                <a:lnTo>
                  <a:pt x="182879" y="1790700"/>
                </a:lnTo>
                <a:lnTo>
                  <a:pt x="186436" y="1786127"/>
                </a:lnTo>
                <a:lnTo>
                  <a:pt x="237744" y="1786127"/>
                </a:lnTo>
                <a:lnTo>
                  <a:pt x="237744" y="1798320"/>
                </a:lnTo>
                <a:lnTo>
                  <a:pt x="237744" y="1693164"/>
                </a:lnTo>
                <a:lnTo>
                  <a:pt x="251460" y="1693164"/>
                </a:lnTo>
                <a:lnTo>
                  <a:pt x="263652" y="1679448"/>
                </a:lnTo>
                <a:lnTo>
                  <a:pt x="263652" y="1813559"/>
                </a:lnTo>
                <a:lnTo>
                  <a:pt x="260604" y="1825752"/>
                </a:lnTo>
                <a:lnTo>
                  <a:pt x="257556" y="1837943"/>
                </a:lnTo>
                <a:lnTo>
                  <a:pt x="252983" y="1850136"/>
                </a:lnTo>
                <a:lnTo>
                  <a:pt x="257556" y="1693164"/>
                </a:lnTo>
                <a:lnTo>
                  <a:pt x="251460" y="1786127"/>
                </a:lnTo>
                <a:lnTo>
                  <a:pt x="237744" y="1808988"/>
                </a:lnTo>
                <a:lnTo>
                  <a:pt x="237308" y="1812036"/>
                </a:lnTo>
                <a:lnTo>
                  <a:pt x="184404" y="1789175"/>
                </a:lnTo>
                <a:lnTo>
                  <a:pt x="237308" y="1812036"/>
                </a:lnTo>
                <a:lnTo>
                  <a:pt x="170687" y="1799843"/>
                </a:lnTo>
                <a:lnTo>
                  <a:pt x="161544" y="1805940"/>
                </a:lnTo>
                <a:lnTo>
                  <a:pt x="237308" y="1812036"/>
                </a:lnTo>
                <a:lnTo>
                  <a:pt x="140208" y="1810511"/>
                </a:lnTo>
                <a:lnTo>
                  <a:pt x="132587" y="1812036"/>
                </a:lnTo>
                <a:lnTo>
                  <a:pt x="124968" y="1812036"/>
                </a:lnTo>
                <a:lnTo>
                  <a:pt x="118872" y="1805940"/>
                </a:lnTo>
                <a:lnTo>
                  <a:pt x="118872" y="1792224"/>
                </a:lnTo>
                <a:lnTo>
                  <a:pt x="124968" y="1786127"/>
                </a:lnTo>
                <a:lnTo>
                  <a:pt x="140208" y="1786127"/>
                </a:lnTo>
                <a:lnTo>
                  <a:pt x="150875" y="1781556"/>
                </a:lnTo>
                <a:lnTo>
                  <a:pt x="149352" y="1783079"/>
                </a:lnTo>
                <a:lnTo>
                  <a:pt x="158495" y="1776984"/>
                </a:lnTo>
                <a:lnTo>
                  <a:pt x="156972" y="1778508"/>
                </a:lnTo>
                <a:lnTo>
                  <a:pt x="166116" y="1770888"/>
                </a:lnTo>
                <a:lnTo>
                  <a:pt x="164591" y="1773936"/>
                </a:lnTo>
                <a:lnTo>
                  <a:pt x="172212" y="1764791"/>
                </a:lnTo>
                <a:lnTo>
                  <a:pt x="170687" y="1766316"/>
                </a:lnTo>
                <a:lnTo>
                  <a:pt x="175260" y="1757172"/>
                </a:lnTo>
                <a:lnTo>
                  <a:pt x="175260" y="1758695"/>
                </a:lnTo>
                <a:lnTo>
                  <a:pt x="178308" y="1749552"/>
                </a:lnTo>
                <a:lnTo>
                  <a:pt x="178308" y="1731264"/>
                </a:lnTo>
                <a:lnTo>
                  <a:pt x="175260" y="1720595"/>
                </a:lnTo>
                <a:lnTo>
                  <a:pt x="175260" y="1722120"/>
                </a:lnTo>
                <a:lnTo>
                  <a:pt x="172212" y="1714500"/>
                </a:lnTo>
                <a:lnTo>
                  <a:pt x="170687" y="1711452"/>
                </a:lnTo>
                <a:lnTo>
                  <a:pt x="171763" y="1713962"/>
                </a:lnTo>
                <a:lnTo>
                  <a:pt x="166116" y="1706879"/>
                </a:lnTo>
                <a:lnTo>
                  <a:pt x="187452" y="1693164"/>
                </a:lnTo>
                <a:close/>
              </a:path>
              <a:path w="2080259" h="1930908">
                <a:moveTo>
                  <a:pt x="251460" y="1667256"/>
                </a:moveTo>
                <a:lnTo>
                  <a:pt x="237744" y="1679448"/>
                </a:lnTo>
                <a:lnTo>
                  <a:pt x="237744" y="132588"/>
                </a:lnTo>
                <a:lnTo>
                  <a:pt x="239268" y="118872"/>
                </a:lnTo>
                <a:lnTo>
                  <a:pt x="240791" y="106680"/>
                </a:lnTo>
                <a:lnTo>
                  <a:pt x="243840" y="92964"/>
                </a:lnTo>
                <a:lnTo>
                  <a:pt x="251460" y="1667256"/>
                </a:lnTo>
                <a:close/>
              </a:path>
              <a:path w="2080259" h="1930908">
                <a:moveTo>
                  <a:pt x="140208" y="1810511"/>
                </a:moveTo>
                <a:lnTo>
                  <a:pt x="237308" y="1812036"/>
                </a:lnTo>
                <a:lnTo>
                  <a:pt x="132587" y="1812036"/>
                </a:lnTo>
                <a:lnTo>
                  <a:pt x="140208" y="181051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9960" y="6295643"/>
            <a:ext cx="303276" cy="303275"/>
          </a:xfrm>
          <a:custGeom>
            <a:avLst/>
            <a:gdLst/>
            <a:ahLst/>
            <a:cxnLst/>
            <a:rect l="l" t="t" r="r" b="b"/>
            <a:pathLst>
              <a:path w="303275" h="303275">
                <a:moveTo>
                  <a:pt x="303275" y="152400"/>
                </a:moveTo>
                <a:lnTo>
                  <a:pt x="302565" y="167104"/>
                </a:lnTo>
                <a:lnTo>
                  <a:pt x="300478" y="181394"/>
                </a:lnTo>
                <a:lnTo>
                  <a:pt x="297081" y="195205"/>
                </a:lnTo>
                <a:lnTo>
                  <a:pt x="292440" y="208476"/>
                </a:lnTo>
                <a:lnTo>
                  <a:pt x="286621" y="221143"/>
                </a:lnTo>
                <a:lnTo>
                  <a:pt x="279692" y="233144"/>
                </a:lnTo>
                <a:lnTo>
                  <a:pt x="271719" y="244416"/>
                </a:lnTo>
                <a:lnTo>
                  <a:pt x="262768" y="254897"/>
                </a:lnTo>
                <a:lnTo>
                  <a:pt x="252906" y="264523"/>
                </a:lnTo>
                <a:lnTo>
                  <a:pt x="242198" y="273233"/>
                </a:lnTo>
                <a:lnTo>
                  <a:pt x="230713" y="280963"/>
                </a:lnTo>
                <a:lnTo>
                  <a:pt x="218515" y="287651"/>
                </a:lnTo>
                <a:lnTo>
                  <a:pt x="205672" y="293235"/>
                </a:lnTo>
                <a:lnTo>
                  <a:pt x="192250" y="297651"/>
                </a:lnTo>
                <a:lnTo>
                  <a:pt x="178315" y="300836"/>
                </a:lnTo>
                <a:lnTo>
                  <a:pt x="163935" y="302729"/>
                </a:lnTo>
                <a:lnTo>
                  <a:pt x="150875" y="303275"/>
                </a:lnTo>
                <a:lnTo>
                  <a:pt x="136097" y="302573"/>
                </a:lnTo>
                <a:lnTo>
                  <a:pt x="121739" y="300510"/>
                </a:lnTo>
                <a:lnTo>
                  <a:pt x="107864" y="297148"/>
                </a:lnTo>
                <a:lnTo>
                  <a:pt x="94537" y="292551"/>
                </a:lnTo>
                <a:lnTo>
                  <a:pt x="81820" y="286784"/>
                </a:lnTo>
                <a:lnTo>
                  <a:pt x="69778" y="279910"/>
                </a:lnTo>
                <a:lnTo>
                  <a:pt x="58474" y="271991"/>
                </a:lnTo>
                <a:lnTo>
                  <a:pt x="47971" y="263093"/>
                </a:lnTo>
                <a:lnTo>
                  <a:pt x="38334" y="253279"/>
                </a:lnTo>
                <a:lnTo>
                  <a:pt x="29626" y="242612"/>
                </a:lnTo>
                <a:lnTo>
                  <a:pt x="21911" y="231156"/>
                </a:lnTo>
                <a:lnTo>
                  <a:pt x="15252" y="218974"/>
                </a:lnTo>
                <a:lnTo>
                  <a:pt x="9713" y="206131"/>
                </a:lnTo>
                <a:lnTo>
                  <a:pt x="5357" y="192689"/>
                </a:lnTo>
                <a:lnTo>
                  <a:pt x="2249" y="178713"/>
                </a:lnTo>
                <a:lnTo>
                  <a:pt x="451" y="164266"/>
                </a:lnTo>
                <a:lnTo>
                  <a:pt x="0" y="152400"/>
                </a:lnTo>
                <a:lnTo>
                  <a:pt x="695" y="137679"/>
                </a:lnTo>
                <a:lnTo>
                  <a:pt x="2738" y="123346"/>
                </a:lnTo>
                <a:lnTo>
                  <a:pt x="6067" y="109467"/>
                </a:lnTo>
                <a:lnTo>
                  <a:pt x="10619" y="96107"/>
                </a:lnTo>
                <a:lnTo>
                  <a:pt x="16332" y="83334"/>
                </a:lnTo>
                <a:lnTo>
                  <a:pt x="23142" y="71215"/>
                </a:lnTo>
                <a:lnTo>
                  <a:pt x="30987" y="59814"/>
                </a:lnTo>
                <a:lnTo>
                  <a:pt x="39805" y="49200"/>
                </a:lnTo>
                <a:lnTo>
                  <a:pt x="49532" y="39438"/>
                </a:lnTo>
                <a:lnTo>
                  <a:pt x="60106" y="30596"/>
                </a:lnTo>
                <a:lnTo>
                  <a:pt x="71465" y="22738"/>
                </a:lnTo>
                <a:lnTo>
                  <a:pt x="83545" y="15932"/>
                </a:lnTo>
                <a:lnTo>
                  <a:pt x="96284" y="10245"/>
                </a:lnTo>
                <a:lnTo>
                  <a:pt x="109619" y="5743"/>
                </a:lnTo>
                <a:lnTo>
                  <a:pt x="123488" y="2492"/>
                </a:lnTo>
                <a:lnTo>
                  <a:pt x="137828" y="558"/>
                </a:lnTo>
                <a:lnTo>
                  <a:pt x="150875" y="0"/>
                </a:lnTo>
                <a:lnTo>
                  <a:pt x="165541" y="1413"/>
                </a:lnTo>
                <a:lnTo>
                  <a:pt x="179206" y="5462"/>
                </a:lnTo>
                <a:lnTo>
                  <a:pt x="191629" y="11864"/>
                </a:lnTo>
                <a:lnTo>
                  <a:pt x="202572" y="20334"/>
                </a:lnTo>
                <a:lnTo>
                  <a:pt x="211796" y="30587"/>
                </a:lnTo>
                <a:lnTo>
                  <a:pt x="219059" y="42340"/>
                </a:lnTo>
                <a:lnTo>
                  <a:pt x="224124" y="55307"/>
                </a:lnTo>
                <a:lnTo>
                  <a:pt x="226751" y="69205"/>
                </a:lnTo>
                <a:lnTo>
                  <a:pt x="225718" y="90865"/>
                </a:lnTo>
                <a:lnTo>
                  <a:pt x="221807" y="104530"/>
                </a:lnTo>
                <a:lnTo>
                  <a:pt x="215580" y="116953"/>
                </a:lnTo>
                <a:lnTo>
                  <a:pt x="207278" y="127896"/>
                </a:lnTo>
                <a:lnTo>
                  <a:pt x="197140" y="137120"/>
                </a:lnTo>
                <a:lnTo>
                  <a:pt x="185405" y="144383"/>
                </a:lnTo>
                <a:lnTo>
                  <a:pt x="172312" y="149448"/>
                </a:lnTo>
                <a:lnTo>
                  <a:pt x="158103" y="152075"/>
                </a:lnTo>
                <a:lnTo>
                  <a:pt x="150875" y="152400"/>
                </a:lnTo>
                <a:lnTo>
                  <a:pt x="303275" y="152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436" y="4084319"/>
            <a:ext cx="227076" cy="152400"/>
          </a:xfrm>
          <a:custGeom>
            <a:avLst/>
            <a:gdLst/>
            <a:ahLst/>
            <a:cxnLst/>
            <a:rect l="l" t="t" r="r" b="b"/>
            <a:pathLst>
              <a:path w="227075" h="152400">
                <a:moveTo>
                  <a:pt x="227075" y="0"/>
                </a:moveTo>
                <a:lnTo>
                  <a:pt x="226372" y="14647"/>
                </a:lnTo>
                <a:lnTo>
                  <a:pt x="224305" y="28912"/>
                </a:lnTo>
                <a:lnTo>
                  <a:pt x="220941" y="42728"/>
                </a:lnTo>
                <a:lnTo>
                  <a:pt x="216344" y="56031"/>
                </a:lnTo>
                <a:lnTo>
                  <a:pt x="210580" y="68754"/>
                </a:lnTo>
                <a:lnTo>
                  <a:pt x="203715" y="80832"/>
                </a:lnTo>
                <a:lnTo>
                  <a:pt x="195814" y="92199"/>
                </a:lnTo>
                <a:lnTo>
                  <a:pt x="186943" y="102791"/>
                </a:lnTo>
                <a:lnTo>
                  <a:pt x="177167" y="112542"/>
                </a:lnTo>
                <a:lnTo>
                  <a:pt x="166552" y="121385"/>
                </a:lnTo>
                <a:lnTo>
                  <a:pt x="155162" y="129257"/>
                </a:lnTo>
                <a:lnTo>
                  <a:pt x="143064" y="136090"/>
                </a:lnTo>
                <a:lnTo>
                  <a:pt x="130323" y="141820"/>
                </a:lnTo>
                <a:lnTo>
                  <a:pt x="117005" y="146382"/>
                </a:lnTo>
                <a:lnTo>
                  <a:pt x="103174" y="149709"/>
                </a:lnTo>
                <a:lnTo>
                  <a:pt x="88897" y="151737"/>
                </a:lnTo>
                <a:lnTo>
                  <a:pt x="74675" y="152400"/>
                </a:lnTo>
                <a:lnTo>
                  <a:pt x="60349" y="150958"/>
                </a:lnTo>
                <a:lnTo>
                  <a:pt x="46932" y="146830"/>
                </a:lnTo>
                <a:lnTo>
                  <a:pt x="34688" y="140308"/>
                </a:lnTo>
                <a:lnTo>
                  <a:pt x="23878" y="131685"/>
                </a:lnTo>
                <a:lnTo>
                  <a:pt x="14765" y="121254"/>
                </a:lnTo>
                <a:lnTo>
                  <a:pt x="7610" y="109309"/>
                </a:lnTo>
                <a:lnTo>
                  <a:pt x="2676" y="96141"/>
                </a:lnTo>
                <a:lnTo>
                  <a:pt x="226" y="82045"/>
                </a:lnTo>
                <a:lnTo>
                  <a:pt x="0" y="76200"/>
                </a:lnTo>
                <a:lnTo>
                  <a:pt x="1381" y="61391"/>
                </a:lnTo>
                <a:lnTo>
                  <a:pt x="5351" y="47606"/>
                </a:lnTo>
                <a:lnTo>
                  <a:pt x="11647" y="35093"/>
                </a:lnTo>
                <a:lnTo>
                  <a:pt x="20006" y="24097"/>
                </a:lnTo>
                <a:lnTo>
                  <a:pt x="30168" y="14866"/>
                </a:lnTo>
                <a:lnTo>
                  <a:pt x="41869" y="7645"/>
                </a:lnTo>
                <a:lnTo>
                  <a:pt x="54847" y="2683"/>
                </a:lnTo>
                <a:lnTo>
                  <a:pt x="68840" y="226"/>
                </a:lnTo>
                <a:lnTo>
                  <a:pt x="74675" y="0"/>
                </a:lnTo>
                <a:lnTo>
                  <a:pt x="2270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244" y="3919727"/>
            <a:ext cx="2453639" cy="2692908"/>
          </a:xfrm>
          <a:custGeom>
            <a:avLst/>
            <a:gdLst/>
            <a:ahLst/>
            <a:cxnLst/>
            <a:rect l="l" t="t" r="r" b="b"/>
            <a:pathLst>
              <a:path w="2453639" h="2692908">
                <a:moveTo>
                  <a:pt x="213359" y="2685288"/>
                </a:moveTo>
                <a:lnTo>
                  <a:pt x="253288" y="2667000"/>
                </a:lnTo>
                <a:lnTo>
                  <a:pt x="228600" y="2679191"/>
                </a:lnTo>
                <a:lnTo>
                  <a:pt x="213359" y="2685288"/>
                </a:lnTo>
                <a:close/>
              </a:path>
              <a:path w="2453639" h="2692908">
                <a:moveTo>
                  <a:pt x="227075" y="2516124"/>
                </a:moveTo>
                <a:lnTo>
                  <a:pt x="208787" y="2497836"/>
                </a:lnTo>
                <a:lnTo>
                  <a:pt x="210311" y="2496311"/>
                </a:lnTo>
                <a:lnTo>
                  <a:pt x="227075" y="2516124"/>
                </a:lnTo>
                <a:close/>
              </a:path>
              <a:path w="2453639" h="2692908">
                <a:moveTo>
                  <a:pt x="227075" y="2389632"/>
                </a:moveTo>
                <a:lnTo>
                  <a:pt x="182879" y="2365248"/>
                </a:lnTo>
                <a:lnTo>
                  <a:pt x="190500" y="2368295"/>
                </a:lnTo>
                <a:lnTo>
                  <a:pt x="227075" y="2389632"/>
                </a:lnTo>
                <a:close/>
              </a:path>
              <a:path w="2453639" h="2692908">
                <a:moveTo>
                  <a:pt x="531875" y="12191"/>
                </a:moveTo>
                <a:lnTo>
                  <a:pt x="2289048" y="0"/>
                </a:lnTo>
                <a:lnTo>
                  <a:pt x="545591" y="19812"/>
                </a:lnTo>
                <a:lnTo>
                  <a:pt x="531875" y="12191"/>
                </a:lnTo>
                <a:close/>
              </a:path>
              <a:path w="2453639" h="2692908">
                <a:moveTo>
                  <a:pt x="417575" y="167640"/>
                </a:moveTo>
                <a:lnTo>
                  <a:pt x="419100" y="166116"/>
                </a:lnTo>
                <a:lnTo>
                  <a:pt x="425195" y="163068"/>
                </a:lnTo>
                <a:lnTo>
                  <a:pt x="432816" y="158496"/>
                </a:lnTo>
                <a:lnTo>
                  <a:pt x="441959" y="155448"/>
                </a:lnTo>
                <a:lnTo>
                  <a:pt x="449579" y="153924"/>
                </a:lnTo>
                <a:lnTo>
                  <a:pt x="458723" y="152400"/>
                </a:lnTo>
                <a:lnTo>
                  <a:pt x="606721" y="152399"/>
                </a:lnTo>
                <a:lnTo>
                  <a:pt x="608075" y="164591"/>
                </a:lnTo>
                <a:lnTo>
                  <a:pt x="620267" y="152400"/>
                </a:lnTo>
                <a:lnTo>
                  <a:pt x="620267" y="100583"/>
                </a:lnTo>
                <a:lnTo>
                  <a:pt x="624839" y="115824"/>
                </a:lnTo>
                <a:lnTo>
                  <a:pt x="620267" y="176783"/>
                </a:lnTo>
                <a:lnTo>
                  <a:pt x="469391" y="176783"/>
                </a:lnTo>
                <a:lnTo>
                  <a:pt x="463295" y="178308"/>
                </a:lnTo>
                <a:lnTo>
                  <a:pt x="455675" y="178308"/>
                </a:lnTo>
                <a:lnTo>
                  <a:pt x="449579" y="179832"/>
                </a:lnTo>
                <a:lnTo>
                  <a:pt x="445007" y="182880"/>
                </a:lnTo>
                <a:lnTo>
                  <a:pt x="438911" y="184404"/>
                </a:lnTo>
                <a:lnTo>
                  <a:pt x="432816" y="188975"/>
                </a:lnTo>
                <a:lnTo>
                  <a:pt x="434339" y="187452"/>
                </a:lnTo>
                <a:lnTo>
                  <a:pt x="422148" y="196596"/>
                </a:lnTo>
                <a:lnTo>
                  <a:pt x="425195" y="195072"/>
                </a:lnTo>
                <a:lnTo>
                  <a:pt x="416051" y="205740"/>
                </a:lnTo>
                <a:lnTo>
                  <a:pt x="416051" y="204216"/>
                </a:lnTo>
                <a:lnTo>
                  <a:pt x="413003" y="210312"/>
                </a:lnTo>
                <a:lnTo>
                  <a:pt x="409955" y="214883"/>
                </a:lnTo>
                <a:lnTo>
                  <a:pt x="408432" y="220980"/>
                </a:lnTo>
                <a:lnTo>
                  <a:pt x="406907" y="227075"/>
                </a:lnTo>
                <a:lnTo>
                  <a:pt x="405383" y="233172"/>
                </a:lnTo>
                <a:lnTo>
                  <a:pt x="405383" y="246888"/>
                </a:lnTo>
                <a:lnTo>
                  <a:pt x="406907" y="252983"/>
                </a:lnTo>
                <a:lnTo>
                  <a:pt x="408432" y="259080"/>
                </a:lnTo>
                <a:lnTo>
                  <a:pt x="409955" y="265175"/>
                </a:lnTo>
                <a:lnTo>
                  <a:pt x="413003" y="269748"/>
                </a:lnTo>
                <a:lnTo>
                  <a:pt x="416051" y="275844"/>
                </a:lnTo>
                <a:lnTo>
                  <a:pt x="416051" y="274320"/>
                </a:lnTo>
                <a:lnTo>
                  <a:pt x="425195" y="286512"/>
                </a:lnTo>
                <a:lnTo>
                  <a:pt x="422148" y="284988"/>
                </a:lnTo>
                <a:lnTo>
                  <a:pt x="434339" y="294132"/>
                </a:lnTo>
                <a:lnTo>
                  <a:pt x="432816" y="292608"/>
                </a:lnTo>
                <a:lnTo>
                  <a:pt x="437387" y="295656"/>
                </a:lnTo>
                <a:lnTo>
                  <a:pt x="443483" y="298704"/>
                </a:lnTo>
                <a:lnTo>
                  <a:pt x="449579" y="300228"/>
                </a:lnTo>
                <a:lnTo>
                  <a:pt x="455675" y="301752"/>
                </a:lnTo>
                <a:lnTo>
                  <a:pt x="461771" y="303275"/>
                </a:lnTo>
                <a:lnTo>
                  <a:pt x="481583" y="303275"/>
                </a:lnTo>
                <a:lnTo>
                  <a:pt x="486155" y="327660"/>
                </a:lnTo>
                <a:lnTo>
                  <a:pt x="502919" y="326136"/>
                </a:lnTo>
                <a:lnTo>
                  <a:pt x="518159" y="321564"/>
                </a:lnTo>
                <a:lnTo>
                  <a:pt x="533400" y="315468"/>
                </a:lnTo>
                <a:lnTo>
                  <a:pt x="547116" y="309372"/>
                </a:lnTo>
                <a:lnTo>
                  <a:pt x="2124455" y="329183"/>
                </a:lnTo>
                <a:lnTo>
                  <a:pt x="460248" y="329183"/>
                </a:lnTo>
                <a:lnTo>
                  <a:pt x="419100" y="313944"/>
                </a:lnTo>
                <a:lnTo>
                  <a:pt x="417575" y="313944"/>
                </a:lnTo>
                <a:lnTo>
                  <a:pt x="406907" y="303275"/>
                </a:lnTo>
                <a:lnTo>
                  <a:pt x="405383" y="301752"/>
                </a:lnTo>
                <a:lnTo>
                  <a:pt x="396239" y="291083"/>
                </a:lnTo>
                <a:lnTo>
                  <a:pt x="394716" y="289560"/>
                </a:lnTo>
                <a:lnTo>
                  <a:pt x="390143" y="283464"/>
                </a:lnTo>
                <a:lnTo>
                  <a:pt x="387095" y="275844"/>
                </a:lnTo>
                <a:lnTo>
                  <a:pt x="384048" y="266700"/>
                </a:lnTo>
                <a:lnTo>
                  <a:pt x="382523" y="259080"/>
                </a:lnTo>
                <a:lnTo>
                  <a:pt x="381000" y="249936"/>
                </a:lnTo>
                <a:lnTo>
                  <a:pt x="379475" y="240791"/>
                </a:lnTo>
                <a:lnTo>
                  <a:pt x="381000" y="231648"/>
                </a:lnTo>
                <a:lnTo>
                  <a:pt x="381000" y="224028"/>
                </a:lnTo>
                <a:lnTo>
                  <a:pt x="384048" y="214883"/>
                </a:lnTo>
                <a:lnTo>
                  <a:pt x="387095" y="207264"/>
                </a:lnTo>
                <a:lnTo>
                  <a:pt x="390143" y="199644"/>
                </a:lnTo>
                <a:lnTo>
                  <a:pt x="394716" y="192024"/>
                </a:lnTo>
                <a:lnTo>
                  <a:pt x="396239" y="190500"/>
                </a:lnTo>
                <a:lnTo>
                  <a:pt x="405383" y="178308"/>
                </a:lnTo>
                <a:lnTo>
                  <a:pt x="406907" y="176783"/>
                </a:lnTo>
                <a:lnTo>
                  <a:pt x="417575" y="167640"/>
                </a:lnTo>
                <a:close/>
              </a:path>
              <a:path w="2453639" h="2692908">
                <a:moveTo>
                  <a:pt x="556260" y="303275"/>
                </a:moveTo>
                <a:lnTo>
                  <a:pt x="2130551" y="303275"/>
                </a:lnTo>
                <a:lnTo>
                  <a:pt x="2124455" y="309372"/>
                </a:lnTo>
                <a:lnTo>
                  <a:pt x="2124455" y="329183"/>
                </a:lnTo>
                <a:lnTo>
                  <a:pt x="547116" y="309372"/>
                </a:lnTo>
                <a:lnTo>
                  <a:pt x="533400" y="315468"/>
                </a:lnTo>
                <a:lnTo>
                  <a:pt x="518159" y="321564"/>
                </a:lnTo>
                <a:lnTo>
                  <a:pt x="502919" y="326136"/>
                </a:lnTo>
                <a:lnTo>
                  <a:pt x="486155" y="327660"/>
                </a:lnTo>
                <a:lnTo>
                  <a:pt x="481583" y="303275"/>
                </a:lnTo>
                <a:lnTo>
                  <a:pt x="495300" y="301752"/>
                </a:lnTo>
                <a:lnTo>
                  <a:pt x="509016" y="297180"/>
                </a:lnTo>
                <a:lnTo>
                  <a:pt x="522732" y="292608"/>
                </a:lnTo>
                <a:lnTo>
                  <a:pt x="533400" y="286512"/>
                </a:lnTo>
                <a:lnTo>
                  <a:pt x="545591" y="280416"/>
                </a:lnTo>
                <a:lnTo>
                  <a:pt x="556259" y="272796"/>
                </a:lnTo>
                <a:lnTo>
                  <a:pt x="566927" y="263652"/>
                </a:lnTo>
                <a:lnTo>
                  <a:pt x="576071" y="252983"/>
                </a:lnTo>
                <a:lnTo>
                  <a:pt x="583691" y="242316"/>
                </a:lnTo>
                <a:lnTo>
                  <a:pt x="589787" y="231648"/>
                </a:lnTo>
                <a:lnTo>
                  <a:pt x="595883" y="219456"/>
                </a:lnTo>
                <a:lnTo>
                  <a:pt x="600455" y="207264"/>
                </a:lnTo>
                <a:lnTo>
                  <a:pt x="605027" y="193548"/>
                </a:lnTo>
                <a:lnTo>
                  <a:pt x="606551" y="179832"/>
                </a:lnTo>
                <a:lnTo>
                  <a:pt x="606856" y="176783"/>
                </a:lnTo>
                <a:lnTo>
                  <a:pt x="620267" y="176783"/>
                </a:lnTo>
                <a:lnTo>
                  <a:pt x="624839" y="115824"/>
                </a:lnTo>
                <a:lnTo>
                  <a:pt x="629411" y="131064"/>
                </a:lnTo>
                <a:lnTo>
                  <a:pt x="632459" y="147828"/>
                </a:lnTo>
                <a:lnTo>
                  <a:pt x="632459" y="181356"/>
                </a:lnTo>
                <a:lnTo>
                  <a:pt x="629411" y="196596"/>
                </a:lnTo>
                <a:lnTo>
                  <a:pt x="624839" y="213360"/>
                </a:lnTo>
                <a:lnTo>
                  <a:pt x="620267" y="228600"/>
                </a:lnTo>
                <a:lnTo>
                  <a:pt x="612648" y="242316"/>
                </a:lnTo>
                <a:lnTo>
                  <a:pt x="605027" y="256032"/>
                </a:lnTo>
                <a:lnTo>
                  <a:pt x="595883" y="268224"/>
                </a:lnTo>
                <a:lnTo>
                  <a:pt x="585216" y="280416"/>
                </a:lnTo>
                <a:lnTo>
                  <a:pt x="573023" y="291083"/>
                </a:lnTo>
                <a:lnTo>
                  <a:pt x="560832" y="300228"/>
                </a:lnTo>
                <a:lnTo>
                  <a:pt x="556260" y="303275"/>
                </a:lnTo>
                <a:close/>
              </a:path>
              <a:path w="2453639" h="2692908">
                <a:moveTo>
                  <a:pt x="1985771" y="2692908"/>
                </a:moveTo>
                <a:lnTo>
                  <a:pt x="166116" y="2692908"/>
                </a:lnTo>
                <a:lnTo>
                  <a:pt x="181355" y="2691384"/>
                </a:lnTo>
                <a:lnTo>
                  <a:pt x="198119" y="2689859"/>
                </a:lnTo>
                <a:lnTo>
                  <a:pt x="1985771" y="2692908"/>
                </a:lnTo>
                <a:close/>
              </a:path>
              <a:path w="2453639" h="2692908">
                <a:moveTo>
                  <a:pt x="2304287" y="25908"/>
                </a:moveTo>
                <a:lnTo>
                  <a:pt x="556564" y="25908"/>
                </a:lnTo>
                <a:lnTo>
                  <a:pt x="516635" y="7620"/>
                </a:lnTo>
                <a:lnTo>
                  <a:pt x="2289048" y="0"/>
                </a:lnTo>
                <a:lnTo>
                  <a:pt x="531875" y="12191"/>
                </a:lnTo>
                <a:lnTo>
                  <a:pt x="545591" y="19812"/>
                </a:lnTo>
                <a:lnTo>
                  <a:pt x="2289048" y="0"/>
                </a:lnTo>
                <a:lnTo>
                  <a:pt x="2305811" y="1524"/>
                </a:lnTo>
                <a:lnTo>
                  <a:pt x="2321051" y="3048"/>
                </a:lnTo>
                <a:lnTo>
                  <a:pt x="2337816" y="7620"/>
                </a:lnTo>
                <a:lnTo>
                  <a:pt x="2353055" y="12191"/>
                </a:lnTo>
                <a:lnTo>
                  <a:pt x="2366771" y="19812"/>
                </a:lnTo>
                <a:lnTo>
                  <a:pt x="2380487" y="27432"/>
                </a:lnTo>
                <a:lnTo>
                  <a:pt x="2392679" y="38100"/>
                </a:lnTo>
                <a:lnTo>
                  <a:pt x="2404871" y="47244"/>
                </a:lnTo>
                <a:lnTo>
                  <a:pt x="2415539" y="59436"/>
                </a:lnTo>
                <a:lnTo>
                  <a:pt x="2424683" y="71628"/>
                </a:lnTo>
                <a:lnTo>
                  <a:pt x="2433827" y="85344"/>
                </a:lnTo>
                <a:lnTo>
                  <a:pt x="2439923" y="100583"/>
                </a:lnTo>
                <a:lnTo>
                  <a:pt x="2446019" y="115824"/>
                </a:lnTo>
                <a:lnTo>
                  <a:pt x="2450591" y="131064"/>
                </a:lnTo>
                <a:lnTo>
                  <a:pt x="2452116" y="147828"/>
                </a:lnTo>
                <a:lnTo>
                  <a:pt x="2453639" y="164591"/>
                </a:lnTo>
                <a:lnTo>
                  <a:pt x="2452116" y="181356"/>
                </a:lnTo>
                <a:lnTo>
                  <a:pt x="2450591" y="196596"/>
                </a:lnTo>
                <a:lnTo>
                  <a:pt x="2446019" y="213360"/>
                </a:lnTo>
                <a:lnTo>
                  <a:pt x="2439923" y="228600"/>
                </a:lnTo>
                <a:lnTo>
                  <a:pt x="2433827" y="242316"/>
                </a:lnTo>
                <a:lnTo>
                  <a:pt x="2426207" y="256032"/>
                </a:lnTo>
                <a:lnTo>
                  <a:pt x="2415539" y="268224"/>
                </a:lnTo>
                <a:lnTo>
                  <a:pt x="2406395" y="280416"/>
                </a:lnTo>
                <a:lnTo>
                  <a:pt x="2394203" y="291083"/>
                </a:lnTo>
                <a:lnTo>
                  <a:pt x="2382011" y="300228"/>
                </a:lnTo>
                <a:lnTo>
                  <a:pt x="2368295" y="309372"/>
                </a:lnTo>
                <a:lnTo>
                  <a:pt x="2353055" y="315468"/>
                </a:lnTo>
                <a:lnTo>
                  <a:pt x="2337816" y="321564"/>
                </a:lnTo>
                <a:lnTo>
                  <a:pt x="2322575" y="326136"/>
                </a:lnTo>
                <a:lnTo>
                  <a:pt x="2305811" y="327660"/>
                </a:lnTo>
                <a:lnTo>
                  <a:pt x="2289048" y="329183"/>
                </a:lnTo>
                <a:lnTo>
                  <a:pt x="2150363" y="329183"/>
                </a:lnTo>
                <a:lnTo>
                  <a:pt x="2150363" y="316991"/>
                </a:lnTo>
                <a:lnTo>
                  <a:pt x="2136648" y="329183"/>
                </a:lnTo>
                <a:lnTo>
                  <a:pt x="2124455" y="2543556"/>
                </a:lnTo>
                <a:lnTo>
                  <a:pt x="2124455" y="309372"/>
                </a:lnTo>
                <a:lnTo>
                  <a:pt x="2130551" y="303275"/>
                </a:lnTo>
                <a:lnTo>
                  <a:pt x="2124455" y="316991"/>
                </a:lnTo>
                <a:lnTo>
                  <a:pt x="2130551" y="303275"/>
                </a:lnTo>
                <a:lnTo>
                  <a:pt x="2302763" y="303275"/>
                </a:lnTo>
                <a:lnTo>
                  <a:pt x="2316479" y="301752"/>
                </a:lnTo>
                <a:lnTo>
                  <a:pt x="2330195" y="297180"/>
                </a:lnTo>
                <a:lnTo>
                  <a:pt x="2342387" y="292608"/>
                </a:lnTo>
                <a:lnTo>
                  <a:pt x="2354579" y="286512"/>
                </a:lnTo>
                <a:lnTo>
                  <a:pt x="2366771" y="280416"/>
                </a:lnTo>
                <a:lnTo>
                  <a:pt x="2377439" y="272796"/>
                </a:lnTo>
                <a:lnTo>
                  <a:pt x="2386583" y="263652"/>
                </a:lnTo>
                <a:lnTo>
                  <a:pt x="2395727" y="252983"/>
                </a:lnTo>
                <a:lnTo>
                  <a:pt x="2403348" y="242316"/>
                </a:lnTo>
                <a:lnTo>
                  <a:pt x="2410967" y="231648"/>
                </a:lnTo>
                <a:lnTo>
                  <a:pt x="2417063" y="219456"/>
                </a:lnTo>
                <a:lnTo>
                  <a:pt x="2421635" y="207264"/>
                </a:lnTo>
                <a:lnTo>
                  <a:pt x="2424683" y="193548"/>
                </a:lnTo>
                <a:lnTo>
                  <a:pt x="2427732" y="179832"/>
                </a:lnTo>
                <a:lnTo>
                  <a:pt x="2427732" y="150875"/>
                </a:lnTo>
                <a:lnTo>
                  <a:pt x="2424683" y="137160"/>
                </a:lnTo>
                <a:lnTo>
                  <a:pt x="2421635" y="123444"/>
                </a:lnTo>
                <a:lnTo>
                  <a:pt x="2417063" y="111252"/>
                </a:lnTo>
                <a:lnTo>
                  <a:pt x="2410967" y="99060"/>
                </a:lnTo>
                <a:lnTo>
                  <a:pt x="2404871" y="86868"/>
                </a:lnTo>
                <a:lnTo>
                  <a:pt x="2397251" y="76200"/>
                </a:lnTo>
                <a:lnTo>
                  <a:pt x="2388107" y="67056"/>
                </a:lnTo>
                <a:lnTo>
                  <a:pt x="2377439" y="57912"/>
                </a:lnTo>
                <a:lnTo>
                  <a:pt x="2366771" y="50291"/>
                </a:lnTo>
                <a:lnTo>
                  <a:pt x="2356103" y="42672"/>
                </a:lnTo>
                <a:lnTo>
                  <a:pt x="2343911" y="36575"/>
                </a:lnTo>
                <a:lnTo>
                  <a:pt x="2330195" y="32004"/>
                </a:lnTo>
                <a:lnTo>
                  <a:pt x="2318003" y="28956"/>
                </a:lnTo>
                <a:lnTo>
                  <a:pt x="2304287" y="25908"/>
                </a:lnTo>
                <a:close/>
              </a:path>
              <a:path w="2453639" h="2692908">
                <a:moveTo>
                  <a:pt x="501395" y="3048"/>
                </a:moveTo>
                <a:lnTo>
                  <a:pt x="2289048" y="0"/>
                </a:lnTo>
                <a:lnTo>
                  <a:pt x="516635" y="7620"/>
                </a:lnTo>
                <a:lnTo>
                  <a:pt x="556564" y="25908"/>
                </a:lnTo>
                <a:lnTo>
                  <a:pt x="484632" y="1524"/>
                </a:lnTo>
                <a:lnTo>
                  <a:pt x="2289048" y="0"/>
                </a:lnTo>
                <a:lnTo>
                  <a:pt x="501395" y="3048"/>
                </a:lnTo>
                <a:close/>
              </a:path>
              <a:path w="2453639" h="2692908">
                <a:moveTo>
                  <a:pt x="224027" y="2427732"/>
                </a:moveTo>
                <a:lnTo>
                  <a:pt x="220979" y="2423159"/>
                </a:lnTo>
                <a:lnTo>
                  <a:pt x="217932" y="2418588"/>
                </a:lnTo>
                <a:lnTo>
                  <a:pt x="209296" y="2407074"/>
                </a:lnTo>
                <a:lnTo>
                  <a:pt x="201167" y="2400300"/>
                </a:lnTo>
                <a:lnTo>
                  <a:pt x="195071" y="2397252"/>
                </a:lnTo>
                <a:lnTo>
                  <a:pt x="190500" y="2394204"/>
                </a:lnTo>
                <a:lnTo>
                  <a:pt x="184403" y="2392679"/>
                </a:lnTo>
                <a:lnTo>
                  <a:pt x="178307" y="2391156"/>
                </a:lnTo>
                <a:lnTo>
                  <a:pt x="172211" y="2389632"/>
                </a:lnTo>
                <a:lnTo>
                  <a:pt x="150875" y="2389632"/>
                </a:lnTo>
                <a:lnTo>
                  <a:pt x="137159" y="2391156"/>
                </a:lnTo>
                <a:lnTo>
                  <a:pt x="123443" y="2395727"/>
                </a:lnTo>
                <a:lnTo>
                  <a:pt x="111251" y="2400300"/>
                </a:lnTo>
                <a:lnTo>
                  <a:pt x="99059" y="2406395"/>
                </a:lnTo>
                <a:lnTo>
                  <a:pt x="88391" y="2412491"/>
                </a:lnTo>
                <a:lnTo>
                  <a:pt x="77723" y="2420111"/>
                </a:lnTo>
                <a:lnTo>
                  <a:pt x="67055" y="2429256"/>
                </a:lnTo>
                <a:lnTo>
                  <a:pt x="57911" y="2439924"/>
                </a:lnTo>
                <a:lnTo>
                  <a:pt x="50291" y="2450591"/>
                </a:lnTo>
                <a:lnTo>
                  <a:pt x="42671" y="2461259"/>
                </a:lnTo>
                <a:lnTo>
                  <a:pt x="36575" y="2473452"/>
                </a:lnTo>
                <a:lnTo>
                  <a:pt x="32003" y="2485643"/>
                </a:lnTo>
                <a:lnTo>
                  <a:pt x="28955" y="2499359"/>
                </a:lnTo>
                <a:lnTo>
                  <a:pt x="27432" y="2513075"/>
                </a:lnTo>
                <a:lnTo>
                  <a:pt x="25907" y="2528316"/>
                </a:lnTo>
                <a:lnTo>
                  <a:pt x="25907" y="2542032"/>
                </a:lnTo>
                <a:lnTo>
                  <a:pt x="21335" y="2607564"/>
                </a:lnTo>
                <a:lnTo>
                  <a:pt x="13716" y="2592324"/>
                </a:lnTo>
                <a:lnTo>
                  <a:pt x="7619" y="2577084"/>
                </a:lnTo>
                <a:lnTo>
                  <a:pt x="4571" y="2561843"/>
                </a:lnTo>
                <a:lnTo>
                  <a:pt x="1523" y="2545079"/>
                </a:lnTo>
                <a:lnTo>
                  <a:pt x="0" y="2528316"/>
                </a:lnTo>
                <a:lnTo>
                  <a:pt x="1523" y="2511552"/>
                </a:lnTo>
                <a:lnTo>
                  <a:pt x="3048" y="2496311"/>
                </a:lnTo>
                <a:lnTo>
                  <a:pt x="7619" y="2479548"/>
                </a:lnTo>
                <a:lnTo>
                  <a:pt x="13716" y="2464308"/>
                </a:lnTo>
                <a:lnTo>
                  <a:pt x="19811" y="2450591"/>
                </a:lnTo>
                <a:lnTo>
                  <a:pt x="28955" y="2436875"/>
                </a:lnTo>
                <a:lnTo>
                  <a:pt x="38100" y="2424684"/>
                </a:lnTo>
                <a:lnTo>
                  <a:pt x="48767" y="2412491"/>
                </a:lnTo>
                <a:lnTo>
                  <a:pt x="59435" y="2401824"/>
                </a:lnTo>
                <a:lnTo>
                  <a:pt x="73151" y="2392679"/>
                </a:lnTo>
                <a:lnTo>
                  <a:pt x="86867" y="2383536"/>
                </a:lnTo>
                <a:lnTo>
                  <a:pt x="100583" y="2377440"/>
                </a:lnTo>
                <a:lnTo>
                  <a:pt x="115823" y="2371343"/>
                </a:lnTo>
                <a:lnTo>
                  <a:pt x="131063" y="2366772"/>
                </a:lnTo>
                <a:lnTo>
                  <a:pt x="147827" y="2365248"/>
                </a:lnTo>
                <a:lnTo>
                  <a:pt x="164591" y="2363724"/>
                </a:lnTo>
                <a:lnTo>
                  <a:pt x="304799" y="2363724"/>
                </a:lnTo>
                <a:lnTo>
                  <a:pt x="199643" y="2371343"/>
                </a:lnTo>
                <a:lnTo>
                  <a:pt x="207263" y="2374391"/>
                </a:lnTo>
                <a:lnTo>
                  <a:pt x="304799" y="2363724"/>
                </a:lnTo>
                <a:lnTo>
                  <a:pt x="316991" y="2363724"/>
                </a:lnTo>
                <a:lnTo>
                  <a:pt x="323087" y="86868"/>
                </a:lnTo>
                <a:lnTo>
                  <a:pt x="332232" y="73152"/>
                </a:lnTo>
                <a:lnTo>
                  <a:pt x="341375" y="60960"/>
                </a:lnTo>
                <a:lnTo>
                  <a:pt x="352043" y="48768"/>
                </a:lnTo>
                <a:lnTo>
                  <a:pt x="364235" y="38100"/>
                </a:lnTo>
                <a:lnTo>
                  <a:pt x="376427" y="28956"/>
                </a:lnTo>
                <a:lnTo>
                  <a:pt x="390143" y="19812"/>
                </a:lnTo>
                <a:lnTo>
                  <a:pt x="403859" y="13716"/>
                </a:lnTo>
                <a:lnTo>
                  <a:pt x="419100" y="7620"/>
                </a:lnTo>
                <a:lnTo>
                  <a:pt x="434339" y="3048"/>
                </a:lnTo>
                <a:lnTo>
                  <a:pt x="451103" y="1524"/>
                </a:lnTo>
                <a:lnTo>
                  <a:pt x="467867" y="0"/>
                </a:lnTo>
                <a:lnTo>
                  <a:pt x="2289048" y="0"/>
                </a:lnTo>
                <a:lnTo>
                  <a:pt x="484632" y="1524"/>
                </a:lnTo>
                <a:lnTo>
                  <a:pt x="556564" y="25908"/>
                </a:lnTo>
                <a:lnTo>
                  <a:pt x="573023" y="38100"/>
                </a:lnTo>
                <a:lnTo>
                  <a:pt x="583691" y="47244"/>
                </a:lnTo>
                <a:lnTo>
                  <a:pt x="594359" y="59436"/>
                </a:lnTo>
                <a:lnTo>
                  <a:pt x="605027" y="71628"/>
                </a:lnTo>
                <a:lnTo>
                  <a:pt x="612648" y="85344"/>
                </a:lnTo>
                <a:lnTo>
                  <a:pt x="620267" y="100583"/>
                </a:lnTo>
                <a:lnTo>
                  <a:pt x="620267" y="152400"/>
                </a:lnTo>
                <a:lnTo>
                  <a:pt x="608075" y="164591"/>
                </a:lnTo>
                <a:lnTo>
                  <a:pt x="606721" y="152399"/>
                </a:lnTo>
                <a:lnTo>
                  <a:pt x="606551" y="150875"/>
                </a:lnTo>
                <a:lnTo>
                  <a:pt x="605027" y="137160"/>
                </a:lnTo>
                <a:lnTo>
                  <a:pt x="601979" y="123444"/>
                </a:lnTo>
                <a:lnTo>
                  <a:pt x="597407" y="111252"/>
                </a:lnTo>
                <a:lnTo>
                  <a:pt x="591311" y="99060"/>
                </a:lnTo>
                <a:lnTo>
                  <a:pt x="583691" y="86868"/>
                </a:lnTo>
                <a:lnTo>
                  <a:pt x="576071" y="76200"/>
                </a:lnTo>
                <a:lnTo>
                  <a:pt x="566927" y="67056"/>
                </a:lnTo>
                <a:lnTo>
                  <a:pt x="557783" y="57912"/>
                </a:lnTo>
                <a:lnTo>
                  <a:pt x="547116" y="50291"/>
                </a:lnTo>
                <a:lnTo>
                  <a:pt x="534923" y="42672"/>
                </a:lnTo>
                <a:lnTo>
                  <a:pt x="522732" y="36575"/>
                </a:lnTo>
                <a:lnTo>
                  <a:pt x="510539" y="32004"/>
                </a:lnTo>
                <a:lnTo>
                  <a:pt x="496823" y="28956"/>
                </a:lnTo>
                <a:lnTo>
                  <a:pt x="483107" y="25908"/>
                </a:lnTo>
                <a:lnTo>
                  <a:pt x="454151" y="25908"/>
                </a:lnTo>
                <a:lnTo>
                  <a:pt x="440435" y="28956"/>
                </a:lnTo>
                <a:lnTo>
                  <a:pt x="428243" y="32004"/>
                </a:lnTo>
                <a:lnTo>
                  <a:pt x="414527" y="36575"/>
                </a:lnTo>
                <a:lnTo>
                  <a:pt x="402335" y="42672"/>
                </a:lnTo>
                <a:lnTo>
                  <a:pt x="391667" y="48768"/>
                </a:lnTo>
                <a:lnTo>
                  <a:pt x="381000" y="56388"/>
                </a:lnTo>
                <a:lnTo>
                  <a:pt x="370332" y="65532"/>
                </a:lnTo>
                <a:lnTo>
                  <a:pt x="361187" y="76200"/>
                </a:lnTo>
                <a:lnTo>
                  <a:pt x="353567" y="86868"/>
                </a:lnTo>
                <a:lnTo>
                  <a:pt x="345948" y="97536"/>
                </a:lnTo>
                <a:lnTo>
                  <a:pt x="332232" y="135636"/>
                </a:lnTo>
                <a:lnTo>
                  <a:pt x="329183" y="164591"/>
                </a:lnTo>
                <a:lnTo>
                  <a:pt x="329183" y="2375916"/>
                </a:lnTo>
                <a:lnTo>
                  <a:pt x="304800" y="2375916"/>
                </a:lnTo>
                <a:lnTo>
                  <a:pt x="304799" y="2389632"/>
                </a:lnTo>
                <a:lnTo>
                  <a:pt x="227075" y="2389632"/>
                </a:lnTo>
                <a:lnTo>
                  <a:pt x="213359" y="2378964"/>
                </a:lnTo>
                <a:lnTo>
                  <a:pt x="227075" y="2389632"/>
                </a:lnTo>
                <a:lnTo>
                  <a:pt x="190500" y="2368295"/>
                </a:lnTo>
                <a:lnTo>
                  <a:pt x="182879" y="2365248"/>
                </a:lnTo>
                <a:lnTo>
                  <a:pt x="227075" y="2389632"/>
                </a:lnTo>
                <a:lnTo>
                  <a:pt x="208787" y="2406395"/>
                </a:lnTo>
                <a:lnTo>
                  <a:pt x="210311" y="2407920"/>
                </a:lnTo>
                <a:lnTo>
                  <a:pt x="227075" y="2389632"/>
                </a:lnTo>
                <a:lnTo>
                  <a:pt x="225551" y="2433827"/>
                </a:lnTo>
                <a:lnTo>
                  <a:pt x="224027" y="2427732"/>
                </a:lnTo>
                <a:close/>
              </a:path>
              <a:path w="2453639" h="2692908">
                <a:moveTo>
                  <a:pt x="321563" y="2577084"/>
                </a:moveTo>
                <a:lnTo>
                  <a:pt x="316991" y="2592324"/>
                </a:lnTo>
                <a:lnTo>
                  <a:pt x="316991" y="2540508"/>
                </a:lnTo>
                <a:lnTo>
                  <a:pt x="304800" y="2528316"/>
                </a:lnTo>
                <a:lnTo>
                  <a:pt x="316991" y="2516124"/>
                </a:lnTo>
                <a:lnTo>
                  <a:pt x="323087" y="2389632"/>
                </a:lnTo>
                <a:lnTo>
                  <a:pt x="329183" y="2383536"/>
                </a:lnTo>
                <a:lnTo>
                  <a:pt x="329183" y="2545079"/>
                </a:lnTo>
                <a:lnTo>
                  <a:pt x="326135" y="2561843"/>
                </a:lnTo>
                <a:lnTo>
                  <a:pt x="321563" y="2577084"/>
                </a:lnTo>
                <a:close/>
              </a:path>
              <a:path w="2453639" h="2692908">
                <a:moveTo>
                  <a:pt x="231648" y="2650236"/>
                </a:moveTo>
                <a:lnTo>
                  <a:pt x="243839" y="2642616"/>
                </a:lnTo>
                <a:lnTo>
                  <a:pt x="254507" y="2634995"/>
                </a:lnTo>
                <a:lnTo>
                  <a:pt x="263651" y="2625852"/>
                </a:lnTo>
                <a:lnTo>
                  <a:pt x="272795" y="2616708"/>
                </a:lnTo>
                <a:lnTo>
                  <a:pt x="280416" y="2606040"/>
                </a:lnTo>
                <a:lnTo>
                  <a:pt x="288035" y="2593848"/>
                </a:lnTo>
                <a:lnTo>
                  <a:pt x="294132" y="2581656"/>
                </a:lnTo>
                <a:lnTo>
                  <a:pt x="298703" y="2569464"/>
                </a:lnTo>
                <a:lnTo>
                  <a:pt x="301751" y="2555748"/>
                </a:lnTo>
                <a:lnTo>
                  <a:pt x="303275" y="2542032"/>
                </a:lnTo>
                <a:lnTo>
                  <a:pt x="303445" y="2540507"/>
                </a:lnTo>
                <a:lnTo>
                  <a:pt x="207263" y="2529840"/>
                </a:lnTo>
                <a:lnTo>
                  <a:pt x="199643" y="2534411"/>
                </a:lnTo>
                <a:lnTo>
                  <a:pt x="303445" y="2540507"/>
                </a:lnTo>
                <a:lnTo>
                  <a:pt x="158495" y="2540508"/>
                </a:lnTo>
                <a:lnTo>
                  <a:pt x="152400" y="2535936"/>
                </a:lnTo>
                <a:lnTo>
                  <a:pt x="152400" y="2522220"/>
                </a:lnTo>
                <a:lnTo>
                  <a:pt x="156971" y="2516124"/>
                </a:lnTo>
                <a:lnTo>
                  <a:pt x="164591" y="2516124"/>
                </a:lnTo>
                <a:lnTo>
                  <a:pt x="170687" y="2514600"/>
                </a:lnTo>
                <a:lnTo>
                  <a:pt x="176783" y="2514600"/>
                </a:lnTo>
                <a:lnTo>
                  <a:pt x="182879" y="2513075"/>
                </a:lnTo>
                <a:lnTo>
                  <a:pt x="188975" y="2510027"/>
                </a:lnTo>
                <a:lnTo>
                  <a:pt x="195071" y="2508504"/>
                </a:lnTo>
                <a:lnTo>
                  <a:pt x="199643" y="2505456"/>
                </a:lnTo>
                <a:lnTo>
                  <a:pt x="209493" y="2497013"/>
                </a:lnTo>
                <a:lnTo>
                  <a:pt x="217932" y="2487168"/>
                </a:lnTo>
                <a:lnTo>
                  <a:pt x="216407" y="2488691"/>
                </a:lnTo>
                <a:lnTo>
                  <a:pt x="220979" y="2482595"/>
                </a:lnTo>
                <a:lnTo>
                  <a:pt x="222503" y="2478024"/>
                </a:lnTo>
                <a:lnTo>
                  <a:pt x="225551" y="2471927"/>
                </a:lnTo>
                <a:lnTo>
                  <a:pt x="227075" y="2465832"/>
                </a:lnTo>
                <a:lnTo>
                  <a:pt x="227075" y="2459736"/>
                </a:lnTo>
                <a:lnTo>
                  <a:pt x="228600" y="2453640"/>
                </a:lnTo>
                <a:lnTo>
                  <a:pt x="228600" y="2446020"/>
                </a:lnTo>
                <a:lnTo>
                  <a:pt x="227075" y="2439924"/>
                </a:lnTo>
                <a:lnTo>
                  <a:pt x="225551" y="2433827"/>
                </a:lnTo>
                <a:lnTo>
                  <a:pt x="227075" y="2389632"/>
                </a:lnTo>
                <a:lnTo>
                  <a:pt x="237743" y="2401824"/>
                </a:lnTo>
                <a:lnTo>
                  <a:pt x="242316" y="2409443"/>
                </a:lnTo>
                <a:lnTo>
                  <a:pt x="246887" y="2417064"/>
                </a:lnTo>
                <a:lnTo>
                  <a:pt x="249935" y="2426208"/>
                </a:lnTo>
                <a:lnTo>
                  <a:pt x="251459" y="2433827"/>
                </a:lnTo>
                <a:lnTo>
                  <a:pt x="252983" y="2442972"/>
                </a:lnTo>
                <a:lnTo>
                  <a:pt x="252983" y="2461259"/>
                </a:lnTo>
                <a:lnTo>
                  <a:pt x="251459" y="2468879"/>
                </a:lnTo>
                <a:lnTo>
                  <a:pt x="249935" y="2478024"/>
                </a:lnTo>
                <a:lnTo>
                  <a:pt x="246887" y="2485643"/>
                </a:lnTo>
                <a:lnTo>
                  <a:pt x="243839" y="2494788"/>
                </a:lnTo>
                <a:lnTo>
                  <a:pt x="239267" y="2500884"/>
                </a:lnTo>
                <a:lnTo>
                  <a:pt x="237743" y="2502408"/>
                </a:lnTo>
                <a:lnTo>
                  <a:pt x="228600" y="2514600"/>
                </a:lnTo>
                <a:lnTo>
                  <a:pt x="227075" y="2516124"/>
                </a:lnTo>
                <a:lnTo>
                  <a:pt x="210311" y="2496311"/>
                </a:lnTo>
                <a:lnTo>
                  <a:pt x="208787" y="2497836"/>
                </a:lnTo>
                <a:lnTo>
                  <a:pt x="227075" y="2516124"/>
                </a:lnTo>
                <a:lnTo>
                  <a:pt x="182879" y="2538984"/>
                </a:lnTo>
                <a:lnTo>
                  <a:pt x="192023" y="2537459"/>
                </a:lnTo>
                <a:lnTo>
                  <a:pt x="227075" y="2516124"/>
                </a:lnTo>
                <a:lnTo>
                  <a:pt x="214883" y="2525268"/>
                </a:lnTo>
                <a:lnTo>
                  <a:pt x="227075" y="2516124"/>
                </a:lnTo>
                <a:lnTo>
                  <a:pt x="304800" y="2516124"/>
                </a:lnTo>
                <a:lnTo>
                  <a:pt x="316991" y="2389632"/>
                </a:lnTo>
                <a:lnTo>
                  <a:pt x="329183" y="2375916"/>
                </a:lnTo>
                <a:lnTo>
                  <a:pt x="329183" y="2383536"/>
                </a:lnTo>
                <a:lnTo>
                  <a:pt x="323087" y="2389632"/>
                </a:lnTo>
                <a:lnTo>
                  <a:pt x="316991" y="2516124"/>
                </a:lnTo>
                <a:lnTo>
                  <a:pt x="304800" y="2528316"/>
                </a:lnTo>
                <a:lnTo>
                  <a:pt x="316991" y="2540508"/>
                </a:lnTo>
                <a:lnTo>
                  <a:pt x="316991" y="2592324"/>
                </a:lnTo>
                <a:lnTo>
                  <a:pt x="309371" y="2607564"/>
                </a:lnTo>
                <a:lnTo>
                  <a:pt x="301751" y="2621279"/>
                </a:lnTo>
                <a:lnTo>
                  <a:pt x="291083" y="2633472"/>
                </a:lnTo>
                <a:lnTo>
                  <a:pt x="280416" y="2645664"/>
                </a:lnTo>
                <a:lnTo>
                  <a:pt x="269748" y="2654808"/>
                </a:lnTo>
                <a:lnTo>
                  <a:pt x="256032" y="2665475"/>
                </a:lnTo>
                <a:lnTo>
                  <a:pt x="213359" y="2685288"/>
                </a:lnTo>
                <a:lnTo>
                  <a:pt x="228600" y="2679191"/>
                </a:lnTo>
                <a:lnTo>
                  <a:pt x="253288" y="2667000"/>
                </a:lnTo>
                <a:lnTo>
                  <a:pt x="1999487" y="2667000"/>
                </a:lnTo>
                <a:lnTo>
                  <a:pt x="2013203" y="2663952"/>
                </a:lnTo>
                <a:lnTo>
                  <a:pt x="2026919" y="2660904"/>
                </a:lnTo>
                <a:lnTo>
                  <a:pt x="2039111" y="2656332"/>
                </a:lnTo>
                <a:lnTo>
                  <a:pt x="2051303" y="2650236"/>
                </a:lnTo>
                <a:lnTo>
                  <a:pt x="2063495" y="2644140"/>
                </a:lnTo>
                <a:lnTo>
                  <a:pt x="2074163" y="2636520"/>
                </a:lnTo>
                <a:lnTo>
                  <a:pt x="2083307" y="2627375"/>
                </a:lnTo>
                <a:lnTo>
                  <a:pt x="2092451" y="2616708"/>
                </a:lnTo>
                <a:lnTo>
                  <a:pt x="2100071" y="2606040"/>
                </a:lnTo>
                <a:lnTo>
                  <a:pt x="2107691" y="2595372"/>
                </a:lnTo>
                <a:lnTo>
                  <a:pt x="2121407" y="2557272"/>
                </a:lnTo>
                <a:lnTo>
                  <a:pt x="2136648" y="329183"/>
                </a:lnTo>
                <a:lnTo>
                  <a:pt x="2150363" y="316991"/>
                </a:lnTo>
                <a:lnTo>
                  <a:pt x="2150363" y="2528316"/>
                </a:lnTo>
                <a:lnTo>
                  <a:pt x="2148839" y="2545079"/>
                </a:lnTo>
                <a:lnTo>
                  <a:pt x="2136648" y="2592324"/>
                </a:lnTo>
                <a:lnTo>
                  <a:pt x="2112263" y="2631948"/>
                </a:lnTo>
                <a:lnTo>
                  <a:pt x="2101595" y="2644140"/>
                </a:lnTo>
                <a:lnTo>
                  <a:pt x="2090927" y="2654808"/>
                </a:lnTo>
                <a:lnTo>
                  <a:pt x="2078735" y="2663952"/>
                </a:lnTo>
                <a:lnTo>
                  <a:pt x="2065019" y="2673095"/>
                </a:lnTo>
                <a:lnTo>
                  <a:pt x="2049779" y="2679191"/>
                </a:lnTo>
                <a:lnTo>
                  <a:pt x="2034539" y="2685288"/>
                </a:lnTo>
                <a:lnTo>
                  <a:pt x="2019300" y="2689859"/>
                </a:lnTo>
                <a:lnTo>
                  <a:pt x="2002535" y="2691384"/>
                </a:lnTo>
                <a:lnTo>
                  <a:pt x="1985771" y="2692908"/>
                </a:lnTo>
                <a:lnTo>
                  <a:pt x="242316" y="2673095"/>
                </a:lnTo>
                <a:lnTo>
                  <a:pt x="1985771" y="2692908"/>
                </a:lnTo>
                <a:lnTo>
                  <a:pt x="198119" y="2689859"/>
                </a:lnTo>
                <a:lnTo>
                  <a:pt x="181355" y="2691384"/>
                </a:lnTo>
                <a:lnTo>
                  <a:pt x="166116" y="2692908"/>
                </a:lnTo>
                <a:lnTo>
                  <a:pt x="164591" y="2692908"/>
                </a:lnTo>
                <a:lnTo>
                  <a:pt x="149351" y="2691384"/>
                </a:lnTo>
                <a:lnTo>
                  <a:pt x="132587" y="2689859"/>
                </a:lnTo>
                <a:lnTo>
                  <a:pt x="117348" y="2685288"/>
                </a:lnTo>
                <a:lnTo>
                  <a:pt x="102107" y="2679191"/>
                </a:lnTo>
                <a:lnTo>
                  <a:pt x="86867" y="2673095"/>
                </a:lnTo>
                <a:lnTo>
                  <a:pt x="73151" y="2665475"/>
                </a:lnTo>
                <a:lnTo>
                  <a:pt x="60959" y="2654808"/>
                </a:lnTo>
                <a:lnTo>
                  <a:pt x="48767" y="2645664"/>
                </a:lnTo>
                <a:lnTo>
                  <a:pt x="38100" y="2633472"/>
                </a:lnTo>
                <a:lnTo>
                  <a:pt x="28955" y="2621279"/>
                </a:lnTo>
                <a:lnTo>
                  <a:pt x="21335" y="2607564"/>
                </a:lnTo>
                <a:lnTo>
                  <a:pt x="25907" y="2542032"/>
                </a:lnTo>
                <a:lnTo>
                  <a:pt x="28955" y="2555748"/>
                </a:lnTo>
                <a:lnTo>
                  <a:pt x="32003" y="2569464"/>
                </a:lnTo>
                <a:lnTo>
                  <a:pt x="36575" y="2581656"/>
                </a:lnTo>
                <a:lnTo>
                  <a:pt x="42671" y="2593848"/>
                </a:lnTo>
                <a:lnTo>
                  <a:pt x="48767" y="2606040"/>
                </a:lnTo>
                <a:lnTo>
                  <a:pt x="57911" y="2616708"/>
                </a:lnTo>
                <a:lnTo>
                  <a:pt x="65532" y="2625852"/>
                </a:lnTo>
                <a:lnTo>
                  <a:pt x="76200" y="2634995"/>
                </a:lnTo>
                <a:lnTo>
                  <a:pt x="86867" y="2642616"/>
                </a:lnTo>
                <a:lnTo>
                  <a:pt x="97535" y="2650236"/>
                </a:lnTo>
                <a:lnTo>
                  <a:pt x="109727" y="2656332"/>
                </a:lnTo>
                <a:lnTo>
                  <a:pt x="123443" y="2660904"/>
                </a:lnTo>
                <a:lnTo>
                  <a:pt x="135635" y="2663952"/>
                </a:lnTo>
                <a:lnTo>
                  <a:pt x="150875" y="2667000"/>
                </a:lnTo>
                <a:lnTo>
                  <a:pt x="179832" y="2667000"/>
                </a:lnTo>
                <a:lnTo>
                  <a:pt x="193548" y="2663952"/>
                </a:lnTo>
                <a:lnTo>
                  <a:pt x="207263" y="2660904"/>
                </a:lnTo>
                <a:lnTo>
                  <a:pt x="219455" y="2656332"/>
                </a:lnTo>
                <a:lnTo>
                  <a:pt x="231648" y="2650236"/>
                </a:lnTo>
                <a:close/>
              </a:path>
              <a:path w="2453639" h="2692908">
                <a:moveTo>
                  <a:pt x="304799" y="2389632"/>
                </a:moveTo>
                <a:lnTo>
                  <a:pt x="304800" y="2375916"/>
                </a:lnTo>
                <a:lnTo>
                  <a:pt x="329183" y="2375916"/>
                </a:lnTo>
                <a:lnTo>
                  <a:pt x="316991" y="2389632"/>
                </a:lnTo>
                <a:lnTo>
                  <a:pt x="304800" y="2516124"/>
                </a:lnTo>
                <a:lnTo>
                  <a:pt x="304799" y="2389632"/>
                </a:lnTo>
                <a:close/>
              </a:path>
              <a:path w="2453639" h="2692908">
                <a:moveTo>
                  <a:pt x="316991" y="2363724"/>
                </a:moveTo>
                <a:lnTo>
                  <a:pt x="304799" y="2363724"/>
                </a:lnTo>
                <a:lnTo>
                  <a:pt x="304800" y="147828"/>
                </a:lnTo>
                <a:lnTo>
                  <a:pt x="307848" y="132588"/>
                </a:lnTo>
                <a:lnTo>
                  <a:pt x="310895" y="115824"/>
                </a:lnTo>
                <a:lnTo>
                  <a:pt x="316991" y="100583"/>
                </a:lnTo>
                <a:lnTo>
                  <a:pt x="323087" y="86868"/>
                </a:lnTo>
                <a:lnTo>
                  <a:pt x="316991" y="2363724"/>
                </a:lnTo>
                <a:close/>
              </a:path>
              <a:path w="2453639" h="2692908">
                <a:moveTo>
                  <a:pt x="182879" y="2538984"/>
                </a:moveTo>
                <a:lnTo>
                  <a:pt x="227075" y="2516124"/>
                </a:lnTo>
                <a:lnTo>
                  <a:pt x="192023" y="2537459"/>
                </a:lnTo>
                <a:lnTo>
                  <a:pt x="182879" y="2538984"/>
                </a:lnTo>
                <a:close/>
              </a:path>
              <a:path w="2453639" h="2692908">
                <a:moveTo>
                  <a:pt x="208787" y="2406395"/>
                </a:moveTo>
                <a:lnTo>
                  <a:pt x="227075" y="2389632"/>
                </a:lnTo>
                <a:lnTo>
                  <a:pt x="210311" y="2407920"/>
                </a:lnTo>
                <a:lnTo>
                  <a:pt x="208787" y="2406395"/>
                </a:lnTo>
                <a:close/>
              </a:path>
              <a:path w="2453639" h="2692908">
                <a:moveTo>
                  <a:pt x="303445" y="2540507"/>
                </a:moveTo>
                <a:lnTo>
                  <a:pt x="199643" y="2534411"/>
                </a:lnTo>
                <a:lnTo>
                  <a:pt x="207263" y="2529840"/>
                </a:lnTo>
                <a:lnTo>
                  <a:pt x="303445" y="2540507"/>
                </a:lnTo>
                <a:close/>
              </a:path>
              <a:path w="2453639" h="2692908">
                <a:moveTo>
                  <a:pt x="199643" y="2371343"/>
                </a:moveTo>
                <a:lnTo>
                  <a:pt x="304799" y="2363724"/>
                </a:lnTo>
                <a:lnTo>
                  <a:pt x="207263" y="2374391"/>
                </a:lnTo>
                <a:lnTo>
                  <a:pt x="199643" y="237134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9296" y="5120640"/>
            <a:ext cx="751331" cy="519683"/>
          </a:xfrm>
          <a:custGeom>
            <a:avLst/>
            <a:gdLst/>
            <a:ahLst/>
            <a:cxnLst/>
            <a:rect l="l" t="t" r="r" b="b"/>
            <a:pathLst>
              <a:path w="751331" h="519683">
                <a:moveTo>
                  <a:pt x="516636" y="60960"/>
                </a:moveTo>
                <a:lnTo>
                  <a:pt x="516636" y="158495"/>
                </a:lnTo>
                <a:lnTo>
                  <a:pt x="504443" y="132587"/>
                </a:lnTo>
                <a:lnTo>
                  <a:pt x="495300" y="39623"/>
                </a:lnTo>
                <a:lnTo>
                  <a:pt x="516636" y="30479"/>
                </a:lnTo>
                <a:lnTo>
                  <a:pt x="516636" y="60960"/>
                </a:lnTo>
                <a:close/>
              </a:path>
              <a:path w="751331" h="519683">
                <a:moveTo>
                  <a:pt x="25907" y="158496"/>
                </a:moveTo>
                <a:lnTo>
                  <a:pt x="25908" y="144779"/>
                </a:lnTo>
                <a:lnTo>
                  <a:pt x="490728" y="132587"/>
                </a:lnTo>
                <a:lnTo>
                  <a:pt x="490728" y="144779"/>
                </a:lnTo>
                <a:lnTo>
                  <a:pt x="25907" y="158496"/>
                </a:lnTo>
                <a:close/>
              </a:path>
              <a:path w="751331" h="519683">
                <a:moveTo>
                  <a:pt x="715518" y="259842"/>
                </a:moveTo>
                <a:lnTo>
                  <a:pt x="516636" y="487679"/>
                </a:lnTo>
                <a:lnTo>
                  <a:pt x="516636" y="458723"/>
                </a:lnTo>
                <a:lnTo>
                  <a:pt x="715518" y="259842"/>
                </a:lnTo>
                <a:close/>
              </a:path>
              <a:path w="751331" h="519683">
                <a:moveTo>
                  <a:pt x="723900" y="251459"/>
                </a:moveTo>
                <a:lnTo>
                  <a:pt x="751331" y="259079"/>
                </a:lnTo>
                <a:lnTo>
                  <a:pt x="723900" y="268223"/>
                </a:lnTo>
                <a:lnTo>
                  <a:pt x="723900" y="251459"/>
                </a:lnTo>
                <a:close/>
              </a:path>
              <a:path w="751331" h="519683">
                <a:moveTo>
                  <a:pt x="490728" y="519683"/>
                </a:moveTo>
                <a:lnTo>
                  <a:pt x="490728" y="373380"/>
                </a:lnTo>
                <a:lnTo>
                  <a:pt x="25908" y="373380"/>
                </a:lnTo>
                <a:lnTo>
                  <a:pt x="12192" y="361188"/>
                </a:lnTo>
                <a:lnTo>
                  <a:pt x="12192" y="158495"/>
                </a:lnTo>
                <a:lnTo>
                  <a:pt x="0" y="387095"/>
                </a:lnTo>
                <a:lnTo>
                  <a:pt x="0" y="132587"/>
                </a:lnTo>
                <a:lnTo>
                  <a:pt x="490728" y="132587"/>
                </a:lnTo>
                <a:lnTo>
                  <a:pt x="25908" y="144779"/>
                </a:lnTo>
                <a:lnTo>
                  <a:pt x="25908" y="361188"/>
                </a:lnTo>
                <a:lnTo>
                  <a:pt x="516636" y="361188"/>
                </a:lnTo>
                <a:lnTo>
                  <a:pt x="504443" y="387095"/>
                </a:lnTo>
                <a:lnTo>
                  <a:pt x="495300" y="480059"/>
                </a:lnTo>
                <a:lnTo>
                  <a:pt x="490728" y="519683"/>
                </a:lnTo>
                <a:close/>
              </a:path>
              <a:path w="751331" h="519683">
                <a:moveTo>
                  <a:pt x="12192" y="158495"/>
                </a:moveTo>
                <a:lnTo>
                  <a:pt x="12192" y="361188"/>
                </a:lnTo>
                <a:lnTo>
                  <a:pt x="25908" y="373380"/>
                </a:lnTo>
                <a:lnTo>
                  <a:pt x="490728" y="373380"/>
                </a:lnTo>
                <a:lnTo>
                  <a:pt x="490727" y="387095"/>
                </a:lnTo>
                <a:lnTo>
                  <a:pt x="0" y="387095"/>
                </a:lnTo>
                <a:lnTo>
                  <a:pt x="12192" y="158495"/>
                </a:lnTo>
                <a:close/>
              </a:path>
              <a:path w="751331" h="519683">
                <a:moveTo>
                  <a:pt x="751331" y="259079"/>
                </a:moveTo>
                <a:lnTo>
                  <a:pt x="490728" y="519683"/>
                </a:lnTo>
                <a:lnTo>
                  <a:pt x="495300" y="480059"/>
                </a:lnTo>
                <a:lnTo>
                  <a:pt x="504443" y="387095"/>
                </a:lnTo>
                <a:lnTo>
                  <a:pt x="516636" y="361188"/>
                </a:lnTo>
                <a:lnTo>
                  <a:pt x="516636" y="487679"/>
                </a:lnTo>
                <a:lnTo>
                  <a:pt x="715518" y="259842"/>
                </a:lnTo>
                <a:lnTo>
                  <a:pt x="516636" y="60960"/>
                </a:lnTo>
                <a:lnTo>
                  <a:pt x="516636" y="30479"/>
                </a:lnTo>
                <a:lnTo>
                  <a:pt x="495300" y="39623"/>
                </a:lnTo>
                <a:lnTo>
                  <a:pt x="504443" y="132587"/>
                </a:lnTo>
                <a:lnTo>
                  <a:pt x="516636" y="158495"/>
                </a:lnTo>
                <a:lnTo>
                  <a:pt x="25907" y="158496"/>
                </a:lnTo>
                <a:lnTo>
                  <a:pt x="490728" y="144779"/>
                </a:lnTo>
                <a:lnTo>
                  <a:pt x="490728" y="0"/>
                </a:lnTo>
                <a:lnTo>
                  <a:pt x="751331" y="259079"/>
                </a:lnTo>
                <a:lnTo>
                  <a:pt x="723900" y="251459"/>
                </a:lnTo>
                <a:lnTo>
                  <a:pt x="723900" y="268223"/>
                </a:lnTo>
                <a:lnTo>
                  <a:pt x="751331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8159" y="4616196"/>
            <a:ext cx="1981200" cy="1144523"/>
          </a:xfrm>
          <a:custGeom>
            <a:avLst/>
            <a:gdLst/>
            <a:ahLst/>
            <a:cxnLst/>
            <a:rect l="l" t="t" r="r" b="b"/>
            <a:pathLst>
              <a:path w="1981200" h="1144523">
                <a:moveTo>
                  <a:pt x="0" y="0"/>
                </a:moveTo>
                <a:lnTo>
                  <a:pt x="1981200" y="0"/>
                </a:lnTo>
                <a:lnTo>
                  <a:pt x="1981200" y="1144523"/>
                </a:lnTo>
                <a:lnTo>
                  <a:pt x="0" y="1144523"/>
                </a:lnTo>
                <a:lnTo>
                  <a:pt x="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14443" y="4604004"/>
            <a:ext cx="2007108" cy="1170431"/>
          </a:xfrm>
          <a:custGeom>
            <a:avLst/>
            <a:gdLst/>
            <a:ahLst/>
            <a:cxnLst/>
            <a:rect l="l" t="t" r="r" b="b"/>
            <a:pathLst>
              <a:path w="2007108" h="1170431">
                <a:moveTo>
                  <a:pt x="25908" y="1144523"/>
                </a:moveTo>
                <a:lnTo>
                  <a:pt x="1981200" y="1144523"/>
                </a:lnTo>
                <a:lnTo>
                  <a:pt x="1981200" y="1156716"/>
                </a:lnTo>
                <a:lnTo>
                  <a:pt x="25908" y="1156716"/>
                </a:lnTo>
                <a:lnTo>
                  <a:pt x="13716" y="1144523"/>
                </a:lnTo>
                <a:lnTo>
                  <a:pt x="25907" y="25907"/>
                </a:lnTo>
                <a:lnTo>
                  <a:pt x="25908" y="1144523"/>
                </a:lnTo>
                <a:close/>
              </a:path>
              <a:path w="2007108" h="1170431">
                <a:moveTo>
                  <a:pt x="6096" y="0"/>
                </a:moveTo>
                <a:lnTo>
                  <a:pt x="1994916" y="0"/>
                </a:lnTo>
                <a:lnTo>
                  <a:pt x="1981200" y="12191"/>
                </a:lnTo>
                <a:lnTo>
                  <a:pt x="1994916" y="25907"/>
                </a:lnTo>
                <a:lnTo>
                  <a:pt x="1994916" y="1170431"/>
                </a:lnTo>
                <a:lnTo>
                  <a:pt x="13716" y="1170431"/>
                </a:lnTo>
                <a:lnTo>
                  <a:pt x="13716" y="25907"/>
                </a:lnTo>
                <a:lnTo>
                  <a:pt x="25908" y="12191"/>
                </a:lnTo>
                <a:lnTo>
                  <a:pt x="25907" y="25907"/>
                </a:lnTo>
                <a:lnTo>
                  <a:pt x="13716" y="1144523"/>
                </a:lnTo>
                <a:lnTo>
                  <a:pt x="25908" y="1156716"/>
                </a:lnTo>
                <a:lnTo>
                  <a:pt x="1981200" y="1156716"/>
                </a:lnTo>
                <a:lnTo>
                  <a:pt x="1981199" y="25907"/>
                </a:lnTo>
                <a:lnTo>
                  <a:pt x="25907" y="25907"/>
                </a:lnTo>
                <a:lnTo>
                  <a:pt x="25908" y="12191"/>
                </a:lnTo>
                <a:lnTo>
                  <a:pt x="13716" y="25907"/>
                </a:lnTo>
                <a:lnTo>
                  <a:pt x="13716" y="1170431"/>
                </a:lnTo>
                <a:lnTo>
                  <a:pt x="6096" y="1170431"/>
                </a:lnTo>
                <a:lnTo>
                  <a:pt x="0" y="1164335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2007108" h="1170431">
                <a:moveTo>
                  <a:pt x="1994916" y="1170431"/>
                </a:moveTo>
                <a:lnTo>
                  <a:pt x="1994916" y="25907"/>
                </a:lnTo>
                <a:lnTo>
                  <a:pt x="1981200" y="12191"/>
                </a:lnTo>
                <a:lnTo>
                  <a:pt x="1994916" y="0"/>
                </a:lnTo>
                <a:lnTo>
                  <a:pt x="2001012" y="0"/>
                </a:lnTo>
                <a:lnTo>
                  <a:pt x="2007108" y="6095"/>
                </a:lnTo>
                <a:lnTo>
                  <a:pt x="2007108" y="1164335"/>
                </a:lnTo>
                <a:lnTo>
                  <a:pt x="2001012" y="1170431"/>
                </a:lnTo>
                <a:lnTo>
                  <a:pt x="1994916" y="1170431"/>
                </a:lnTo>
                <a:close/>
              </a:path>
            </a:pathLst>
          </a:custGeom>
          <a:solidFill>
            <a:srgbClr val="347C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2716" y="4663439"/>
            <a:ext cx="749808" cy="519683"/>
          </a:xfrm>
          <a:custGeom>
            <a:avLst/>
            <a:gdLst/>
            <a:ahLst/>
            <a:cxnLst/>
            <a:rect l="l" t="t" r="r" b="b"/>
            <a:pathLst>
              <a:path w="749808" h="519683">
                <a:moveTo>
                  <a:pt x="516636" y="60960"/>
                </a:moveTo>
                <a:lnTo>
                  <a:pt x="516636" y="158495"/>
                </a:lnTo>
                <a:lnTo>
                  <a:pt x="504443" y="132587"/>
                </a:lnTo>
                <a:lnTo>
                  <a:pt x="495300" y="39623"/>
                </a:lnTo>
                <a:lnTo>
                  <a:pt x="516636" y="30479"/>
                </a:lnTo>
                <a:lnTo>
                  <a:pt x="516636" y="60960"/>
                </a:lnTo>
                <a:close/>
              </a:path>
              <a:path w="749808" h="519683">
                <a:moveTo>
                  <a:pt x="24384" y="158495"/>
                </a:moveTo>
                <a:lnTo>
                  <a:pt x="24384" y="144779"/>
                </a:lnTo>
                <a:lnTo>
                  <a:pt x="490728" y="132587"/>
                </a:lnTo>
                <a:lnTo>
                  <a:pt x="490728" y="144779"/>
                </a:lnTo>
                <a:lnTo>
                  <a:pt x="24384" y="158495"/>
                </a:lnTo>
                <a:close/>
              </a:path>
              <a:path w="749808" h="519683">
                <a:moveTo>
                  <a:pt x="715518" y="259842"/>
                </a:moveTo>
                <a:lnTo>
                  <a:pt x="516636" y="487679"/>
                </a:lnTo>
                <a:lnTo>
                  <a:pt x="516636" y="458723"/>
                </a:lnTo>
                <a:lnTo>
                  <a:pt x="715518" y="259842"/>
                </a:lnTo>
                <a:close/>
              </a:path>
              <a:path w="749808" h="519683">
                <a:moveTo>
                  <a:pt x="723900" y="251459"/>
                </a:moveTo>
                <a:lnTo>
                  <a:pt x="749808" y="259079"/>
                </a:lnTo>
                <a:lnTo>
                  <a:pt x="723900" y="268223"/>
                </a:lnTo>
                <a:lnTo>
                  <a:pt x="723900" y="251459"/>
                </a:lnTo>
                <a:close/>
              </a:path>
              <a:path w="749808" h="519683">
                <a:moveTo>
                  <a:pt x="490728" y="519683"/>
                </a:moveTo>
                <a:lnTo>
                  <a:pt x="490728" y="373380"/>
                </a:lnTo>
                <a:lnTo>
                  <a:pt x="24384" y="373380"/>
                </a:lnTo>
                <a:lnTo>
                  <a:pt x="12192" y="361188"/>
                </a:lnTo>
                <a:lnTo>
                  <a:pt x="12192" y="158495"/>
                </a:lnTo>
                <a:lnTo>
                  <a:pt x="0" y="387095"/>
                </a:lnTo>
                <a:lnTo>
                  <a:pt x="0" y="132587"/>
                </a:lnTo>
                <a:lnTo>
                  <a:pt x="490728" y="132587"/>
                </a:lnTo>
                <a:lnTo>
                  <a:pt x="24384" y="144779"/>
                </a:lnTo>
                <a:lnTo>
                  <a:pt x="24384" y="361188"/>
                </a:lnTo>
                <a:lnTo>
                  <a:pt x="516636" y="361188"/>
                </a:lnTo>
                <a:lnTo>
                  <a:pt x="504443" y="387095"/>
                </a:lnTo>
                <a:lnTo>
                  <a:pt x="495300" y="480059"/>
                </a:lnTo>
                <a:lnTo>
                  <a:pt x="490728" y="519683"/>
                </a:lnTo>
                <a:close/>
              </a:path>
              <a:path w="749808" h="519683">
                <a:moveTo>
                  <a:pt x="12192" y="158495"/>
                </a:moveTo>
                <a:lnTo>
                  <a:pt x="12192" y="361188"/>
                </a:lnTo>
                <a:lnTo>
                  <a:pt x="24384" y="373380"/>
                </a:lnTo>
                <a:lnTo>
                  <a:pt x="490728" y="373380"/>
                </a:lnTo>
                <a:lnTo>
                  <a:pt x="490727" y="387095"/>
                </a:lnTo>
                <a:lnTo>
                  <a:pt x="0" y="387095"/>
                </a:lnTo>
                <a:lnTo>
                  <a:pt x="12192" y="158495"/>
                </a:lnTo>
                <a:close/>
              </a:path>
              <a:path w="749808" h="519683">
                <a:moveTo>
                  <a:pt x="749808" y="259079"/>
                </a:moveTo>
                <a:lnTo>
                  <a:pt x="490728" y="519683"/>
                </a:lnTo>
                <a:lnTo>
                  <a:pt x="495300" y="480059"/>
                </a:lnTo>
                <a:lnTo>
                  <a:pt x="504443" y="387095"/>
                </a:lnTo>
                <a:lnTo>
                  <a:pt x="516636" y="361188"/>
                </a:lnTo>
                <a:lnTo>
                  <a:pt x="516636" y="487679"/>
                </a:lnTo>
                <a:lnTo>
                  <a:pt x="715518" y="259842"/>
                </a:lnTo>
                <a:lnTo>
                  <a:pt x="516636" y="60960"/>
                </a:lnTo>
                <a:lnTo>
                  <a:pt x="516636" y="30479"/>
                </a:lnTo>
                <a:lnTo>
                  <a:pt x="495300" y="39623"/>
                </a:lnTo>
                <a:lnTo>
                  <a:pt x="504443" y="132587"/>
                </a:lnTo>
                <a:lnTo>
                  <a:pt x="516636" y="158495"/>
                </a:lnTo>
                <a:lnTo>
                  <a:pt x="24384" y="158495"/>
                </a:lnTo>
                <a:lnTo>
                  <a:pt x="490728" y="144779"/>
                </a:lnTo>
                <a:lnTo>
                  <a:pt x="490728" y="0"/>
                </a:lnTo>
                <a:lnTo>
                  <a:pt x="749808" y="259079"/>
                </a:lnTo>
                <a:lnTo>
                  <a:pt x="723900" y="251459"/>
                </a:lnTo>
                <a:lnTo>
                  <a:pt x="723900" y="268223"/>
                </a:lnTo>
                <a:lnTo>
                  <a:pt x="749808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2009" y="585668"/>
            <a:ext cx="74288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1986953"/>
            <a:ext cx="210413" cy="1140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1986953"/>
            <a:ext cx="7076320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0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if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2"/>
              </a:spcBef>
            </a:pPr>
            <a:r>
              <a:rPr sz="2400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8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oss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2797618"/>
            <a:ext cx="29442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164" y="2797618"/>
            <a:ext cx="3353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1443" y="2797618"/>
            <a:ext cx="7404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2099" y="2797618"/>
            <a:ext cx="3292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8234" y="2797618"/>
            <a:ext cx="7163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464" y="2797618"/>
            <a:ext cx="7675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6487" y="2797618"/>
            <a:ext cx="21577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0182" y="4198533"/>
            <a:ext cx="1293551" cy="1076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f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700" marR="620317">
              <a:lnSpc>
                <a:spcPct val="100041"/>
              </a:lnSpc>
              <a:spcBef>
                <a:spcPts val="90"/>
              </a:spcBef>
            </a:pPr>
            <a:r>
              <a:rPr sz="1800" spc="-9" dirty="0">
                <a:latin typeface="Times New Roman"/>
                <a:cs typeface="Times New Roman"/>
              </a:rPr>
              <a:t>P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X </a:t>
            </a:r>
            <a:r>
              <a:rPr sz="1800" spc="-44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0415" y="4398222"/>
            <a:ext cx="1568430" cy="80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59" dirty="0">
                <a:latin typeface="Times New Roman"/>
                <a:cs typeface="Times New Roman"/>
              </a:rPr>
              <a:t> </a:t>
            </a:r>
            <a:r>
              <a:rPr sz="1800" spc="1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np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r>
              <a:rPr sz="1800" spc="-146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(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r>
              <a:rPr sz="1800" spc="6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X) 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8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r>
              <a:rPr sz="1800" spc="-17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167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0415" y="5495455"/>
            <a:ext cx="1568430" cy="80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59" dirty="0">
                <a:latin typeface="Times New Roman"/>
                <a:cs typeface="Times New Roman"/>
              </a:rPr>
              <a:t> </a:t>
            </a:r>
            <a:r>
              <a:rPr sz="1800" spc="1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9945"/>
              </a:lnSpc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np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r>
              <a:rPr sz="1800" spc="-146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(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r>
              <a:rPr sz="1800" spc="6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X) 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8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r>
              <a:rPr sz="1800" spc="-17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9" dirty="0">
                <a:latin typeface="Times New Roman"/>
                <a:cs typeface="Times New Roman"/>
              </a:rPr>
              <a:t>u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167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8159" y="4616196"/>
            <a:ext cx="1981200" cy="1144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9"/>
              </a:spcBef>
            </a:pPr>
            <a:endParaRPr sz="1200"/>
          </a:p>
          <a:p>
            <a:pPr marL="227126" marR="230347" indent="3784" algn="ctr">
              <a:lnSpc>
                <a:spcPct val="100041"/>
              </a:lnSpc>
            </a:pPr>
            <a:r>
              <a:rPr sz="1800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00" spc="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800" spc="4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- B</a:t>
            </a:r>
            <a:r>
              <a:rPr sz="18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800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6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1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e D</a:t>
            </a:r>
            <a:r>
              <a:rPr sz="18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D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6067" y="4239768"/>
            <a:ext cx="3727704" cy="454151"/>
          </a:xfrm>
          <a:custGeom>
            <a:avLst/>
            <a:gdLst/>
            <a:ahLst/>
            <a:cxnLst/>
            <a:rect l="l" t="t" r="r" b="b"/>
            <a:pathLst>
              <a:path w="3727704" h="454151">
                <a:moveTo>
                  <a:pt x="7619" y="448055"/>
                </a:moveTo>
                <a:lnTo>
                  <a:pt x="3727703" y="448055"/>
                </a:lnTo>
                <a:lnTo>
                  <a:pt x="3727704" y="454151"/>
                </a:lnTo>
                <a:lnTo>
                  <a:pt x="7619" y="454151"/>
                </a:lnTo>
                <a:lnTo>
                  <a:pt x="0" y="448055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9971" y="4226052"/>
            <a:ext cx="3739896" cy="475487"/>
          </a:xfrm>
          <a:custGeom>
            <a:avLst/>
            <a:gdLst/>
            <a:ahLst/>
            <a:cxnLst/>
            <a:rect l="l" t="t" r="r" b="b"/>
            <a:pathLst>
              <a:path w="3739896" h="475487">
                <a:moveTo>
                  <a:pt x="3048" y="0"/>
                </a:moveTo>
                <a:lnTo>
                  <a:pt x="3739896" y="0"/>
                </a:lnTo>
                <a:lnTo>
                  <a:pt x="3733800" y="7620"/>
                </a:lnTo>
                <a:lnTo>
                  <a:pt x="3739896" y="13716"/>
                </a:lnTo>
                <a:lnTo>
                  <a:pt x="37398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7620"/>
                </a:lnTo>
                <a:lnTo>
                  <a:pt x="13715" y="13716"/>
                </a:lnTo>
                <a:lnTo>
                  <a:pt x="6096" y="461772"/>
                </a:lnTo>
                <a:lnTo>
                  <a:pt x="13716" y="467868"/>
                </a:lnTo>
                <a:lnTo>
                  <a:pt x="3733800" y="467868"/>
                </a:lnTo>
                <a:lnTo>
                  <a:pt x="3733799" y="13716"/>
                </a:lnTo>
                <a:lnTo>
                  <a:pt x="13715" y="13716"/>
                </a:lnTo>
                <a:lnTo>
                  <a:pt x="13716" y="7620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3771" y="4226052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1808" y="4239768"/>
            <a:ext cx="3979163" cy="454151"/>
          </a:xfrm>
          <a:custGeom>
            <a:avLst/>
            <a:gdLst/>
            <a:ahLst/>
            <a:cxnLst/>
            <a:rect l="l" t="t" r="r" b="b"/>
            <a:pathLst>
              <a:path w="3979163" h="454151">
                <a:moveTo>
                  <a:pt x="6095" y="448055"/>
                </a:moveTo>
                <a:lnTo>
                  <a:pt x="3979163" y="448055"/>
                </a:lnTo>
                <a:lnTo>
                  <a:pt x="3979163" y="454151"/>
                </a:lnTo>
                <a:lnTo>
                  <a:pt x="6095" y="454151"/>
                </a:lnTo>
                <a:lnTo>
                  <a:pt x="0" y="448055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5712" y="4226052"/>
            <a:ext cx="3991356" cy="475487"/>
          </a:xfrm>
          <a:custGeom>
            <a:avLst/>
            <a:gdLst/>
            <a:ahLst/>
            <a:cxnLst/>
            <a:rect l="l" t="t" r="r" b="b"/>
            <a:pathLst>
              <a:path w="3991356" h="475487">
                <a:moveTo>
                  <a:pt x="3048" y="0"/>
                </a:moveTo>
                <a:lnTo>
                  <a:pt x="3991356" y="0"/>
                </a:lnTo>
                <a:lnTo>
                  <a:pt x="3985259" y="7620"/>
                </a:lnTo>
                <a:lnTo>
                  <a:pt x="3991356" y="13716"/>
                </a:lnTo>
                <a:lnTo>
                  <a:pt x="399135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2192" y="7620"/>
                </a:lnTo>
                <a:lnTo>
                  <a:pt x="12191" y="13716"/>
                </a:lnTo>
                <a:lnTo>
                  <a:pt x="6096" y="461772"/>
                </a:lnTo>
                <a:lnTo>
                  <a:pt x="12192" y="467868"/>
                </a:lnTo>
                <a:lnTo>
                  <a:pt x="3985259" y="467868"/>
                </a:lnTo>
                <a:lnTo>
                  <a:pt x="3985259" y="13715"/>
                </a:lnTo>
                <a:lnTo>
                  <a:pt x="12191" y="13716"/>
                </a:lnTo>
                <a:lnTo>
                  <a:pt x="12192" y="7620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0972" y="4226052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5200" y="4998720"/>
            <a:ext cx="2225040" cy="46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5200" y="5462016"/>
            <a:ext cx="2225040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5200" y="5925312"/>
            <a:ext cx="2225040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5200" y="6388607"/>
            <a:ext cx="2225040" cy="463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009" y="585668"/>
            <a:ext cx="71240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609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5508" y="1377355"/>
            <a:ext cx="8307685" cy="1064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7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4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6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ssi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le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02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76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3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r>
              <a:rPr sz="2400" spc="34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0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ial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50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t-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2609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5508" y="2441027"/>
            <a:ext cx="5210919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59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5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4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5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0678" y="2441027"/>
            <a:ext cx="302428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in </a:t>
            </a:r>
            <a:r>
              <a:rPr sz="2400" spc="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6669" y="3512580"/>
            <a:ext cx="337140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105" dirty="0">
                <a:latin typeface="Times New Roman"/>
                <a:cs typeface="Times New Roman"/>
              </a:rPr>
              <a:t>T</a:t>
            </a:r>
            <a:r>
              <a:rPr sz="3200" spc="-14" dirty="0">
                <a:latin typeface="Times New Roman"/>
                <a:cs typeface="Times New Roman"/>
              </a:rPr>
              <a:t>w</a:t>
            </a:r>
            <a:r>
              <a:rPr sz="3200" spc="0" dirty="0">
                <a:latin typeface="Times New Roman"/>
                <a:cs typeface="Times New Roman"/>
              </a:rPr>
              <a:t>o</a:t>
            </a:r>
            <a:r>
              <a:rPr sz="3200" spc="-12" dirty="0">
                <a:latin typeface="Times New Roman"/>
                <a:cs typeface="Times New Roman"/>
              </a:rPr>
              <a:t> </a:t>
            </a:r>
            <a:r>
              <a:rPr sz="3200" spc="-19" dirty="0">
                <a:latin typeface="Times New Roman"/>
                <a:cs typeface="Times New Roman"/>
              </a:rPr>
              <a:t>t</a:t>
            </a:r>
            <a:r>
              <a:rPr sz="3200" spc="-9" dirty="0">
                <a:latin typeface="Times New Roman"/>
                <a:cs typeface="Times New Roman"/>
              </a:rPr>
              <a:t>e</a:t>
            </a:r>
            <a:r>
              <a:rPr sz="3200" spc="4" dirty="0">
                <a:latin typeface="Times New Roman"/>
                <a:cs typeface="Times New Roman"/>
              </a:rPr>
              <a:t>c</a:t>
            </a:r>
            <a:r>
              <a:rPr sz="3200" spc="14" dirty="0">
                <a:latin typeface="Times New Roman"/>
                <a:cs typeface="Times New Roman"/>
              </a:rPr>
              <a:t>h</a:t>
            </a:r>
            <a:r>
              <a:rPr sz="3200" spc="-19" dirty="0">
                <a:latin typeface="Times New Roman"/>
                <a:cs typeface="Times New Roman"/>
              </a:rPr>
              <a:t>n</a:t>
            </a:r>
            <a:r>
              <a:rPr sz="3200" spc="14" dirty="0">
                <a:latin typeface="Times New Roman"/>
                <a:cs typeface="Times New Roman"/>
              </a:rPr>
              <a:t>iq</a:t>
            </a:r>
            <a:r>
              <a:rPr sz="3200" spc="-19" dirty="0">
                <a:latin typeface="Times New Roman"/>
                <a:cs typeface="Times New Roman"/>
              </a:rPr>
              <a:t>u</a:t>
            </a:r>
            <a:r>
              <a:rPr sz="3200" spc="-9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s</a:t>
            </a:r>
            <a:r>
              <a:rPr sz="3200" spc="781" dirty="0">
                <a:latin typeface="Times New Roman"/>
                <a:cs typeface="Times New Roman"/>
              </a:rPr>
              <a:t> </a:t>
            </a:r>
            <a:r>
              <a:rPr sz="3200" spc="19" dirty="0">
                <a:latin typeface="Times New Roman"/>
                <a:cs typeface="Times New Roman"/>
              </a:rPr>
              <a:t>a</a:t>
            </a:r>
            <a:r>
              <a:rPr sz="3200" spc="-50" dirty="0">
                <a:latin typeface="Times New Roman"/>
                <a:cs typeface="Times New Roman"/>
              </a:rPr>
              <a:t>r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4003" y="3512580"/>
            <a:ext cx="88641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19" dirty="0">
                <a:latin typeface="Times New Roman"/>
                <a:cs typeface="Times New Roman"/>
              </a:rPr>
              <a:t>u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spc="-9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4304945"/>
            <a:ext cx="30581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qu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974" y="4304945"/>
            <a:ext cx="126959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3891" y="4304945"/>
            <a:ext cx="25713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34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27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sis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-29" dirty="0">
                <a:latin typeface="Times New Roman"/>
                <a:cs typeface="Times New Roman"/>
              </a:rPr>
              <a:t>B</a:t>
            </a:r>
            <a:r>
              <a:rPr sz="2400" spc="-114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5360" y="1417320"/>
            <a:ext cx="8763000" cy="461771"/>
          </a:xfrm>
          <a:custGeom>
            <a:avLst/>
            <a:gdLst/>
            <a:ahLst/>
            <a:cxnLst/>
            <a:rect l="l" t="t" r="r" b="b"/>
            <a:pathLst>
              <a:path w="8763000" h="461771">
                <a:moveTo>
                  <a:pt x="0" y="0"/>
                </a:moveTo>
                <a:lnTo>
                  <a:pt x="8763000" y="0"/>
                </a:lnTo>
                <a:lnTo>
                  <a:pt x="8763000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5359" y="1424940"/>
            <a:ext cx="8755380" cy="454151"/>
          </a:xfrm>
          <a:custGeom>
            <a:avLst/>
            <a:gdLst/>
            <a:ahLst/>
            <a:cxnLst/>
            <a:rect l="l" t="t" r="r" b="b"/>
            <a:pathLst>
              <a:path w="8755380" h="454151">
                <a:moveTo>
                  <a:pt x="6095" y="448055"/>
                </a:moveTo>
                <a:lnTo>
                  <a:pt x="8755379" y="448055"/>
                </a:lnTo>
                <a:lnTo>
                  <a:pt x="8755380" y="454151"/>
                </a:lnTo>
                <a:lnTo>
                  <a:pt x="6096" y="454151"/>
                </a:lnTo>
                <a:lnTo>
                  <a:pt x="0" y="448055"/>
                </a:lnTo>
                <a:lnTo>
                  <a:pt x="6096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739" y="1411224"/>
            <a:ext cx="8770619" cy="475487"/>
          </a:xfrm>
          <a:custGeom>
            <a:avLst/>
            <a:gdLst/>
            <a:ahLst/>
            <a:cxnLst/>
            <a:rect l="l" t="t" r="r" b="b"/>
            <a:pathLst>
              <a:path w="8770619" h="475487">
                <a:moveTo>
                  <a:pt x="3048" y="0"/>
                </a:moveTo>
                <a:lnTo>
                  <a:pt x="8770619" y="0"/>
                </a:lnTo>
                <a:lnTo>
                  <a:pt x="8763000" y="6096"/>
                </a:lnTo>
                <a:lnTo>
                  <a:pt x="8770619" y="13716"/>
                </a:lnTo>
                <a:lnTo>
                  <a:pt x="8770619" y="475487"/>
                </a:lnTo>
                <a:lnTo>
                  <a:pt x="7620" y="475487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7620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6" y="13716"/>
                </a:lnTo>
                <a:lnTo>
                  <a:pt x="13716" y="6096"/>
                </a:lnTo>
                <a:lnTo>
                  <a:pt x="7620" y="13716"/>
                </a:lnTo>
                <a:lnTo>
                  <a:pt x="7620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30739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7619" y="475487"/>
                </a:moveTo>
                <a:lnTo>
                  <a:pt x="7619" y="13716"/>
                </a:lnTo>
                <a:lnTo>
                  <a:pt x="0" y="6096"/>
                </a:lnTo>
                <a:lnTo>
                  <a:pt x="7619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7619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268" y="4625339"/>
            <a:ext cx="8756904" cy="731519"/>
          </a:xfrm>
          <a:custGeom>
            <a:avLst/>
            <a:gdLst/>
            <a:ahLst/>
            <a:cxnLst/>
            <a:rect l="l" t="t" r="r" b="b"/>
            <a:pathLst>
              <a:path w="8756904" h="731519">
                <a:moveTo>
                  <a:pt x="7619" y="725423"/>
                </a:moveTo>
                <a:lnTo>
                  <a:pt x="8756903" y="725423"/>
                </a:lnTo>
                <a:lnTo>
                  <a:pt x="8756904" y="731519"/>
                </a:lnTo>
                <a:lnTo>
                  <a:pt x="7619" y="731519"/>
                </a:lnTo>
                <a:lnTo>
                  <a:pt x="0" y="725423"/>
                </a:lnTo>
                <a:lnTo>
                  <a:pt x="7619" y="0"/>
                </a:lnTo>
                <a:lnTo>
                  <a:pt x="7619" y="7254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5172" y="4611623"/>
            <a:ext cx="8769096" cy="751331"/>
          </a:xfrm>
          <a:custGeom>
            <a:avLst/>
            <a:gdLst/>
            <a:ahLst/>
            <a:cxnLst/>
            <a:rect l="l" t="t" r="r" b="b"/>
            <a:pathLst>
              <a:path w="8769096" h="751331">
                <a:moveTo>
                  <a:pt x="3048" y="0"/>
                </a:moveTo>
                <a:lnTo>
                  <a:pt x="8769096" y="0"/>
                </a:lnTo>
                <a:lnTo>
                  <a:pt x="8763000" y="6095"/>
                </a:lnTo>
                <a:lnTo>
                  <a:pt x="8769096" y="13715"/>
                </a:lnTo>
                <a:lnTo>
                  <a:pt x="8769096" y="751331"/>
                </a:lnTo>
                <a:lnTo>
                  <a:pt x="6096" y="751331"/>
                </a:lnTo>
                <a:lnTo>
                  <a:pt x="6096" y="13715"/>
                </a:lnTo>
                <a:lnTo>
                  <a:pt x="13716" y="6095"/>
                </a:lnTo>
                <a:lnTo>
                  <a:pt x="13715" y="13716"/>
                </a:lnTo>
                <a:lnTo>
                  <a:pt x="6096" y="739139"/>
                </a:lnTo>
                <a:lnTo>
                  <a:pt x="13716" y="745235"/>
                </a:lnTo>
                <a:lnTo>
                  <a:pt x="8763000" y="745235"/>
                </a:lnTo>
                <a:lnTo>
                  <a:pt x="8762999" y="13716"/>
                </a:lnTo>
                <a:lnTo>
                  <a:pt x="13715" y="13716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751331"/>
                </a:lnTo>
                <a:lnTo>
                  <a:pt x="3048" y="751331"/>
                </a:lnTo>
                <a:lnTo>
                  <a:pt x="0" y="748283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58172" y="4611623"/>
            <a:ext cx="13716" cy="751331"/>
          </a:xfrm>
          <a:custGeom>
            <a:avLst/>
            <a:gdLst/>
            <a:ahLst/>
            <a:cxnLst/>
            <a:rect l="l" t="t" r="r" b="b"/>
            <a:pathLst>
              <a:path w="13716" h="751331">
                <a:moveTo>
                  <a:pt x="6096" y="751331"/>
                </a:moveTo>
                <a:lnTo>
                  <a:pt x="6096" y="13715"/>
                </a:lnTo>
                <a:lnTo>
                  <a:pt x="0" y="6095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748283"/>
                </a:lnTo>
                <a:lnTo>
                  <a:pt x="10667" y="751331"/>
                </a:lnTo>
                <a:lnTo>
                  <a:pt x="6096" y="7513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268" y="5579364"/>
            <a:ext cx="8756904" cy="731519"/>
          </a:xfrm>
          <a:custGeom>
            <a:avLst/>
            <a:gdLst/>
            <a:ahLst/>
            <a:cxnLst/>
            <a:rect l="l" t="t" r="r" b="b"/>
            <a:pathLst>
              <a:path w="8756904" h="731519">
                <a:moveTo>
                  <a:pt x="7619" y="725423"/>
                </a:moveTo>
                <a:lnTo>
                  <a:pt x="8756903" y="725423"/>
                </a:lnTo>
                <a:lnTo>
                  <a:pt x="8756904" y="731519"/>
                </a:lnTo>
                <a:lnTo>
                  <a:pt x="7619" y="731519"/>
                </a:lnTo>
                <a:lnTo>
                  <a:pt x="0" y="725423"/>
                </a:lnTo>
                <a:lnTo>
                  <a:pt x="7619" y="0"/>
                </a:lnTo>
                <a:lnTo>
                  <a:pt x="7619" y="7254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5172" y="5565648"/>
            <a:ext cx="8769096" cy="751331"/>
          </a:xfrm>
          <a:custGeom>
            <a:avLst/>
            <a:gdLst/>
            <a:ahLst/>
            <a:cxnLst/>
            <a:rect l="l" t="t" r="r" b="b"/>
            <a:pathLst>
              <a:path w="8769096" h="751331">
                <a:moveTo>
                  <a:pt x="3048" y="0"/>
                </a:moveTo>
                <a:lnTo>
                  <a:pt x="8769096" y="0"/>
                </a:lnTo>
                <a:lnTo>
                  <a:pt x="8763000" y="6095"/>
                </a:lnTo>
                <a:lnTo>
                  <a:pt x="8769096" y="13715"/>
                </a:lnTo>
                <a:lnTo>
                  <a:pt x="8769096" y="751331"/>
                </a:lnTo>
                <a:lnTo>
                  <a:pt x="6096" y="751331"/>
                </a:lnTo>
                <a:lnTo>
                  <a:pt x="6096" y="13715"/>
                </a:lnTo>
                <a:lnTo>
                  <a:pt x="13716" y="6095"/>
                </a:lnTo>
                <a:lnTo>
                  <a:pt x="13715" y="13716"/>
                </a:lnTo>
                <a:lnTo>
                  <a:pt x="6096" y="739139"/>
                </a:lnTo>
                <a:lnTo>
                  <a:pt x="13716" y="745235"/>
                </a:lnTo>
                <a:lnTo>
                  <a:pt x="8763000" y="745235"/>
                </a:lnTo>
                <a:lnTo>
                  <a:pt x="8762999" y="13716"/>
                </a:lnTo>
                <a:lnTo>
                  <a:pt x="13715" y="13716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751331"/>
                </a:lnTo>
                <a:lnTo>
                  <a:pt x="3048" y="751331"/>
                </a:lnTo>
                <a:lnTo>
                  <a:pt x="0" y="748283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58172" y="5565648"/>
            <a:ext cx="13716" cy="751331"/>
          </a:xfrm>
          <a:custGeom>
            <a:avLst/>
            <a:gdLst/>
            <a:ahLst/>
            <a:cxnLst/>
            <a:rect l="l" t="t" r="r" b="b"/>
            <a:pathLst>
              <a:path w="13716" h="751331">
                <a:moveTo>
                  <a:pt x="6096" y="751331"/>
                </a:moveTo>
                <a:lnTo>
                  <a:pt x="6096" y="13715"/>
                </a:lnTo>
                <a:lnTo>
                  <a:pt x="0" y="6095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748283"/>
                </a:lnTo>
                <a:lnTo>
                  <a:pt x="10667" y="751331"/>
                </a:lnTo>
                <a:lnTo>
                  <a:pt x="6096" y="7513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2009" y="585668"/>
            <a:ext cx="72002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2609" y="198695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5508" y="1986953"/>
            <a:ext cx="14619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0786" y="1986953"/>
            <a:ext cx="4240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6753" y="1986953"/>
            <a:ext cx="142077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9413" y="1986953"/>
            <a:ext cx="47546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it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24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ally </a:t>
            </a:r>
            <a:r>
              <a:rPr sz="2400" spc="74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400" spc="2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5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5508" y="2316011"/>
            <a:ext cx="8020945" cy="179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1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.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g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s,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z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3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3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5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55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318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 </a:t>
            </a:r>
            <a:r>
              <a:rPr sz="2400" spc="3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4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29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27120">
              <a:lnSpc>
                <a:spcPct val="95825"/>
              </a:lnSpc>
              <a:spcBef>
                <a:spcPts val="300"/>
              </a:spcBef>
            </a:pPr>
            <a:r>
              <a:rPr sz="2400" spc="-81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5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33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177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8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mem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27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51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2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29"/>
              </a:spcBef>
            </a:pP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72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ly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2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609" y="2721418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6307" y="2721418"/>
            <a:ext cx="2171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2609" y="345603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5116" y="3456032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3631" y="4695171"/>
            <a:ext cx="7778319" cy="604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39" dirty="0"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4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ng</a:t>
            </a:r>
            <a:r>
              <a:rPr sz="2100" spc="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508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ng</a:t>
            </a:r>
            <a:r>
              <a:rPr sz="21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5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7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7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7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23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82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g</a:t>
            </a:r>
            <a:r>
              <a:rPr sz="2100" spc="-14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880758" marR="903899" algn="ctr">
              <a:lnSpc>
                <a:spcPct val="95825"/>
              </a:lnSpc>
            </a:pPr>
            <a:r>
              <a:rPr sz="2100" spc="-17" dirty="0">
                <a:solidFill>
                  <a:srgbClr val="BF0000"/>
                </a:solidFill>
                <a:latin typeface="Times New Roman"/>
                <a:cs typeface="Times New Roman"/>
              </a:rPr>
              <a:t>'</a:t>
            </a:r>
            <a:r>
              <a:rPr sz="2100" spc="23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ood'</a:t>
            </a:r>
            <a:r>
              <a:rPr sz="2100" spc="29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c</a:t>
            </a:r>
            <a:r>
              <a:rPr sz="2100" spc="11" dirty="0">
                <a:latin typeface="Times New Roman"/>
                <a:cs typeface="Times New Roman"/>
              </a:rPr>
              <a:t>o</a:t>
            </a:r>
            <a:r>
              <a:rPr sz="2100" spc="-23" dirty="0">
                <a:latin typeface="Times New Roman"/>
                <a:cs typeface="Times New Roman"/>
              </a:rPr>
              <a:t>v</a:t>
            </a:r>
            <a:r>
              <a:rPr sz="2100" spc="11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r</a:t>
            </a:r>
            <a:r>
              <a:rPr sz="2100" spc="-17" dirty="0">
                <a:latin typeface="Times New Roman"/>
                <a:cs typeface="Times New Roman"/>
              </a:rPr>
              <a:t>a</a:t>
            </a:r>
            <a:r>
              <a:rPr sz="2100" spc="11" dirty="0">
                <a:latin typeface="Times New Roman"/>
                <a:cs typeface="Times New Roman"/>
              </a:rPr>
              <a:t>g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28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w</a:t>
            </a:r>
            <a:r>
              <a:rPr sz="2100" spc="14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16" dirty="0">
                <a:solidFill>
                  <a:srgbClr val="BF0000"/>
                </a:solidFill>
                <a:latin typeface="Times New Roman"/>
                <a:cs typeface="Times New Roman"/>
              </a:rPr>
              <a:t>'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16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ll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'</a:t>
            </a:r>
            <a:r>
              <a:rPr sz="2100" spc="2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6" dirty="0">
                <a:latin typeface="Times New Roman"/>
                <a:cs typeface="Times New Roman"/>
              </a:rPr>
              <a:t>n</a:t>
            </a:r>
            <a:r>
              <a:rPr sz="2100" spc="11" dirty="0">
                <a:latin typeface="Times New Roman"/>
                <a:cs typeface="Times New Roman"/>
              </a:rPr>
              <a:t>u</a:t>
            </a:r>
            <a:r>
              <a:rPr sz="2100" spc="-5" dirty="0">
                <a:latin typeface="Times New Roman"/>
                <a:cs typeface="Times New Roman"/>
              </a:rPr>
              <a:t>m</a:t>
            </a:r>
            <a:r>
              <a:rPr sz="2100" spc="11" dirty="0">
                <a:latin typeface="Times New Roman"/>
                <a:cs typeface="Times New Roman"/>
              </a:rPr>
              <a:t>b</a:t>
            </a:r>
            <a:r>
              <a:rPr sz="2100" spc="-16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8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spc="11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st</a:t>
            </a:r>
            <a:r>
              <a:rPr sz="2100" spc="-6" dirty="0">
                <a:latin typeface="Times New Roman"/>
                <a:cs typeface="Times New Roman"/>
              </a:rPr>
              <a:t> </a:t>
            </a:r>
            <a:r>
              <a:rPr sz="2100" spc="19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072" y="5649194"/>
            <a:ext cx="8487692" cy="604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45"/>
              </a:lnSpc>
              <a:spcBef>
                <a:spcPts val="112"/>
              </a:spcBef>
            </a:pPr>
            <a:r>
              <a:rPr sz="2100" spc="-172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ng</a:t>
            </a:r>
            <a:r>
              <a:rPr sz="2100" spc="-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one</a:t>
            </a:r>
            <a:r>
              <a:rPr sz="2100" spc="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23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8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302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23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7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100" spc="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4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be </a:t>
            </a:r>
            <a:r>
              <a:rPr sz="2100" spc="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good</a:t>
            </a:r>
            <a:r>
              <a:rPr sz="2100" spc="-3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ng</a:t>
            </a:r>
            <a:r>
              <a:rPr sz="21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ny</a:t>
            </a:r>
            <a:endParaRPr sz="2100">
              <a:latin typeface="Times New Roman"/>
              <a:cs typeface="Times New Roman"/>
            </a:endParaRPr>
          </a:p>
          <a:p>
            <a:pPr marL="2799483" marR="2825048" algn="ctr">
              <a:lnSpc>
                <a:spcPct val="95825"/>
              </a:lnSpc>
            </a:pP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1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mb</a:t>
            </a:r>
            <a:r>
              <a:rPr sz="2100" spc="-17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8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398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14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4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360" y="1417320"/>
            <a:ext cx="8763000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948">
              <a:lnSpc>
                <a:spcPct val="95825"/>
              </a:lnSpc>
              <a:spcBef>
                <a:spcPts val="360"/>
              </a:spcBef>
            </a:pPr>
            <a:r>
              <a:rPr sz="2400" spc="-14" dirty="0">
                <a:latin typeface="Times New Roman"/>
                <a:cs typeface="Times New Roman"/>
              </a:rPr>
              <a:t>Equ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2009" y="585668"/>
            <a:ext cx="71240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206315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2063153"/>
            <a:ext cx="12010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9581" y="2063153"/>
            <a:ext cx="3929621" cy="722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2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42" marR="45719">
              <a:lnSpc>
                <a:spcPct val="95825"/>
              </a:lnSpc>
              <a:spcBef>
                <a:spcPts val="31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53" dirty="0"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919" y="2063153"/>
            <a:ext cx="19407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2467614"/>
            <a:ext cx="171703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519" y="2467614"/>
            <a:ext cx="829130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91" algn="just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ts val="3080"/>
              </a:lnSpc>
              <a:spcBef>
                <a:spcPts val="151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624" y="2859234"/>
            <a:ext cx="820415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6208">
              <a:lnSpc>
                <a:spcPct val="110507"/>
              </a:lnSpc>
              <a:spcBef>
                <a:spcPts val="514"/>
              </a:spcBef>
            </a:pP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8926" y="2859234"/>
            <a:ext cx="466360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3357" marR="5550" indent="-657">
              <a:lnSpc>
                <a:spcPct val="110507"/>
              </a:lnSpc>
              <a:spcBef>
                <a:spcPts val="514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4355" y="2859234"/>
            <a:ext cx="4958333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-6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fa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lse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7"/>
              </a:spcBef>
            </a:pPr>
            <a:r>
              <a:rPr sz="2300" spc="-7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2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3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72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-75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3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1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403512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792" y="4035121"/>
            <a:ext cx="44806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4439717"/>
            <a:ext cx="171703" cy="1101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4439717"/>
            <a:ext cx="3314607" cy="1101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6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6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6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2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le</a:t>
            </a:r>
            <a:r>
              <a:rPr sz="23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2"/>
              </a:spcBef>
            </a:pPr>
            <a:r>
              <a:rPr sz="2300" spc="4" dirty="0">
                <a:latin typeface="Times New Roman"/>
                <a:cs typeface="Times New Roman"/>
              </a:rPr>
              <a:t>Ar</a:t>
            </a:r>
            <a:r>
              <a:rPr sz="2300" spc="-37" dirty="0">
                <a:latin typeface="Times New Roman"/>
                <a:cs typeface="Times New Roman"/>
              </a:rPr>
              <a:t>r</a:t>
            </a:r>
            <a:r>
              <a:rPr sz="2300" spc="-61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23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is</a:t>
            </a:r>
            <a:r>
              <a:rPr sz="2300" spc="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434"/>
              </a:spcBef>
            </a:pPr>
            <a:r>
              <a:rPr sz="2300" spc="4" dirty="0">
                <a:latin typeface="Times New Roman"/>
                <a:cs typeface="Times New Roman"/>
              </a:rPr>
              <a:t>Ar</a:t>
            </a:r>
            <a:r>
              <a:rPr sz="2300" spc="-37" dirty="0">
                <a:latin typeface="Times New Roman"/>
                <a:cs typeface="Times New Roman"/>
              </a:rPr>
              <a:t>r</a:t>
            </a:r>
            <a:r>
              <a:rPr sz="2300" spc="-61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23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25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is</a:t>
            </a:r>
            <a:r>
              <a:rPr sz="2300" spc="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x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-</a:t>
            </a:r>
            <a:r>
              <a:rPr sz="2400" spc="-156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q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52088" y="2878835"/>
            <a:ext cx="2121408" cy="371856"/>
          </a:xfrm>
          <a:custGeom>
            <a:avLst/>
            <a:gdLst/>
            <a:ahLst/>
            <a:cxnLst/>
            <a:rect l="l" t="t" r="r" b="b"/>
            <a:pathLst>
              <a:path w="2121407" h="371856">
                <a:moveTo>
                  <a:pt x="12192" y="359664"/>
                </a:moveTo>
                <a:lnTo>
                  <a:pt x="2121407" y="359664"/>
                </a:lnTo>
                <a:lnTo>
                  <a:pt x="2121408" y="371856"/>
                </a:lnTo>
                <a:lnTo>
                  <a:pt x="12192" y="371856"/>
                </a:lnTo>
                <a:lnTo>
                  <a:pt x="0" y="359664"/>
                </a:lnTo>
                <a:lnTo>
                  <a:pt x="12191" y="0"/>
                </a:lnTo>
                <a:lnTo>
                  <a:pt x="12192" y="3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39896" y="2852927"/>
            <a:ext cx="2145791" cy="411479"/>
          </a:xfrm>
          <a:custGeom>
            <a:avLst/>
            <a:gdLst/>
            <a:ahLst/>
            <a:cxnLst/>
            <a:rect l="l" t="t" r="r" b="b"/>
            <a:pathLst>
              <a:path w="2145791" h="411479">
                <a:moveTo>
                  <a:pt x="4572" y="0"/>
                </a:moveTo>
                <a:lnTo>
                  <a:pt x="2145791" y="0"/>
                </a:lnTo>
                <a:lnTo>
                  <a:pt x="2133600" y="12191"/>
                </a:lnTo>
                <a:lnTo>
                  <a:pt x="2145791" y="25907"/>
                </a:lnTo>
                <a:lnTo>
                  <a:pt x="2145791" y="411479"/>
                </a:lnTo>
                <a:lnTo>
                  <a:pt x="12192" y="411479"/>
                </a:lnTo>
                <a:lnTo>
                  <a:pt x="12192" y="25907"/>
                </a:lnTo>
                <a:lnTo>
                  <a:pt x="24384" y="12191"/>
                </a:lnTo>
                <a:lnTo>
                  <a:pt x="24383" y="25907"/>
                </a:lnTo>
                <a:lnTo>
                  <a:pt x="12192" y="385572"/>
                </a:lnTo>
                <a:lnTo>
                  <a:pt x="24384" y="397763"/>
                </a:lnTo>
                <a:lnTo>
                  <a:pt x="2133600" y="397763"/>
                </a:lnTo>
                <a:lnTo>
                  <a:pt x="2133599" y="25907"/>
                </a:lnTo>
                <a:lnTo>
                  <a:pt x="24383" y="25907"/>
                </a:lnTo>
                <a:lnTo>
                  <a:pt x="24384" y="12191"/>
                </a:lnTo>
                <a:lnTo>
                  <a:pt x="12192" y="25907"/>
                </a:lnTo>
                <a:lnTo>
                  <a:pt x="12192" y="411479"/>
                </a:lnTo>
                <a:lnTo>
                  <a:pt x="4572" y="411479"/>
                </a:lnTo>
                <a:lnTo>
                  <a:pt x="0" y="405383"/>
                </a:lnTo>
                <a:lnTo>
                  <a:pt x="0" y="6095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3496" y="2852927"/>
            <a:ext cx="24383" cy="411479"/>
          </a:xfrm>
          <a:custGeom>
            <a:avLst/>
            <a:gdLst/>
            <a:ahLst/>
            <a:cxnLst/>
            <a:rect l="l" t="t" r="r" b="b"/>
            <a:pathLst>
              <a:path w="24383" h="411479">
                <a:moveTo>
                  <a:pt x="12191" y="411479"/>
                </a:moveTo>
                <a:lnTo>
                  <a:pt x="12191" y="25907"/>
                </a:lnTo>
                <a:lnTo>
                  <a:pt x="0" y="12191"/>
                </a:lnTo>
                <a:lnTo>
                  <a:pt x="12191" y="0"/>
                </a:lnTo>
                <a:lnTo>
                  <a:pt x="19812" y="0"/>
                </a:lnTo>
                <a:lnTo>
                  <a:pt x="24383" y="6095"/>
                </a:lnTo>
                <a:lnTo>
                  <a:pt x="24383" y="405383"/>
                </a:lnTo>
                <a:lnTo>
                  <a:pt x="19812" y="411479"/>
                </a:lnTo>
                <a:lnTo>
                  <a:pt x="12191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6667" y="3441192"/>
            <a:ext cx="6188964" cy="338327"/>
          </a:xfrm>
          <a:custGeom>
            <a:avLst/>
            <a:gdLst/>
            <a:ahLst/>
            <a:cxnLst/>
            <a:rect l="l" t="t" r="r" b="b"/>
            <a:pathLst>
              <a:path w="6188964" h="338327">
                <a:moveTo>
                  <a:pt x="0" y="0"/>
                </a:moveTo>
                <a:lnTo>
                  <a:pt x="6188964" y="0"/>
                </a:lnTo>
                <a:lnTo>
                  <a:pt x="6188964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97429" y="3435096"/>
            <a:ext cx="0" cy="1385315"/>
          </a:xfrm>
          <a:custGeom>
            <a:avLst/>
            <a:gdLst/>
            <a:ahLst/>
            <a:cxnLst/>
            <a:rect l="l" t="t" r="r" b="b"/>
            <a:pathLst>
              <a:path h="1385315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1498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0571" y="3441954"/>
            <a:ext cx="6201156" cy="0"/>
          </a:xfrm>
          <a:custGeom>
            <a:avLst/>
            <a:gdLst/>
            <a:ahLst/>
            <a:cxnLst/>
            <a:rect l="l" t="t" r="r" b="b"/>
            <a:pathLst>
              <a:path w="6201156">
                <a:moveTo>
                  <a:pt x="0" y="0"/>
                </a:moveTo>
                <a:lnTo>
                  <a:pt x="6201156" y="0"/>
                </a:lnTo>
              </a:path>
            </a:pathLst>
          </a:custGeom>
          <a:ln w="1498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96667" y="3779519"/>
            <a:ext cx="6188964" cy="118872"/>
          </a:xfrm>
          <a:custGeom>
            <a:avLst/>
            <a:gdLst/>
            <a:ahLst/>
            <a:cxnLst/>
            <a:rect l="l" t="t" r="r" b="b"/>
            <a:pathLst>
              <a:path w="6188964" h="118872">
                <a:moveTo>
                  <a:pt x="0" y="0"/>
                </a:moveTo>
                <a:lnTo>
                  <a:pt x="6188964" y="0"/>
                </a:lnTo>
                <a:lnTo>
                  <a:pt x="6188964" y="118872"/>
                </a:lnTo>
                <a:lnTo>
                  <a:pt x="0" y="118872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96667" y="3898392"/>
            <a:ext cx="4157471" cy="457200"/>
          </a:xfrm>
          <a:custGeom>
            <a:avLst/>
            <a:gdLst/>
            <a:ahLst/>
            <a:cxnLst/>
            <a:rect l="l" t="t" r="r" b="b"/>
            <a:pathLst>
              <a:path w="4157471" h="457200">
                <a:moveTo>
                  <a:pt x="0" y="0"/>
                </a:moveTo>
                <a:lnTo>
                  <a:pt x="4157471" y="0"/>
                </a:lnTo>
                <a:lnTo>
                  <a:pt x="4157471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E8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54139" y="3898392"/>
            <a:ext cx="2031492" cy="457200"/>
          </a:xfrm>
          <a:custGeom>
            <a:avLst/>
            <a:gdLst/>
            <a:ahLst/>
            <a:cxnLst/>
            <a:rect l="l" t="t" r="r" b="b"/>
            <a:pathLst>
              <a:path w="2031492" h="457200">
                <a:moveTo>
                  <a:pt x="0" y="0"/>
                </a:moveTo>
                <a:lnTo>
                  <a:pt x="2031492" y="0"/>
                </a:lnTo>
                <a:lnTo>
                  <a:pt x="203149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E8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6667" y="4355592"/>
            <a:ext cx="4157471" cy="457200"/>
          </a:xfrm>
          <a:custGeom>
            <a:avLst/>
            <a:gdLst/>
            <a:ahLst/>
            <a:cxnLst/>
            <a:rect l="l" t="t" r="r" b="b"/>
            <a:pathLst>
              <a:path w="4157471" h="457200">
                <a:moveTo>
                  <a:pt x="0" y="0"/>
                </a:moveTo>
                <a:lnTo>
                  <a:pt x="4157471" y="0"/>
                </a:lnTo>
                <a:lnTo>
                  <a:pt x="4157471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4E8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4139" y="4355592"/>
            <a:ext cx="2031492" cy="457200"/>
          </a:xfrm>
          <a:custGeom>
            <a:avLst/>
            <a:gdLst/>
            <a:ahLst/>
            <a:cxnLst/>
            <a:rect l="l" t="t" r="r" b="b"/>
            <a:pathLst>
              <a:path w="2031492" h="457200">
                <a:moveTo>
                  <a:pt x="0" y="0"/>
                </a:moveTo>
                <a:lnTo>
                  <a:pt x="2031492" y="0"/>
                </a:lnTo>
                <a:lnTo>
                  <a:pt x="203149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4E8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29684" y="3880103"/>
            <a:ext cx="0" cy="940308"/>
          </a:xfrm>
          <a:custGeom>
            <a:avLst/>
            <a:gdLst/>
            <a:ahLst/>
            <a:cxnLst/>
            <a:rect l="l" t="t" r="r" b="b"/>
            <a:pathLst>
              <a:path h="940308">
                <a:moveTo>
                  <a:pt x="0" y="940308"/>
                </a:moveTo>
                <a:lnTo>
                  <a:pt x="0" y="0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4140" y="3880103"/>
            <a:ext cx="0" cy="940308"/>
          </a:xfrm>
          <a:custGeom>
            <a:avLst/>
            <a:gdLst/>
            <a:ahLst/>
            <a:cxnLst/>
            <a:rect l="l" t="t" r="r" b="b"/>
            <a:pathLst>
              <a:path h="940308">
                <a:moveTo>
                  <a:pt x="0" y="940308"/>
                </a:moveTo>
                <a:lnTo>
                  <a:pt x="0" y="0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90571" y="3899153"/>
            <a:ext cx="6201156" cy="0"/>
          </a:xfrm>
          <a:custGeom>
            <a:avLst/>
            <a:gdLst/>
            <a:ahLst/>
            <a:cxnLst/>
            <a:rect l="l" t="t" r="r" b="b"/>
            <a:pathLst>
              <a:path w="6201156">
                <a:moveTo>
                  <a:pt x="0" y="0"/>
                </a:moveTo>
                <a:lnTo>
                  <a:pt x="6201156" y="0"/>
                </a:lnTo>
              </a:path>
            </a:pathLst>
          </a:custGeom>
          <a:ln w="393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90571" y="4356354"/>
            <a:ext cx="6201156" cy="0"/>
          </a:xfrm>
          <a:custGeom>
            <a:avLst/>
            <a:gdLst/>
            <a:ahLst/>
            <a:cxnLst/>
            <a:rect l="l" t="t" r="r" b="b"/>
            <a:pathLst>
              <a:path w="6201156">
                <a:moveTo>
                  <a:pt x="0" y="0"/>
                </a:moveTo>
                <a:lnTo>
                  <a:pt x="6201156" y="0"/>
                </a:lnTo>
              </a:path>
            </a:pathLst>
          </a:custGeom>
          <a:ln w="1498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7429" y="3435096"/>
            <a:ext cx="0" cy="1385315"/>
          </a:xfrm>
          <a:custGeom>
            <a:avLst/>
            <a:gdLst/>
            <a:ahLst/>
            <a:cxnLst/>
            <a:rect l="l" t="t" r="r" b="b"/>
            <a:pathLst>
              <a:path h="1385315">
                <a:moveTo>
                  <a:pt x="0" y="344423"/>
                </a:moveTo>
                <a:lnTo>
                  <a:pt x="0" y="1385315"/>
                </a:lnTo>
              </a:path>
            </a:pathLst>
          </a:custGeom>
          <a:ln w="1498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85632" y="3435096"/>
            <a:ext cx="0" cy="1385315"/>
          </a:xfrm>
          <a:custGeom>
            <a:avLst/>
            <a:gdLst/>
            <a:ahLst/>
            <a:cxnLst/>
            <a:rect l="l" t="t" r="r" b="b"/>
            <a:pathLst>
              <a:path h="1385315">
                <a:moveTo>
                  <a:pt x="0" y="344423"/>
                </a:moveTo>
                <a:lnTo>
                  <a:pt x="0" y="1385315"/>
                </a:lnTo>
              </a:path>
            </a:pathLst>
          </a:custGeom>
          <a:ln w="1346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90571" y="4813554"/>
            <a:ext cx="6201156" cy="0"/>
          </a:xfrm>
          <a:custGeom>
            <a:avLst/>
            <a:gdLst/>
            <a:ahLst/>
            <a:cxnLst/>
            <a:rect l="l" t="t" r="r" b="b"/>
            <a:pathLst>
              <a:path w="6201156">
                <a:moveTo>
                  <a:pt x="0" y="0"/>
                </a:moveTo>
                <a:lnTo>
                  <a:pt x="6201156" y="0"/>
                </a:lnTo>
              </a:path>
            </a:pathLst>
          </a:custGeom>
          <a:ln w="1498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2009" y="585668"/>
            <a:ext cx="73526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3" dirty="0">
                <a:latin typeface="Times New Roman"/>
                <a:cs typeface="Times New Roman"/>
              </a:rPr>
              <a:t>B</a:t>
            </a:r>
            <a:r>
              <a:rPr sz="4400" spc="4" dirty="0">
                <a:latin typeface="Times New Roman"/>
                <a:cs typeface="Times New Roman"/>
              </a:rPr>
              <a:t>la</a:t>
            </a:r>
            <a:r>
              <a:rPr sz="4400" spc="31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163" dirty="0">
                <a:latin typeface="Times New Roman"/>
                <a:cs typeface="Times New Roman"/>
              </a:rPr>
              <a:t> </a:t>
            </a:r>
            <a:r>
              <a:rPr sz="4400" spc="26" dirty="0">
                <a:latin typeface="Times New Roman"/>
                <a:cs typeface="Times New Roman"/>
              </a:rPr>
              <a:t>B</a:t>
            </a:r>
            <a:r>
              <a:rPr sz="4400" spc="-66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x</a:t>
            </a:r>
            <a:r>
              <a:rPr sz="4400" spc="22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1893" y="198695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4792" y="1986953"/>
            <a:ext cx="29465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8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r>
              <a:rPr sz="2400" spc="55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13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96208" y="1986953"/>
            <a:ext cx="47866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7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37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st </a:t>
            </a:r>
            <a:r>
              <a:rPr sz="2400" spc="26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ld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cc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45564" y="1986953"/>
            <a:ext cx="5969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4792" y="2316011"/>
            <a:ext cx="13262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4573" y="2316011"/>
            <a:ext cx="1664305" cy="906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5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00705" marR="45719">
              <a:lnSpc>
                <a:spcPct val="95825"/>
              </a:lnSpc>
              <a:spcBef>
                <a:spcPts val="1649"/>
              </a:spcBef>
            </a:pP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5728" y="2316011"/>
            <a:ext cx="8401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0878" y="2316011"/>
            <a:ext cx="3365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6157" y="2316011"/>
            <a:ext cx="35443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pu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12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8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r>
              <a:rPr sz="2400" spc="-47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1</a:t>
            </a:r>
            <a:r>
              <a:rPr sz="2400" spc="-14" dirty="0">
                <a:latin typeface="Times New Roman"/>
                <a:cs typeface="Times New Roman"/>
              </a:rPr>
              <a:t>0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5380" y="2962555"/>
            <a:ext cx="219846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1800" spc="-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19" dirty="0">
                <a:solidFill>
                  <a:srgbClr val="FF0000"/>
                </a:solidFill>
                <a:latin typeface="Times New Roman"/>
                <a:cs typeface="Times New Roman"/>
              </a:rPr>
              <a:t> v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9993" y="5005924"/>
            <a:ext cx="210413" cy="698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2892" y="5005924"/>
            <a:ext cx="30856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12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-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–</a:t>
            </a:r>
            <a:r>
              <a:rPr sz="2400" spc="-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3754" y="5005924"/>
            <a:ext cx="50277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pu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33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93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r>
              <a:rPr sz="2400" spc="-4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02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5421415"/>
            <a:ext cx="8419608" cy="1284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176">
              <a:lnSpc>
                <a:spcPts val="2300"/>
              </a:lnSpc>
              <a:spcBef>
                <a:spcPts val="305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400" spc="4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&lt;=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8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5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9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4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 </a:t>
            </a:r>
            <a:r>
              <a:rPr sz="2400" spc="-19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an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603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2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:</a:t>
            </a:r>
            <a:r>
              <a:rPr sz="2400" spc="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&gt;=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23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8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1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7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3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an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94856" y="5374719"/>
            <a:ext cx="33568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9993" y="603611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0409" y="6036110"/>
            <a:ext cx="33568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7747" y="3441954"/>
            <a:ext cx="6188202" cy="33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2546">
              <a:lnSpc>
                <a:spcPts val="2300"/>
              </a:lnSpc>
              <a:spcBef>
                <a:spcPts val="470"/>
              </a:spcBef>
            </a:pPr>
            <a:r>
              <a:rPr sz="3600" spc="-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Equ</a:t>
            </a:r>
            <a:r>
              <a:rPr sz="3600" spc="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600" spc="-2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600" spc="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600" spc="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spc="-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600" spc="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spc="0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spc="-7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-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-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600" spc="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600" spc="-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600" spc="-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600" spc="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9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ni</a:t>
            </a:r>
            <a:r>
              <a:rPr sz="3600" spc="-14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600" spc="0" baseline="-9662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7747" y="3779519"/>
            <a:ext cx="6188202" cy="119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2297747" y="3899153"/>
            <a:ext cx="20319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3231">
              <a:lnSpc>
                <a:spcPct val="95825"/>
              </a:lnSpc>
              <a:spcBef>
                <a:spcPts val="355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684" y="3899153"/>
            <a:ext cx="212445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145" marR="715523" algn="ctr">
              <a:lnSpc>
                <a:spcPct val="95825"/>
              </a:lnSpc>
              <a:spcBef>
                <a:spcPts val="355"/>
              </a:spcBef>
            </a:pP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4140" y="3899153"/>
            <a:ext cx="203180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300">
              <a:lnSpc>
                <a:spcPct val="95825"/>
              </a:lnSpc>
              <a:spcBef>
                <a:spcPts val="355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7747" y="4356354"/>
            <a:ext cx="20319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2480" marR="704820" algn="ctr">
              <a:lnSpc>
                <a:spcPct val="95825"/>
              </a:lnSpc>
              <a:spcBef>
                <a:spcPts val="355"/>
              </a:spcBef>
            </a:pPr>
            <a:r>
              <a:rPr sz="2400" spc="4" dirty="0">
                <a:latin typeface="Times New Roman"/>
                <a:cs typeface="Times New Roman"/>
              </a:rPr>
              <a:t>&lt;=</a:t>
            </a:r>
            <a:r>
              <a:rPr sz="2400" spc="9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684" y="4356354"/>
            <a:ext cx="212445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2435">
              <a:lnSpc>
                <a:spcPct val="95825"/>
              </a:lnSpc>
              <a:spcBef>
                <a:spcPts val="355"/>
              </a:spcBef>
            </a:pPr>
            <a:r>
              <a:rPr sz="2400" spc="0" dirty="0">
                <a:latin typeface="Times New Roman"/>
                <a:cs typeface="Times New Roman"/>
              </a:rPr>
              <a:t>0</a:t>
            </a:r>
            <a:r>
              <a:rPr sz="2400" spc="-7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4356354"/>
            <a:ext cx="203180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3069" marR="676192" algn="ctr">
              <a:lnSpc>
                <a:spcPct val="95825"/>
              </a:lnSpc>
              <a:spcBef>
                <a:spcPts val="355"/>
              </a:spcBef>
            </a:pPr>
            <a:r>
              <a:rPr sz="2400" spc="4" dirty="0">
                <a:latin typeface="Times New Roman"/>
                <a:cs typeface="Times New Roman"/>
              </a:rPr>
              <a:t>&gt;=</a:t>
            </a:r>
            <a:r>
              <a:rPr sz="2400" spc="-14" dirty="0"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x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-</a:t>
            </a:r>
            <a:r>
              <a:rPr sz="2400" spc="-156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q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2164</Words>
  <Application>Microsoft Macintosh PowerPoint</Application>
  <PresentationFormat>Custom</PresentationFormat>
  <Paragraphs>497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documentation</vt:lpstr>
      <vt:lpstr>Test documentation</vt:lpstr>
      <vt:lpstr>Test documentation</vt:lpstr>
      <vt:lpstr>Test documentation</vt:lpstr>
      <vt:lpstr>Test documentation</vt:lpstr>
      <vt:lpstr>PowerPoint Presentation</vt:lpstr>
      <vt:lpstr>Test documentation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Ashwani</dc:creator>
  <cp:lastModifiedBy>Ashwani Tewari</cp:lastModifiedBy>
  <cp:revision>23</cp:revision>
  <dcterms:modified xsi:type="dcterms:W3CDTF">2020-11-04T13:28:45Z</dcterms:modified>
</cp:coreProperties>
</file>