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6863-21A5-1DD0-A915-6D6E70DD7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EF59E-3845-5793-25CB-BF44E2AD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C745-61EC-C77D-7A34-E226162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38AB-60F6-A668-31B6-3A397AD5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CBBB-AC2A-23AB-A2FB-B9CD3668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E6A3-FAA5-B501-379A-ECFFC689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3DD9-A394-A68B-4319-2979B67F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87A-6535-EEF5-6DED-EAAF658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BB37-2FB5-04CB-CA49-07003128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A688-FB3F-FFEC-9F9C-1374437D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000F7-5A2B-8C2A-F6B0-17E11C3F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22F35-C791-F76C-678F-B1616DB3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676B-9FE0-AEB4-3CD3-E39F4E39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C090-DD56-4BC3-F7BE-F6117D00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1CD2-3716-616B-109F-9810051F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5D31-C635-7166-B1DF-30F45926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B8D0-2A66-C4ED-99ED-EFF74000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0A74-86DA-F266-4C70-868F0644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535F-A751-AA62-B7CE-A9B0850B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62C6-DE0C-2B3B-8AAF-08AD6F26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58A5-259D-CEC9-125C-EC3F94AB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94FE3-B0C5-7936-D41D-574A40FC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CE5F-1351-13A4-8450-80760FF8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70F5-D411-02CD-4676-146780E8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0FC6-C67B-E82B-117A-BB203D77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A5D1-A890-A3D2-195C-386FBAC6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A0EC-09C5-8782-C088-A5B50F545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7C6D-06B3-6FF9-C491-9C861A944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2749-A7FC-FD3D-CFF3-E603D677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03D81-B898-BA6C-DC53-AEB363C5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E154-F276-67D1-B39D-CB6DCD5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0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4516-82CC-F61C-EC12-A1758CC4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1A3E-6E54-A844-5D86-9D86899F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564AF-CFE3-558D-7CDB-135470DD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35B38-0645-7833-F75D-1F42C442C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E9D8-C80E-A46F-451A-6A9AC878F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C1C6-6075-345B-4F91-E6CDBCC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92252-C7B9-2B8F-584A-1CD2CB9E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F7D92-F8B2-00CE-1BA7-1144221C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2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619-BB25-8E47-69B2-4B124104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72661-A03E-E39F-6199-C00BBF4A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3C1BE-B4FB-AF8A-CBF7-4D131CBF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CD11D-F3F6-BF4E-3B5E-6ABFC6AB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87848-1F5D-53AC-02B0-9A9EB35B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B9709-7C6F-A041-0192-388F3DE9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6905C-3FED-E3C5-BB89-F776D38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7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9DA5-BBF2-141F-7D68-4CA4395F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D404-9EB9-FFF0-C32E-B27DB0D5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63FE-C281-465C-176D-083B8206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A7E09-158C-89D6-E56B-AE846FF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DEE8B-93D1-9A4D-4319-9FDB5C40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675A-D333-10AD-4225-31C26337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9EC5-3E8C-C7C1-95E1-02E0A64D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50AA5-D0DE-FA26-8683-E5A6F37C6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FA343-5598-4386-5347-C4E5B1B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A0BD-C19D-A40E-9018-8F0E6B0D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6AA4-6899-56BB-6E4C-0355ACB1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5F44-0C62-C932-735A-8C848496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8E21-9E54-03F0-9BE9-CDD7E5D1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1823-A813-83C9-60EE-AD191F53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FD02-2C08-D402-1836-54355909D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CA90-579F-4063-B660-21CEDD008B9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1DEF-03FB-C7FB-CF92-5E9F89383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CAB8-5081-8468-9279-0D729096D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357D-C936-49A7-989A-6A83F564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FFD86-9B9B-0261-F444-4A8D90F1D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7" y="491612"/>
            <a:ext cx="10825317" cy="6056671"/>
          </a:xfrm>
        </p:spPr>
      </p:pic>
    </p:spTree>
    <p:extLst>
      <p:ext uri="{BB962C8B-B14F-4D97-AF65-F5344CB8AC3E}">
        <p14:creationId xmlns:p14="http://schemas.microsoft.com/office/powerpoint/2010/main" val="7896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8FFDC-EFFD-9639-1802-F267368BF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127818"/>
            <a:ext cx="10589342" cy="6567949"/>
          </a:xfrm>
        </p:spPr>
      </p:pic>
    </p:spTree>
    <p:extLst>
      <p:ext uri="{BB962C8B-B14F-4D97-AF65-F5344CB8AC3E}">
        <p14:creationId xmlns:p14="http://schemas.microsoft.com/office/powerpoint/2010/main" val="32106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A3557-70A0-84A6-D995-D7F320B4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" y="157316"/>
            <a:ext cx="11543071" cy="6528619"/>
          </a:xfrm>
        </p:spPr>
      </p:pic>
    </p:spTree>
    <p:extLst>
      <p:ext uri="{BB962C8B-B14F-4D97-AF65-F5344CB8AC3E}">
        <p14:creationId xmlns:p14="http://schemas.microsoft.com/office/powerpoint/2010/main" val="8043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52C0B-7767-8453-D9DF-A9D51C0F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4" y="422787"/>
            <a:ext cx="11641392" cy="6105832"/>
          </a:xfrm>
        </p:spPr>
      </p:pic>
    </p:spTree>
    <p:extLst>
      <p:ext uri="{BB962C8B-B14F-4D97-AF65-F5344CB8AC3E}">
        <p14:creationId xmlns:p14="http://schemas.microsoft.com/office/powerpoint/2010/main" val="197125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586E8-AC5E-A08C-4834-063BAED9E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45806"/>
            <a:ext cx="11474246" cy="6302478"/>
          </a:xfrm>
        </p:spPr>
      </p:pic>
    </p:spTree>
    <p:extLst>
      <p:ext uri="{BB962C8B-B14F-4D97-AF65-F5344CB8AC3E}">
        <p14:creationId xmlns:p14="http://schemas.microsoft.com/office/powerpoint/2010/main" val="36799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67CE9-1816-7922-1DEC-51356ED1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0"/>
            <a:ext cx="11788877" cy="6656439"/>
          </a:xfrm>
        </p:spPr>
      </p:pic>
    </p:spTree>
    <p:extLst>
      <p:ext uri="{BB962C8B-B14F-4D97-AF65-F5344CB8AC3E}">
        <p14:creationId xmlns:p14="http://schemas.microsoft.com/office/powerpoint/2010/main" val="265278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 Shuja</dc:creator>
  <cp:lastModifiedBy>Mirza Shuja</cp:lastModifiedBy>
  <cp:revision>2</cp:revision>
  <dcterms:created xsi:type="dcterms:W3CDTF">2022-10-12T10:17:00Z</dcterms:created>
  <dcterms:modified xsi:type="dcterms:W3CDTF">2022-10-12T10:21:03Z</dcterms:modified>
</cp:coreProperties>
</file>