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62" r:id="rId7"/>
    <p:sldId id="263" r:id="rId8"/>
    <p:sldId id="264" r:id="rId9"/>
    <p:sldId id="265" r:id="rId10"/>
    <p:sldId id="259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432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9136-A080-4B22-998A-F4599FE8BC51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8312-4E1E-4EFE-8BE1-597C3A8BE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9136-A080-4B22-998A-F4599FE8BC51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8312-4E1E-4EFE-8BE1-597C3A8BE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9136-A080-4B22-998A-F4599FE8BC51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8312-4E1E-4EFE-8BE1-597C3A8BE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9136-A080-4B22-998A-F4599FE8BC51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8312-4E1E-4EFE-8BE1-597C3A8BE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9136-A080-4B22-998A-F4599FE8BC51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8312-4E1E-4EFE-8BE1-597C3A8BE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9136-A080-4B22-998A-F4599FE8BC51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8312-4E1E-4EFE-8BE1-597C3A8BE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9136-A080-4B22-998A-F4599FE8BC51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8312-4E1E-4EFE-8BE1-597C3A8BE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9136-A080-4B22-998A-F4599FE8BC51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8312-4E1E-4EFE-8BE1-597C3A8BE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9136-A080-4B22-998A-F4599FE8BC51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8312-4E1E-4EFE-8BE1-597C3A8BE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9136-A080-4B22-998A-F4599FE8BC51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8312-4E1E-4EFE-8BE1-597C3A8BE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9136-A080-4B22-998A-F4599FE8BC51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8312-4E1E-4EFE-8BE1-597C3A8BE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9136-A080-4B22-998A-F4599FE8BC51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68312-4E1E-4EFE-8BE1-597C3A8BE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for ACL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adding permission for user in all the files inside a folder</a:t>
            </a:r>
          </a:p>
          <a:p>
            <a:r>
              <a:rPr lang="en-US" dirty="0" err="1" smtClean="0"/>
              <a:t>Setfacl</a:t>
            </a:r>
            <a:r>
              <a:rPr lang="en-US" dirty="0" smtClean="0"/>
              <a:t> –</a:t>
            </a:r>
            <a:r>
              <a:rPr lang="en-US" dirty="0" err="1" smtClean="0"/>
              <a:t>Rm</a:t>
            </a:r>
            <a:r>
              <a:rPr lang="en-US" dirty="0" smtClean="0"/>
              <a:t> “entry” &lt;</a:t>
            </a:r>
            <a:r>
              <a:rPr lang="en-US" dirty="0" err="1" smtClean="0"/>
              <a:t>target_Folder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Deleting fine-tuned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You </a:t>
            </a:r>
            <a:r>
              <a:rPr lang="en-US" dirty="0"/>
              <a:t>may also wish to revoke the permissions given, and that is just as easy to do as giving them. You use the -x switch instead of the -m switch to revoke the permissions.</a:t>
            </a:r>
          </a:p>
          <a:p>
            <a:pPr fontAlgn="base"/>
            <a:r>
              <a:rPr lang="en-US" dirty="0"/>
              <a:t>To remove a specific entry:</a:t>
            </a:r>
          </a:p>
          <a:p>
            <a:pPr fontAlgn="base"/>
            <a:r>
              <a:rPr lang="en-US" dirty="0" err="1"/>
              <a:t>setfacl</a:t>
            </a:r>
            <a:r>
              <a:rPr lang="en-US" dirty="0"/>
              <a:t> -x u:username filename</a:t>
            </a:r>
            <a:br>
              <a:rPr lang="en-US" dirty="0"/>
            </a:br>
            <a:r>
              <a:rPr lang="en-US" dirty="0" err="1"/>
              <a:t>setfacl</a:t>
            </a:r>
            <a:r>
              <a:rPr lang="en-US" dirty="0"/>
              <a:t> -x g:group_name filename</a:t>
            </a:r>
          </a:p>
          <a:p>
            <a:pPr fontAlgn="base"/>
            <a:r>
              <a:rPr lang="en-US" dirty="0"/>
              <a:t>In this case, I would have written:</a:t>
            </a:r>
          </a:p>
          <a:p>
            <a:pPr fontAlgn="base"/>
            <a:r>
              <a:rPr lang="en-US" dirty="0" err="1"/>
              <a:t>setfacl</a:t>
            </a:r>
            <a:r>
              <a:rPr lang="en-US" dirty="0"/>
              <a:t> -x u:sara secret</a:t>
            </a:r>
          </a:p>
          <a:p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Reviewing the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Linux </a:t>
            </a:r>
            <a:r>
              <a:rPr lang="en-US" dirty="0" err="1"/>
              <a:t>filesystem</a:t>
            </a:r>
            <a:r>
              <a:rPr lang="en-US" dirty="0"/>
              <a:t> gives us three types of permissions. Here is a simplified review:</a:t>
            </a:r>
          </a:p>
          <a:p>
            <a:r>
              <a:rPr lang="en-US" b="1" dirty="0"/>
              <a:t>U</a:t>
            </a:r>
            <a:r>
              <a:rPr lang="en-US" dirty="0"/>
              <a:t>ser (or user owner)</a:t>
            </a:r>
          </a:p>
          <a:p>
            <a:r>
              <a:rPr lang="en-US" b="1" dirty="0"/>
              <a:t>G</a:t>
            </a:r>
            <a:r>
              <a:rPr lang="en-US" dirty="0"/>
              <a:t>roup (or owner group)</a:t>
            </a:r>
          </a:p>
          <a:p>
            <a:r>
              <a:rPr lang="en-US" b="1" dirty="0"/>
              <a:t>O</a:t>
            </a:r>
            <a:r>
              <a:rPr lang="en-US" dirty="0"/>
              <a:t>ther (everyone else)</a:t>
            </a:r>
          </a:p>
          <a:p>
            <a:r>
              <a:rPr lang="en-US" dirty="0"/>
              <a:t>With these permissions, we can grant three (actually five, but we’ll get to that in a minute) types of access:</a:t>
            </a:r>
          </a:p>
          <a:p>
            <a:r>
              <a:rPr lang="en-US" b="1" dirty="0"/>
              <a:t>R</a:t>
            </a:r>
            <a:r>
              <a:rPr lang="en-US" dirty="0"/>
              <a:t>ead</a:t>
            </a:r>
          </a:p>
          <a:p>
            <a:r>
              <a:rPr lang="en-US" b="1" dirty="0"/>
              <a:t>W</a:t>
            </a:r>
            <a:r>
              <a:rPr lang="en-US" dirty="0"/>
              <a:t>rite</a:t>
            </a:r>
          </a:p>
          <a:p>
            <a:r>
              <a:rPr lang="en-US" dirty="0" err="1"/>
              <a:t>e</a:t>
            </a:r>
            <a:r>
              <a:rPr lang="en-US" b="1" dirty="0" err="1"/>
              <a:t>X</a:t>
            </a:r>
            <a:r>
              <a:rPr lang="en-US" dirty="0" err="1"/>
              <a:t>ecute</a:t>
            </a:r>
            <a:endParaRPr lang="en-US" dirty="0"/>
          </a:p>
          <a:p>
            <a:r>
              <a:rPr lang="en-US" dirty="0"/>
              <a:t>These levels of access are often adequate in many cases. Say that you have a directory where files from the accounting department live. You might set these permissions to:</a:t>
            </a:r>
          </a:p>
          <a:p>
            <a:r>
              <a:rPr lang="en-US" dirty="0" err="1" smtClean="0"/>
              <a:t>drwxrwxr</a:t>
            </a:r>
            <a:r>
              <a:rPr lang="en-US" dirty="0" smtClean="0"/>
              <a:t>-x 2 admin </a:t>
            </a:r>
            <a:r>
              <a:rPr lang="en-US" dirty="0" err="1" smtClean="0"/>
              <a:t>admin</a:t>
            </a:r>
            <a:r>
              <a:rPr lang="en-US" dirty="0" smtClean="0"/>
              <a:t> 12 Jan 8 15:13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ACL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Access control list (ACL) provides an additional, more flexible permission mechanism for file systems. It is designed to assist with </a:t>
            </a:r>
            <a:r>
              <a:rPr lang="en-US" sz="2800" dirty="0" smtClean="0"/>
              <a:t>LINUX </a:t>
            </a:r>
            <a:r>
              <a:rPr lang="en-US" sz="2800" dirty="0"/>
              <a:t>file permissions. ACL allows you to give permissions for any user or group to any disc resource.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Viewing the current ACL</a:t>
            </a:r>
            <a:endParaRPr lang="en-US" dirty="0"/>
          </a:p>
        </p:txBody>
      </p:sp>
      <p:pic>
        <p:nvPicPr>
          <p:cNvPr id="5122" name="Picture 2" descr="https://linuxhint.com/wp-content/uploads/2022/02/Access-Control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7237333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8686800" cy="636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Setting an ACL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b="1" dirty="0" err="1"/>
              <a:t>setfacl</a:t>
            </a:r>
            <a:r>
              <a:rPr lang="en-US" b="1" dirty="0"/>
              <a:t> -m u:sara:rwx secret</a:t>
            </a:r>
          </a:p>
        </p:txBody>
      </p:sp>
      <p:pic>
        <p:nvPicPr>
          <p:cNvPr id="4098" name="Picture 2" descr="https://linuxhint.com/wp-content/uploads/2022/02/Access-Control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2600"/>
            <a:ext cx="7848600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https://linuxhint.com/wp-content/uploads/2022/02/Access-Control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382000" cy="624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Assigning groups fine-tuned permissions</a:t>
            </a:r>
            <a:br>
              <a:rPr lang="en-US" sz="3600" b="1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like assigning users special permission, we can assign groups special permission as well. What this means is that we can keep our base permissions as is and assign a particular group additional permission using ACL.</a:t>
            </a:r>
          </a:p>
          <a:p>
            <a:r>
              <a:rPr lang="en-US" b="1" dirty="0" err="1" smtClean="0"/>
              <a:t>setfacl</a:t>
            </a:r>
            <a:r>
              <a:rPr lang="en-US" b="1" dirty="0"/>
              <a:t> -m </a:t>
            </a:r>
            <a:r>
              <a:rPr lang="en-US" b="1" dirty="0" smtClean="0"/>
              <a:t>g:john:r secret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https://linuxhint.com/wp-content/uploads/2022/02/Access-Control-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534400" cy="617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278</Words>
  <Application>Microsoft Office PowerPoint</Application>
  <PresentationFormat>On-screen Show (4:3)</PresentationFormat>
  <Paragraphs>29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ACL</vt:lpstr>
      <vt:lpstr>Reviewing the basics</vt:lpstr>
      <vt:lpstr>What is ACL ?</vt:lpstr>
      <vt:lpstr>Viewing the current ACL</vt:lpstr>
      <vt:lpstr>Slide 5</vt:lpstr>
      <vt:lpstr>Setting an ACL </vt:lpstr>
      <vt:lpstr>Slide 7</vt:lpstr>
      <vt:lpstr>Assigning groups fine-tuned permissions </vt:lpstr>
      <vt:lpstr>Slide 9</vt:lpstr>
      <vt:lpstr>Commands for ACL</vt:lpstr>
      <vt:lpstr>Deleting fine-tuned permissions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Intel</dc:creator>
  <cp:lastModifiedBy>Intel</cp:lastModifiedBy>
  <cp:revision>2</cp:revision>
  <dcterms:created xsi:type="dcterms:W3CDTF">2022-10-26T15:56:05Z</dcterms:created>
  <dcterms:modified xsi:type="dcterms:W3CDTF">2022-10-27T07:02:55Z</dcterms:modified>
</cp:coreProperties>
</file>