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A73-4863-4702-AFF9-DD3F3FC3DF87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166-F759-40BB-B2B5-281B415E1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A73-4863-4702-AFF9-DD3F3FC3DF87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166-F759-40BB-B2B5-281B415E1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A73-4863-4702-AFF9-DD3F3FC3DF87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166-F759-40BB-B2B5-281B415E1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A73-4863-4702-AFF9-DD3F3FC3DF87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166-F759-40BB-B2B5-281B415E1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A73-4863-4702-AFF9-DD3F3FC3DF87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166-F759-40BB-B2B5-281B415E1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A73-4863-4702-AFF9-DD3F3FC3DF87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166-F759-40BB-B2B5-281B415E1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A73-4863-4702-AFF9-DD3F3FC3DF87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166-F759-40BB-B2B5-281B415E1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A73-4863-4702-AFF9-DD3F3FC3DF87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166-F759-40BB-B2B5-281B415E1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A73-4863-4702-AFF9-DD3F3FC3DF87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166-F759-40BB-B2B5-281B415E1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A73-4863-4702-AFF9-DD3F3FC3DF87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166-F759-40BB-B2B5-281B415E1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A73-4863-4702-AFF9-DD3F3FC3DF87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9166-F759-40BB-B2B5-281B415E1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36A73-4863-4702-AFF9-DD3F3FC3DF87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9166-F759-40BB-B2B5-281B415E1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business/15/9/keeping-your-linux-system-saf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Backup </a:t>
            </a:r>
            <a:r>
              <a:rPr lang="en-US" dirty="0" smtClean="0"/>
              <a:t>Restore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Scheduling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Full file system backup</a:t>
            </a:r>
          </a:p>
          <a:p>
            <a:r>
              <a:rPr lang="en-US" dirty="0"/>
              <a:t>After installation , dump can be used to take a file system backup</a:t>
            </a:r>
            <a:br>
              <a:rPr lang="en-US" dirty="0"/>
            </a:br>
            <a:r>
              <a:rPr lang="en-US" dirty="0"/>
              <a:t>In this example we will take full backup /dev/sda9 backup</a:t>
            </a:r>
          </a:p>
          <a:p>
            <a:r>
              <a:rPr lang="en-US" dirty="0"/>
              <a:t>Numerical argument as 0 is full backup and </a:t>
            </a:r>
            <a:r>
              <a:rPr lang="en-US" dirty="0" err="1"/>
              <a:t>susquent</a:t>
            </a:r>
            <a:r>
              <a:rPr lang="en-US" dirty="0"/>
              <a:t> number </a:t>
            </a:r>
            <a:r>
              <a:rPr lang="en-US" dirty="0" err="1"/>
              <a:t>represant</a:t>
            </a:r>
            <a:r>
              <a:rPr lang="en-US" dirty="0"/>
              <a:t> the </a:t>
            </a:r>
            <a:r>
              <a:rPr lang="en-US" dirty="0" err="1"/>
              <a:t>incrementatl</a:t>
            </a:r>
            <a:r>
              <a:rPr lang="en-US" dirty="0"/>
              <a:t> backup corresponding to full back.</a:t>
            </a:r>
          </a:p>
          <a:p>
            <a:r>
              <a:rPr lang="en-US" dirty="0"/>
              <a:t>Syntax is : dump – &lt; level number &gt; -f &lt; source </a:t>
            </a:r>
            <a:r>
              <a:rPr lang="en-US" dirty="0" err="1"/>
              <a:t>filesystem</a:t>
            </a:r>
            <a:r>
              <a:rPr lang="en-US" dirty="0"/>
              <a:t> device &gt;</a:t>
            </a:r>
          </a:p>
          <a:p>
            <a:r>
              <a:rPr lang="en-US" dirty="0"/>
              <a:t>-u Update the file /etc/</a:t>
            </a:r>
            <a:r>
              <a:rPr lang="en-US" dirty="0" err="1"/>
              <a:t>dumpdates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[</a:t>
            </a:r>
            <a:r>
              <a:rPr lang="en-US" i="1" dirty="0" err="1" smtClean="0"/>
              <a:t>root@localhost</a:t>
            </a:r>
            <a:r>
              <a:rPr lang="en-US" i="1" dirty="0" smtClean="0"/>
              <a:t> ~]# </a:t>
            </a:r>
            <a:r>
              <a:rPr lang="en-US" b="1" i="1" dirty="0" smtClean="0"/>
              <a:t>/</a:t>
            </a:r>
            <a:r>
              <a:rPr lang="en-US" b="1" i="1" dirty="0" err="1" smtClean="0"/>
              <a:t>sbin</a:t>
            </a:r>
            <a:r>
              <a:rPr lang="en-US" b="1" i="1" dirty="0" smtClean="0"/>
              <a:t>/dump -0u -f /dev/st0 /dev/sda9</a:t>
            </a:r>
            <a:br>
              <a:rPr lang="en-US" b="1" i="1" dirty="0" smtClean="0"/>
            </a:br>
            <a:r>
              <a:rPr lang="en-US" i="1" dirty="0" smtClean="0"/>
              <a:t>DUMP: Date of this level 0 dump: Wed Feb 8 22:10:13 2017</a:t>
            </a:r>
            <a:br>
              <a:rPr lang="en-US" i="1" dirty="0" smtClean="0"/>
            </a:br>
            <a:r>
              <a:rPr lang="en-US" i="1" dirty="0" smtClean="0"/>
              <a:t>DUMP: Dumping /dev/sda9 (/boot) to /dev/st0</a:t>
            </a:r>
            <a:br>
              <a:rPr lang="en-US" i="1" dirty="0" smtClean="0"/>
            </a:br>
            <a:r>
              <a:rPr lang="en-US" i="1" dirty="0" smtClean="0"/>
              <a:t>…</a:t>
            </a:r>
            <a:br>
              <a:rPr lang="en-US" i="1" dirty="0" smtClean="0"/>
            </a:br>
            <a:r>
              <a:rPr lang="en-US" i="1" dirty="0" smtClean="0"/>
              <a:t>DUMP: Writing 10 Kilobyte records</a:t>
            </a:r>
            <a:br>
              <a:rPr lang="en-US" i="1" dirty="0" smtClean="0"/>
            </a:br>
            <a:r>
              <a:rPr lang="en-US" i="1" dirty="0" smtClean="0"/>
              <a:t>DUMP: mapping (Pass I) [regular files]</a:t>
            </a:r>
            <a:br>
              <a:rPr lang="en-US" i="1" dirty="0" smtClean="0"/>
            </a:br>
            <a:r>
              <a:rPr lang="en-US" i="1" dirty="0" smtClean="0"/>
              <a:t>…</a:t>
            </a:r>
            <a:br>
              <a:rPr lang="en-US" i="1" dirty="0" smtClean="0"/>
            </a:br>
            <a:r>
              <a:rPr lang="en-US" i="1" dirty="0" smtClean="0"/>
              <a:t>DUMP: Volume 1 started with block 1 at: Wed Feb 8 22:10:13 2017</a:t>
            </a:r>
            <a:br>
              <a:rPr lang="en-US" i="1" dirty="0" smtClean="0"/>
            </a:br>
            <a:r>
              <a:rPr lang="en-US" i="1" dirty="0" smtClean="0"/>
              <a:t>DUMP: dumping (Pass III) [directories]</a:t>
            </a:r>
            <a:br>
              <a:rPr lang="en-US" i="1" dirty="0" smtClean="0"/>
            </a:br>
            <a:r>
              <a:rPr lang="en-US" i="1" dirty="0" smtClean="0"/>
              <a:t>…</a:t>
            </a:r>
            <a:br>
              <a:rPr lang="en-US" i="1" dirty="0" smtClean="0"/>
            </a:br>
            <a:r>
              <a:rPr lang="en-US" i="1" dirty="0" smtClean="0"/>
              <a:t>DUMP: 122150 blocks (119.29MB) on 1 volume(s)</a:t>
            </a:r>
            <a:br>
              <a:rPr lang="en-US" i="1" dirty="0" smtClean="0"/>
            </a:br>
            <a:r>
              <a:rPr lang="en-US" i="1" dirty="0" smtClean="0"/>
              <a:t>…</a:t>
            </a:r>
            <a:br>
              <a:rPr lang="en-US" i="1" dirty="0" smtClean="0"/>
            </a:br>
            <a:r>
              <a:rPr lang="en-US" i="1" dirty="0" smtClean="0"/>
              <a:t>DUMP: Average transfer rate: 61075 </a:t>
            </a:r>
            <a:r>
              <a:rPr lang="en-US" i="1" dirty="0" err="1" smtClean="0"/>
              <a:t>kB</a:t>
            </a:r>
            <a:r>
              <a:rPr lang="en-US" i="1" dirty="0" smtClean="0"/>
              <a:t>/s</a:t>
            </a:r>
            <a:br>
              <a:rPr lang="en-US" i="1" dirty="0" smtClean="0"/>
            </a:br>
            <a:r>
              <a:rPr lang="en-US" i="1" dirty="0" smtClean="0"/>
              <a:t>DUMP: DUMP IS DONE</a:t>
            </a:r>
            <a:br>
              <a:rPr lang="en-US" i="1" dirty="0" smtClean="0"/>
            </a:br>
            <a:r>
              <a:rPr lang="en-US" i="1" dirty="0" smtClean="0"/>
              <a:t>[</a:t>
            </a:r>
            <a:r>
              <a:rPr lang="en-US" i="1" dirty="0" err="1" smtClean="0"/>
              <a:t>root@localhost</a:t>
            </a:r>
            <a:r>
              <a:rPr lang="en-US" i="1" dirty="0" smtClean="0"/>
              <a:t> ~]#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Incremental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Numerical </a:t>
            </a:r>
            <a:r>
              <a:rPr lang="en-US" dirty="0"/>
              <a:t>argument as 2 is Incremental backup and subsequent number represent the incremental backup corresponding to full back.</a:t>
            </a:r>
          </a:p>
          <a:p>
            <a:r>
              <a:rPr lang="en-US" dirty="0"/>
              <a:t>-u updates the /etc/</a:t>
            </a:r>
            <a:r>
              <a:rPr lang="en-US" dirty="0" err="1"/>
              <a:t>dumpdates</a:t>
            </a:r>
            <a:r>
              <a:rPr lang="en-US" dirty="0"/>
              <a:t> files</a:t>
            </a:r>
          </a:p>
          <a:p>
            <a:r>
              <a:rPr lang="en-US" i="1" dirty="0"/>
              <a:t>[</a:t>
            </a:r>
            <a:r>
              <a:rPr lang="en-US" i="1" dirty="0" err="1"/>
              <a:t>root@localhost</a:t>
            </a:r>
            <a:r>
              <a:rPr lang="en-US" i="1" dirty="0"/>
              <a:t> ~]# /</a:t>
            </a:r>
            <a:r>
              <a:rPr lang="en-US" i="1" dirty="0" err="1"/>
              <a:t>sbin</a:t>
            </a:r>
            <a:r>
              <a:rPr lang="en-US" i="1" dirty="0"/>
              <a:t>/dump -2u -f /dev/st0 /dev/sda9</a:t>
            </a:r>
            <a:br>
              <a:rPr lang="en-US" i="1" dirty="0"/>
            </a:br>
            <a:r>
              <a:rPr lang="en-US" i="1" dirty="0"/>
              <a:t>DUMP: Date of this level 2 dump: Wed Feb 8 22:14:13 2017</a:t>
            </a:r>
            <a:br>
              <a:rPr lang="en-US" i="1" dirty="0"/>
            </a:br>
            <a:r>
              <a:rPr lang="en-US" i="1" dirty="0"/>
              <a:t>DUMP: Date of last level 1 dump: Wed Feb 8 22:13:06 2017</a:t>
            </a:r>
            <a:br>
              <a:rPr lang="en-US" i="1" dirty="0"/>
            </a:br>
            <a:r>
              <a:rPr lang="en-US" i="1" dirty="0"/>
              <a:t>DUMP: Dumping /dev/sda9 (/boot) to /dev/st0</a:t>
            </a:r>
            <a:br>
              <a:rPr lang="en-US" i="1" dirty="0"/>
            </a:br>
            <a:r>
              <a:rPr lang="en-US" i="1" dirty="0"/>
              <a:t>…</a:t>
            </a:r>
            <a:br>
              <a:rPr lang="en-US" i="1" dirty="0"/>
            </a:br>
            <a:r>
              <a:rPr lang="en-US" i="1" dirty="0"/>
              <a:t>DUMP: Date of this level 2 dump: Wed Feb 8 22:14:13 2017</a:t>
            </a:r>
            <a:br>
              <a:rPr lang="en-US" i="1" dirty="0"/>
            </a:br>
            <a:r>
              <a:rPr lang="en-US" i="1" dirty="0"/>
              <a:t>…</a:t>
            </a:r>
            <a:br>
              <a:rPr lang="en-US" i="1" dirty="0"/>
            </a:br>
            <a:r>
              <a:rPr lang="en-US" i="1" dirty="0"/>
              <a:t>DUMP: DUMP IS DONE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Backup history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[</a:t>
            </a:r>
            <a:r>
              <a:rPr lang="en-US" i="1" dirty="0" err="1"/>
              <a:t>root@localhost</a:t>
            </a:r>
            <a:r>
              <a:rPr lang="en-US" i="1" dirty="0"/>
              <a:t> ~]# cat /etc/</a:t>
            </a:r>
            <a:r>
              <a:rPr lang="en-US" i="1" dirty="0" err="1"/>
              <a:t>dumpdates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/dev/sda9 0 Wed Feb 8 22:10:13 2017 -0800</a:t>
            </a:r>
            <a:br>
              <a:rPr lang="en-US" i="1" dirty="0"/>
            </a:br>
            <a:r>
              <a:rPr lang="en-US" i="1" dirty="0"/>
              <a:t>/dev/sda9 1 Wed Feb 8 22:13:06 2017 -0800</a:t>
            </a:r>
            <a:br>
              <a:rPr lang="en-US" i="1" dirty="0"/>
            </a:br>
            <a:r>
              <a:rPr lang="en-US" i="1" dirty="0"/>
              <a:t>/dev/sda9 2 Wed Feb 8 22:14:13 2017 -0800</a:t>
            </a:r>
            <a:br>
              <a:rPr lang="en-US" i="1" dirty="0"/>
            </a:br>
            <a:r>
              <a:rPr lang="en-US" i="1" dirty="0"/>
              <a:t>/dev/sda9 3 Wed Feb 8 22:15:27 2017 -0800</a:t>
            </a:r>
            <a:br>
              <a:rPr lang="en-US" i="1" dirty="0"/>
            </a:br>
            <a:r>
              <a:rPr lang="en-US" i="1" dirty="0"/>
              <a:t>/dev/sda9 4 Wed Feb 8 22:15:43 2017 -0800</a:t>
            </a:r>
            <a:br>
              <a:rPr lang="en-US" i="1" dirty="0"/>
            </a:br>
            <a:r>
              <a:rPr lang="en-US" i="1" dirty="0"/>
              <a:t>/dev/sda9 5 Wed Feb 8 22:15:34 2017 -0800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Important Files related to backup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/</a:t>
            </a:r>
            <a:r>
              <a:rPr lang="en-US" dirty="0"/>
              <a:t>dev/st0</a:t>
            </a:r>
            <a:br>
              <a:rPr lang="en-US" dirty="0"/>
            </a:br>
            <a:r>
              <a:rPr lang="en-US" dirty="0"/>
              <a:t>default tape unit to dump to</a:t>
            </a:r>
            <a:br>
              <a:rPr lang="en-US" dirty="0"/>
            </a:br>
            <a:r>
              <a:rPr lang="en-US" dirty="0"/>
              <a:t>/etc/</a:t>
            </a:r>
            <a:r>
              <a:rPr lang="en-US" dirty="0" err="1"/>
              <a:t>dumpdates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dump date records</a:t>
            </a:r>
            <a:br>
              <a:rPr lang="en-US" dirty="0"/>
            </a:br>
            <a:r>
              <a:rPr lang="en-US" dirty="0"/>
              <a:t>/etc/</a:t>
            </a:r>
            <a:r>
              <a:rPr lang="en-US" dirty="0" err="1"/>
              <a:t>fstab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dump table: file systems</a:t>
            </a:r>
            <a:br>
              <a:rPr lang="en-US" dirty="0"/>
            </a:br>
            <a:r>
              <a:rPr lang="en-US" dirty="0"/>
              <a:t>/etc/</a:t>
            </a:r>
            <a:r>
              <a:rPr lang="en-US" dirty="0" err="1"/>
              <a:t>mtab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dump table: mounted file systems</a:t>
            </a:r>
            <a:br>
              <a:rPr lang="en-US" dirty="0"/>
            </a:br>
            <a:r>
              <a:rPr lang="en-US" dirty="0"/>
              <a:t>/etc/group</a:t>
            </a:r>
            <a:br>
              <a:rPr lang="en-US" dirty="0"/>
            </a:br>
            <a:r>
              <a:rPr lang="en-US" dirty="0"/>
              <a:t>to find group operator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Exit Status</a:t>
            </a:r>
          </a:p>
          <a:p>
            <a:r>
              <a:rPr lang="en-US" dirty="0"/>
              <a:t>Dump exits with zero status on success. Startup errors are indicated with an exit code of 1; abnormal termination is indicated with an exit code of 3.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600200"/>
            <a:ext cx="856743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Restore using tar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tar features:</a:t>
            </a:r>
          </a:p>
          <a:p>
            <a:r>
              <a:rPr lang="en-US" dirty="0"/>
              <a:t>1. tar (</a:t>
            </a:r>
            <a:r>
              <a:rPr lang="en-US" b="1" dirty="0"/>
              <a:t> t</a:t>
            </a:r>
            <a:r>
              <a:rPr lang="en-US" dirty="0"/>
              <a:t>ape  </a:t>
            </a:r>
            <a:r>
              <a:rPr lang="en-US" b="1" dirty="0"/>
              <a:t>ar</a:t>
            </a:r>
            <a:r>
              <a:rPr lang="en-US" dirty="0"/>
              <a:t>chive ) is used for single or multiple files backup and restore on/from  a tape or file.</a:t>
            </a:r>
            <a:br>
              <a:rPr lang="en-US" dirty="0"/>
            </a:br>
            <a:r>
              <a:rPr lang="en-US" dirty="0"/>
              <a:t>2. tar can not backup special character &amp; block device files , shows as 0 byte files with first letter of permissions as b or c for block or character.</a:t>
            </a:r>
            <a:br>
              <a:rPr lang="en-US" dirty="0"/>
            </a:br>
            <a:r>
              <a:rPr lang="en-US" dirty="0"/>
              <a:t>3. tar Works only on mounted file system, it can not access the files on </a:t>
            </a:r>
            <a:r>
              <a:rPr lang="en-US" dirty="0" err="1"/>
              <a:t>unmounted</a:t>
            </a:r>
            <a:r>
              <a:rPr lang="en-US" dirty="0"/>
              <a:t> file 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915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86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Control Access to </a:t>
            </a:r>
            <a:r>
              <a:rPr lang="en-US" b="1" dirty="0" err="1" smtClean="0"/>
              <a:t>crons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use </a:t>
            </a:r>
            <a:r>
              <a:rPr lang="en-US" dirty="0" err="1" smtClean="0"/>
              <a:t>cron</a:t>
            </a:r>
            <a:r>
              <a:rPr lang="en-US" dirty="0" smtClean="0"/>
              <a:t> jobs, an admin needs to allow </a:t>
            </a:r>
            <a:r>
              <a:rPr lang="en-US" dirty="0" err="1" smtClean="0"/>
              <a:t>cron</a:t>
            </a:r>
            <a:r>
              <a:rPr lang="en-US" dirty="0" smtClean="0"/>
              <a:t> jobs to be added for users in the '/etc/</a:t>
            </a:r>
            <a:r>
              <a:rPr lang="en-US" dirty="0" err="1" smtClean="0"/>
              <a:t>cron.allow</a:t>
            </a:r>
            <a:r>
              <a:rPr lang="en-US" dirty="0" smtClean="0"/>
              <a:t>' file. </a:t>
            </a:r>
          </a:p>
          <a:p>
            <a:r>
              <a:rPr lang="en-US" dirty="0" smtClean="0"/>
              <a:t>If you get a prompt like this, it means you don't have permission to use </a:t>
            </a:r>
            <a:r>
              <a:rPr lang="en-US" dirty="0" err="1" smtClean="0"/>
              <a:t>cron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1266" name="Picture 2" descr="Cron job addition denied for user John."/>
          <p:cNvPicPr>
            <a:picLocks noChangeAspect="1" noChangeArrowheads="1"/>
          </p:cNvPicPr>
          <p:nvPr/>
        </p:nvPicPr>
        <p:blipFill>
          <a:blip r:embed="rId2"/>
          <a:srcRect b="66000"/>
          <a:stretch>
            <a:fillRect/>
          </a:stretch>
        </p:blipFill>
        <p:spPr bwMode="auto">
          <a:xfrm>
            <a:off x="762000" y="5257800"/>
            <a:ext cx="57150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allow John to use </a:t>
            </a:r>
            <a:r>
              <a:rPr lang="en-US" dirty="0" err="1" smtClean="0"/>
              <a:t>crons</a:t>
            </a:r>
            <a:r>
              <a:rPr lang="en-US" dirty="0" smtClean="0"/>
              <a:t>, include his name in '/etc/</a:t>
            </a:r>
            <a:r>
              <a:rPr lang="en-US" dirty="0" err="1" smtClean="0"/>
              <a:t>cron.allow</a:t>
            </a:r>
            <a:r>
              <a:rPr lang="en-US" dirty="0" smtClean="0"/>
              <a:t>'. This will allow John to create and edit </a:t>
            </a:r>
            <a:r>
              <a:rPr lang="en-US" dirty="0" err="1" smtClean="0"/>
              <a:t>cron</a:t>
            </a:r>
            <a:r>
              <a:rPr lang="en-US" dirty="0" smtClean="0"/>
              <a:t> jobs.</a:t>
            </a:r>
            <a:endParaRPr lang="en-US" dirty="0"/>
          </a:p>
        </p:txBody>
      </p:sp>
      <p:pic>
        <p:nvPicPr>
          <p:cNvPr id="39938" name="Picture 2" descr="Allowing John in file cron.all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81400"/>
            <a:ext cx="777240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Scheduling tasks on Linux with </a:t>
            </a:r>
            <a:r>
              <a:rPr lang="en-US" b="1" dirty="0" err="1" smtClean="0"/>
              <a:t>cron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Cron</a:t>
            </a:r>
            <a:r>
              <a:rPr lang="en-US" dirty="0" smtClean="0"/>
              <a:t> is a daemon used to execute scheduled commands automatically. Learning how to use </a:t>
            </a:r>
            <a:r>
              <a:rPr lang="en-US" dirty="0" err="1" smtClean="0"/>
              <a:t>cron</a:t>
            </a:r>
            <a:r>
              <a:rPr lang="en-US" dirty="0" smtClean="0"/>
              <a:t> required some reading and experimenting, but soon I was using </a:t>
            </a:r>
            <a:r>
              <a:rPr lang="en-US" dirty="0" err="1" smtClean="0"/>
              <a:t>cron</a:t>
            </a:r>
            <a:r>
              <a:rPr lang="en-US" dirty="0" smtClean="0"/>
              <a:t> to shut down our email server, back up the data in a compressed tar file, then restart the email service at 3AM.</a:t>
            </a:r>
          </a:p>
          <a:p>
            <a:r>
              <a:rPr lang="en-US" dirty="0" smtClean="0"/>
              <a:t>The commands for a </a:t>
            </a:r>
            <a:r>
              <a:rPr lang="en-US" dirty="0" err="1" smtClean="0"/>
              <a:t>cron</a:t>
            </a:r>
            <a:r>
              <a:rPr lang="en-US" dirty="0" smtClean="0"/>
              <a:t> job are stored in the </a:t>
            </a:r>
            <a:r>
              <a:rPr lang="en-US" dirty="0" err="1" smtClean="0"/>
              <a:t>crontab</a:t>
            </a:r>
            <a:r>
              <a:rPr lang="en-US" dirty="0" smtClean="0"/>
              <a:t> file on a Linux system, which is usually found in /etc/</a:t>
            </a:r>
            <a:r>
              <a:rPr lang="en-US" dirty="0" err="1" smtClean="0"/>
              <a:t>crontab</a:t>
            </a:r>
            <a:r>
              <a:rPr lang="en-US" dirty="0" smtClean="0"/>
              <a:t>. Display the contents of your </a:t>
            </a:r>
            <a:r>
              <a:rPr lang="en-US" dirty="0" err="1" smtClean="0"/>
              <a:t>crontab</a:t>
            </a:r>
            <a:r>
              <a:rPr lang="en-US" dirty="0" smtClean="0"/>
              <a:t> file with $ </a:t>
            </a:r>
            <a:r>
              <a:rPr lang="en-US" dirty="0" err="1" smtClean="0"/>
              <a:t>crontab</a:t>
            </a:r>
            <a:r>
              <a:rPr lang="en-US" dirty="0" smtClean="0"/>
              <a:t> -l.</a:t>
            </a:r>
          </a:p>
          <a:p>
            <a:r>
              <a:rPr lang="en-US" dirty="0" smtClean="0"/>
              <a:t>Edit the </a:t>
            </a:r>
            <a:r>
              <a:rPr lang="en-US" dirty="0" err="1" smtClean="0"/>
              <a:t>crontab</a:t>
            </a:r>
            <a:r>
              <a:rPr lang="en-US" dirty="0" smtClean="0"/>
              <a:t> file with $ </a:t>
            </a:r>
            <a:r>
              <a:rPr lang="en-US" dirty="0" err="1" smtClean="0"/>
              <a:t>crontab</a:t>
            </a:r>
            <a:r>
              <a:rPr lang="en-US" dirty="0" smtClean="0"/>
              <a:t> -e.</a:t>
            </a:r>
          </a:p>
          <a:p>
            <a:endParaRPr lang="en-US" dirty="0"/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685800" y="6248400"/>
            <a:ext cx="518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$ EDITOR=vi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crontab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-e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sample </a:t>
            </a:r>
            <a:r>
              <a:rPr lang="en-US" b="1" dirty="0" err="1" smtClean="0"/>
              <a:t>cron</a:t>
            </a:r>
            <a:r>
              <a:rPr lang="en-US" b="1" dirty="0" smtClean="0"/>
              <a:t>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you want to scan your home directory for viruses and malware with </a:t>
            </a:r>
            <a:r>
              <a:rPr lang="en-US" dirty="0" err="1" smtClean="0">
                <a:hlinkClick r:id="rId2"/>
              </a:rPr>
              <a:t>clamscan</a:t>
            </a:r>
            <a:r>
              <a:rPr lang="en-US" dirty="0" smtClean="0"/>
              <a:t> every week on Monday at 10AM. You also want to back up your home directory every week on Tuesday at 9AM. Using </a:t>
            </a:r>
            <a:r>
              <a:rPr lang="en-US" dirty="0" err="1" smtClean="0"/>
              <a:t>cron</a:t>
            </a:r>
            <a:r>
              <a:rPr lang="en-US" dirty="0" smtClean="0"/>
              <a:t> and </a:t>
            </a:r>
            <a:r>
              <a:rPr lang="en-US" dirty="0" err="1" smtClean="0"/>
              <a:t>crontab</a:t>
            </a:r>
            <a:r>
              <a:rPr lang="en-US" dirty="0" smtClean="0"/>
              <a:t> files ensures that your system maintenance occurs every week whether you remember to run those utilities or not.</a:t>
            </a:r>
          </a:p>
          <a:p>
            <a:r>
              <a:rPr lang="en-US" dirty="0" smtClean="0"/>
              <a:t>Edit your </a:t>
            </a:r>
            <a:r>
              <a:rPr lang="en-US" dirty="0" err="1" smtClean="0"/>
              <a:t>crontab</a:t>
            </a:r>
            <a:r>
              <a:rPr lang="en-US" dirty="0" smtClean="0"/>
              <a:t> file to include the following, using your own username instead of "don" (my user name):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Scan my home directory for viruses</a:t>
            </a:r>
            <a:br>
              <a:rPr lang="en-US" dirty="0" smtClean="0"/>
            </a:br>
            <a:r>
              <a:rPr lang="en-US" dirty="0" smtClean="0"/>
              <a:t>0 10 * * 1 </a:t>
            </a:r>
            <a:r>
              <a:rPr lang="en-US" dirty="0" err="1" smtClean="0"/>
              <a:t>clamscan</a:t>
            </a:r>
            <a:r>
              <a:rPr lang="en-US" dirty="0" smtClean="0"/>
              <a:t> -</a:t>
            </a:r>
            <a:r>
              <a:rPr lang="en-US" dirty="0" err="1" smtClean="0"/>
              <a:t>ir</a:t>
            </a:r>
            <a:r>
              <a:rPr lang="en-US" dirty="0" smtClean="0"/>
              <a:t> /home/don</a:t>
            </a:r>
            <a:br>
              <a:rPr lang="en-US" dirty="0" smtClean="0"/>
            </a:br>
            <a:r>
              <a:rPr lang="en-US" dirty="0" smtClean="0"/>
              <a:t># Backup my home directory</a:t>
            </a:r>
            <a:br>
              <a:rPr lang="en-US" dirty="0" smtClean="0"/>
            </a:br>
            <a:r>
              <a:rPr lang="en-US" dirty="0" smtClean="0"/>
              <a:t>0 9 * * 2 tar -</a:t>
            </a:r>
            <a:r>
              <a:rPr lang="en-US" dirty="0" err="1" smtClean="0"/>
              <a:t>zcf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/backups/home.tgz /home/don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 descr="https://www.guru99.com/images/1/011720_0741_CrontabinLi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5344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Using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at </a:t>
            </a:r>
            <a:r>
              <a:rPr lang="en-US" dirty="0" smtClean="0"/>
              <a:t>command is easy to use ,and there are only a few things to remember. A simple use of </a:t>
            </a:r>
            <a:r>
              <a:rPr lang="en-US" b="1" dirty="0" smtClean="0"/>
              <a:t>at</a:t>
            </a:r>
            <a:r>
              <a:rPr lang="en-US" dirty="0" smtClean="0"/>
              <a:t> might look like this:</a:t>
            </a:r>
          </a:p>
          <a:p>
            <a:r>
              <a:rPr lang="en-US" dirty="0" smtClean="0"/>
              <a:t>$ at 5:00PM </a:t>
            </a:r>
          </a:p>
          <a:p>
            <a:r>
              <a:rPr lang="en-US" dirty="0" smtClean="0"/>
              <a:t>at&gt; date &gt;&gt; </a:t>
            </a:r>
            <a:r>
              <a:rPr lang="en-US" dirty="0" err="1" smtClean="0"/>
              <a:t>thisfile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at&gt; &lt;EOT&gt;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Backing up all files in a directory including subdirectories to a  tape device (/dev/</a:t>
            </a:r>
            <a:r>
              <a:rPr lang="en-US" b="1" dirty="0" err="1"/>
              <a:t>rmt</a:t>
            </a:r>
            <a:r>
              <a:rPr lang="en-US" b="1" dirty="0"/>
              <a:t>/0) or a file.</a:t>
            </a:r>
          </a:p>
          <a:p>
            <a:r>
              <a:rPr lang="en-US" b="1" dirty="0"/>
              <a:t>Example 1 :</a:t>
            </a:r>
            <a:endParaRPr lang="en-US" dirty="0"/>
          </a:p>
          <a:p>
            <a:r>
              <a:rPr lang="en-US" b="1" i="1" dirty="0"/>
              <a:t>$tar    </a:t>
            </a:r>
            <a:r>
              <a:rPr lang="en-US" b="1" i="1" dirty="0" err="1"/>
              <a:t>cvf</a:t>
            </a:r>
            <a:r>
              <a:rPr lang="en-US" b="1" i="1" dirty="0"/>
              <a:t>    /dev/</a:t>
            </a:r>
            <a:r>
              <a:rPr lang="en-US" b="1" i="1" dirty="0" err="1"/>
              <a:t>rmt</a:t>
            </a:r>
            <a:r>
              <a:rPr lang="en-US" b="1" i="1" dirty="0"/>
              <a:t>/0   *</a:t>
            </a:r>
            <a:endParaRPr lang="en-US" dirty="0"/>
          </a:p>
          <a:p>
            <a:r>
              <a:rPr lang="en-US" dirty="0"/>
              <a:t>In the command above Options are  c -&gt; create ; v -&gt; Verbose ; f-&gt;file or archive device   ; * -&gt; all files and directories . Together the commands means create a tar file on /dev/</a:t>
            </a:r>
            <a:r>
              <a:rPr lang="en-US" dirty="0" err="1"/>
              <a:t>rmt</a:t>
            </a:r>
            <a:r>
              <a:rPr lang="en-US" dirty="0"/>
              <a:t>/0 from all file and directories s in the current directory.</a:t>
            </a:r>
          </a:p>
          <a:p>
            <a:r>
              <a:rPr lang="en-US" b="1" dirty="0"/>
              <a:t>Example 2:</a:t>
            </a:r>
            <a:endParaRPr lang="en-US" dirty="0"/>
          </a:p>
          <a:p>
            <a:r>
              <a:rPr lang="en-US" b="1" i="1" dirty="0"/>
              <a:t>$tar </a:t>
            </a:r>
            <a:r>
              <a:rPr lang="en-US" b="1" i="1" dirty="0" err="1"/>
              <a:t>cvf</a:t>
            </a:r>
            <a:r>
              <a:rPr lang="en-US" b="1" i="1" dirty="0"/>
              <a:t> /home/backup *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Checking the queue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look at the queue of </a:t>
            </a:r>
            <a:r>
              <a:rPr lang="en-US" b="1" dirty="0" smtClean="0"/>
              <a:t>at</a:t>
            </a:r>
            <a:r>
              <a:rPr lang="en-US" dirty="0" smtClean="0"/>
              <a:t> jobs with the </a:t>
            </a:r>
            <a:r>
              <a:rPr lang="en-US" b="1" dirty="0" err="1" smtClean="0"/>
              <a:t>atq</a:t>
            </a:r>
            <a:r>
              <a:rPr lang="en-US" dirty="0" smtClean="0"/>
              <a:t> (at queue) command: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atq</a:t>
            </a:r>
            <a:r>
              <a:rPr lang="en-US" dirty="0" smtClean="0"/>
              <a:t> 32      </a:t>
            </a:r>
          </a:p>
          <a:p>
            <a:r>
              <a:rPr lang="en-US" dirty="0" smtClean="0"/>
              <a:t>Thu Apr  2 03:06:00 2020 a </a:t>
            </a:r>
            <a:r>
              <a:rPr lang="en-US" dirty="0" err="1" smtClean="0"/>
              <a:t>shs</a:t>
            </a:r>
            <a:r>
              <a:rPr lang="en-US" dirty="0" smtClean="0"/>
              <a:t> 35      Mon Apr  6 12:00:00 2020 a </a:t>
            </a:r>
            <a:r>
              <a:rPr lang="en-US" dirty="0" err="1" smtClean="0"/>
              <a:t>shs</a:t>
            </a:r>
            <a:r>
              <a:rPr lang="en-US" dirty="0" smtClean="0"/>
              <a:t> 36      Tue Dec 27 12:00:00 2022 a </a:t>
            </a:r>
            <a:r>
              <a:rPr lang="en-US" dirty="0" err="1" smtClean="0"/>
              <a:t>shs</a:t>
            </a:r>
            <a:r>
              <a:rPr lang="en-US" dirty="0" smtClean="0"/>
              <a:t> 34      Thu Apr  2 18:00:00 2020 a </a:t>
            </a:r>
            <a:r>
              <a:rPr lang="en-US" dirty="0" err="1" smtClean="0"/>
              <a:t>shs</a:t>
            </a:r>
            <a:r>
              <a:rPr lang="en-US" dirty="0" smtClean="0"/>
              <a:t> If you need to cancel one of the jobs in the queue, use the </a:t>
            </a:r>
            <a:r>
              <a:rPr lang="en-US" b="1" dirty="0" err="1" smtClean="0"/>
              <a:t>atrm</a:t>
            </a:r>
            <a:r>
              <a:rPr lang="en-US" dirty="0" smtClean="0"/>
              <a:t> (at remove) command along with the job number.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atrm</a:t>
            </a:r>
            <a:r>
              <a:rPr lang="en-US" dirty="0" smtClean="0"/>
              <a:t> 32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atq</a:t>
            </a:r>
            <a:r>
              <a:rPr lang="en-US" dirty="0" smtClean="0"/>
              <a:t> 35      Mon Apr  6 12:00:00 2020 a </a:t>
            </a:r>
            <a:r>
              <a:rPr lang="en-US" dirty="0" err="1" smtClean="0"/>
              <a:t>shs</a:t>
            </a:r>
            <a:r>
              <a:rPr lang="en-US" dirty="0" smtClean="0"/>
              <a:t> 36      Tue Dec 27 12:00:00 2022 a </a:t>
            </a:r>
            <a:r>
              <a:rPr lang="en-US" dirty="0" err="1" smtClean="0"/>
              <a:t>shs</a:t>
            </a:r>
            <a:r>
              <a:rPr lang="en-US" dirty="0" smtClean="0"/>
              <a:t> 34      Thu Apr  2 18:00:00 2020 a </a:t>
            </a:r>
            <a:r>
              <a:rPr lang="en-US" dirty="0" err="1" smtClean="0"/>
              <a:t>shs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Running jobs as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run </a:t>
            </a:r>
            <a:r>
              <a:rPr lang="en-US" b="1" dirty="0" smtClean="0"/>
              <a:t>at </a:t>
            </a:r>
            <a:r>
              <a:rPr lang="en-US" dirty="0" smtClean="0"/>
              <a:t>jobs as root, simply use </a:t>
            </a:r>
            <a:r>
              <a:rPr lang="en-US" b="1" dirty="0" err="1" smtClean="0"/>
              <a:t>sudo</a:t>
            </a:r>
            <a:r>
              <a:rPr lang="en-US" dirty="0" smtClean="0"/>
              <a:t> with your </a:t>
            </a:r>
            <a:r>
              <a:rPr lang="en-US" b="1" dirty="0" smtClean="0"/>
              <a:t>at</a:t>
            </a:r>
            <a:r>
              <a:rPr lang="en-US" dirty="0" smtClean="0"/>
              <a:t> command like this: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at 8PM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sudo</a:t>
            </a:r>
            <a:r>
              <a:rPr lang="en-US" dirty="0" smtClean="0"/>
              <a:t>] password for </a:t>
            </a:r>
            <a:r>
              <a:rPr lang="en-US" dirty="0" err="1" smtClean="0"/>
              <a:t>shs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warning: commands will be executed using /bin/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</a:p>
          <a:p>
            <a:r>
              <a:rPr lang="en-US" dirty="0" smtClean="0"/>
              <a:t>at&gt; reboot now </a:t>
            </a:r>
          </a:p>
          <a:p>
            <a:r>
              <a:rPr lang="en-US" dirty="0" smtClean="0"/>
              <a:t>at&gt; &lt;EOT&gt; </a:t>
            </a:r>
          </a:p>
          <a:p>
            <a:r>
              <a:rPr lang="en-US" dirty="0" smtClean="0"/>
              <a:t>job 37 at Wed Apr  1 16:00:00 2020 </a:t>
            </a:r>
          </a:p>
          <a:p>
            <a:r>
              <a:rPr lang="en-US" dirty="0" smtClean="0"/>
              <a:t>Notice that the root task shows up in the queue with </a:t>
            </a:r>
            <a:r>
              <a:rPr lang="en-US" b="1" dirty="0" smtClean="0"/>
              <a:t>root</a:t>
            </a:r>
            <a:r>
              <a:rPr lang="en-US" dirty="0" smtClean="0"/>
              <a:t> 2020 a </a:t>
            </a:r>
            <a:r>
              <a:rPr lang="en-US" dirty="0" err="1" smtClean="0"/>
              <a:t>sh</a:t>
            </a:r>
            <a:r>
              <a:rPr lang="en-US" dirty="0" smtClean="0"/>
              <a:t> as the one to execute it.</a:t>
            </a:r>
          </a:p>
          <a:p>
            <a:r>
              <a:rPr lang="en-US" dirty="0" smtClean="0"/>
              <a:t>35      Mon Apr  6 12:00:00 s </a:t>
            </a:r>
          </a:p>
          <a:p>
            <a:r>
              <a:rPr lang="en-US" dirty="0" smtClean="0"/>
              <a:t>36      Tue Dec 27 12:00:00 2022 a </a:t>
            </a:r>
            <a:r>
              <a:rPr lang="en-US" dirty="0" err="1" smtClean="0"/>
              <a:t>shs</a:t>
            </a:r>
            <a:r>
              <a:rPr lang="en-US" dirty="0" smtClean="0"/>
              <a:t> </a:t>
            </a:r>
          </a:p>
          <a:p>
            <a:r>
              <a:rPr lang="en-US" dirty="0" smtClean="0"/>
              <a:t>37      Wed Apr  1 20:00:00 2020 a root &lt;==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Running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You can also use the </a:t>
            </a:r>
            <a:r>
              <a:rPr lang="en-US" b="1" dirty="0" smtClean="0"/>
              <a:t>at</a:t>
            </a:r>
            <a:r>
              <a:rPr lang="en-US" dirty="0" smtClean="0"/>
              <a:t> command to run scripts. Here's an example:</a:t>
            </a:r>
          </a:p>
          <a:p>
            <a:r>
              <a:rPr lang="en-US" dirty="0" smtClean="0"/>
              <a:t>$ at 4:30PM </a:t>
            </a:r>
          </a:p>
          <a:p>
            <a:r>
              <a:rPr lang="en-US" dirty="0" smtClean="0"/>
              <a:t>warning: commands will be executed using /bin/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</a:p>
          <a:p>
            <a:r>
              <a:rPr lang="en-US" dirty="0" smtClean="0"/>
              <a:t>at&gt; bin/</a:t>
            </a:r>
            <a:r>
              <a:rPr lang="en-US" dirty="0" err="1" smtClean="0"/>
              <a:t>tryme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at&gt; &lt;EOT&gt;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Viewing a tar backup on a tape or file</a:t>
            </a:r>
          </a:p>
          <a:p>
            <a:r>
              <a:rPr lang="en-US" dirty="0"/>
              <a:t>t option is used to see the</a:t>
            </a:r>
            <a:r>
              <a:rPr lang="en-US" b="1" dirty="0"/>
              <a:t> t</a:t>
            </a:r>
            <a:r>
              <a:rPr lang="en-US" dirty="0"/>
              <a:t>able of content in a tar file.</a:t>
            </a:r>
          </a:p>
          <a:p>
            <a:r>
              <a:rPr lang="en-US" b="1" i="1" dirty="0"/>
              <a:t>$tar    </a:t>
            </a:r>
            <a:r>
              <a:rPr lang="en-US" b="1" i="1" dirty="0" err="1"/>
              <a:t>tvf</a:t>
            </a:r>
            <a:r>
              <a:rPr lang="en-US" b="1" i="1" dirty="0"/>
              <a:t>    /dev/</a:t>
            </a:r>
            <a:r>
              <a:rPr lang="en-US" b="1" i="1" dirty="0" err="1"/>
              <a:t>rmt</a:t>
            </a:r>
            <a:r>
              <a:rPr lang="en-US" b="1" i="1" dirty="0"/>
              <a:t>/0  ## view files  backed up on a tape device.</a:t>
            </a:r>
            <a:endParaRPr lang="en-US" dirty="0"/>
          </a:p>
          <a:p>
            <a:r>
              <a:rPr lang="en-US" b="1" i="1" dirty="0"/>
              <a:t>$tar </a:t>
            </a:r>
            <a:r>
              <a:rPr lang="en-US" b="1" i="1" dirty="0" err="1"/>
              <a:t>tvf</a:t>
            </a:r>
            <a:r>
              <a:rPr lang="en-US" b="1" i="1" dirty="0"/>
              <a:t>  /home/backup  ## view files  backed up inside the  backup</a:t>
            </a:r>
            <a:endParaRPr lang="en-US" dirty="0"/>
          </a:p>
          <a:p>
            <a:r>
              <a:rPr lang="en-US" i="1" dirty="0"/>
              <a:t>In the command above Options are  c -&gt; create ; v -&gt; Verbose ; f-&gt;file or archive device   ; * -&gt; all files and directories . Together the commands means create a tar file on /dev/</a:t>
            </a:r>
            <a:r>
              <a:rPr lang="en-US" i="1" dirty="0" err="1"/>
              <a:t>rmt</a:t>
            </a:r>
            <a:r>
              <a:rPr lang="en-US" i="1" dirty="0"/>
              <a:t>/0 from all file and directories s in the current directory.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/>
              <a:t>Extracting tar backup from the tape</a:t>
            </a:r>
          </a:p>
          <a:p>
            <a:r>
              <a:rPr lang="en-US" dirty="0"/>
              <a:t>x option is used to e</a:t>
            </a:r>
            <a:r>
              <a:rPr lang="en-US" b="1" dirty="0"/>
              <a:t>x</a:t>
            </a:r>
            <a:r>
              <a:rPr lang="en-US" dirty="0"/>
              <a:t>tract the files from tar file.</a:t>
            </a:r>
          </a:p>
          <a:p>
            <a:r>
              <a:rPr lang="en-US" b="1" i="1" dirty="0"/>
              <a:t>$tar </a:t>
            </a:r>
            <a:r>
              <a:rPr lang="en-US" b="1" i="1" dirty="0" err="1"/>
              <a:t>xvf</a:t>
            </a:r>
            <a:r>
              <a:rPr lang="en-US" b="1" i="1" dirty="0"/>
              <a:t> /dev/</a:t>
            </a:r>
            <a:r>
              <a:rPr lang="en-US" b="1" i="1" dirty="0" err="1"/>
              <a:t>rmt</a:t>
            </a:r>
            <a:r>
              <a:rPr lang="en-US" b="1" i="1" dirty="0"/>
              <a:t>/0       ##extract /  restore files in to current directory.</a:t>
            </a:r>
            <a:endParaRPr lang="en-US" dirty="0"/>
          </a:p>
          <a:p>
            <a:r>
              <a:rPr lang="en-US" b="1" i="1" dirty="0"/>
              <a:t>$tar </a:t>
            </a:r>
            <a:r>
              <a:rPr lang="en-US" b="1" i="1" dirty="0" err="1"/>
              <a:t>xvf</a:t>
            </a:r>
            <a:r>
              <a:rPr lang="en-US" b="1" i="1" dirty="0"/>
              <a:t> /home/backup ## extract / restore files in to current directory.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Compressing file/s</a:t>
            </a:r>
          </a:p>
          <a:p>
            <a:r>
              <a:rPr lang="en-US" dirty="0"/>
              <a:t>compress -v </a:t>
            </a:r>
            <a:r>
              <a:rPr lang="en-US" dirty="0" err="1"/>
              <a:t>file_name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gzip</a:t>
            </a:r>
            <a:r>
              <a:rPr lang="en-US" dirty="0"/>
              <a:t> filename</a:t>
            </a:r>
          </a:p>
          <a:p>
            <a:r>
              <a:rPr lang="en-US" b="1" dirty="0"/>
              <a:t>To uncompress a file</a:t>
            </a:r>
          </a:p>
          <a:p>
            <a:r>
              <a:rPr lang="en-US" dirty="0"/>
              <a:t>uncompress </a:t>
            </a:r>
            <a:r>
              <a:rPr lang="en-US" dirty="0" err="1"/>
              <a:t>file_name.Z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 err="1"/>
              <a:t>gunzip</a:t>
            </a:r>
            <a:r>
              <a:rPr lang="en-US" dirty="0"/>
              <a:t> filename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Backup restore using </a:t>
            </a:r>
            <a:r>
              <a:rPr lang="en-US" b="1" dirty="0" err="1" smtClean="0"/>
              <a:t>cpio</a:t>
            </a:r>
            <a:r>
              <a:rPr lang="en-US" b="1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cpio</a:t>
            </a:r>
            <a:r>
              <a:rPr lang="en-US" b="1" dirty="0"/>
              <a:t> features</a:t>
            </a:r>
          </a:p>
          <a:p>
            <a:r>
              <a:rPr lang="en-US" dirty="0"/>
              <a:t>1. Used for single or multiple files backup .</a:t>
            </a:r>
            <a:br>
              <a:rPr lang="en-US" dirty="0"/>
            </a:br>
            <a:r>
              <a:rPr lang="en-US" dirty="0"/>
              <a:t>2. Can backup special character &amp; block device files .</a:t>
            </a:r>
            <a:br>
              <a:rPr lang="en-US" dirty="0"/>
            </a:br>
            <a:r>
              <a:rPr lang="en-US" dirty="0"/>
              <a:t>3. Works only on mounted file system.</a:t>
            </a:r>
            <a:br>
              <a:rPr lang="en-US" dirty="0"/>
            </a:br>
            <a:r>
              <a:rPr lang="en-US" dirty="0"/>
              <a:t>4. Need a list of files to be backed up .</a:t>
            </a:r>
            <a:br>
              <a:rPr lang="en-US" dirty="0"/>
            </a:br>
            <a:r>
              <a:rPr lang="en-US" dirty="0"/>
              <a:t>5. Preserve hard links and time stamps of the files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cpio</a:t>
            </a:r>
            <a:r>
              <a:rPr lang="en-US" b="1" dirty="0"/>
              <a:t> command to backup all the files in current directory to tape.</a:t>
            </a:r>
          </a:p>
          <a:p>
            <a:r>
              <a:rPr lang="en-US" b="1" i="1" dirty="0"/>
              <a:t>find . -depth -print | </a:t>
            </a:r>
            <a:r>
              <a:rPr lang="en-US" b="1" i="1" dirty="0" err="1"/>
              <a:t>cpio</a:t>
            </a:r>
            <a:r>
              <a:rPr lang="en-US" b="1" i="1" dirty="0"/>
              <a:t> -</a:t>
            </a:r>
            <a:r>
              <a:rPr lang="en-US" b="1" i="1" dirty="0" err="1"/>
              <a:t>ovcB</a:t>
            </a:r>
            <a:r>
              <a:rPr lang="en-US" b="1" i="1" dirty="0"/>
              <a:t> &gt; /dev/</a:t>
            </a:r>
            <a:r>
              <a:rPr lang="en-US" b="1" i="1" dirty="0" err="1"/>
              <a:t>rmt</a:t>
            </a:r>
            <a:r>
              <a:rPr lang="en-US" b="1" i="1" dirty="0"/>
              <a:t>/0</a:t>
            </a:r>
            <a:endParaRPr lang="en-US" dirty="0"/>
          </a:p>
          <a:p>
            <a:r>
              <a:rPr lang="en-US" dirty="0" err="1"/>
              <a:t>cpio</a:t>
            </a:r>
            <a:r>
              <a:rPr lang="en-US" dirty="0"/>
              <a:t> expects a list of files and find command provides the list, </a:t>
            </a:r>
            <a:r>
              <a:rPr lang="en-US" dirty="0" err="1"/>
              <a:t>cpio</a:t>
            </a:r>
            <a:r>
              <a:rPr lang="en-US" dirty="0"/>
              <a:t> has to put these file on some destination and a &gt; sign redirect these files to tape. This can be a file as well .</a:t>
            </a:r>
          </a:p>
          <a:p>
            <a:r>
              <a:rPr lang="en-US" b="1" dirty="0"/>
              <a:t>Viewing </a:t>
            </a:r>
            <a:r>
              <a:rPr lang="en-US" b="1" dirty="0" err="1"/>
              <a:t>cpio</a:t>
            </a:r>
            <a:r>
              <a:rPr lang="en-US" b="1" dirty="0"/>
              <a:t> files on a tape</a:t>
            </a:r>
          </a:p>
          <a:p>
            <a:r>
              <a:rPr lang="en-US" b="1" i="1" dirty="0" err="1"/>
              <a:t>cpio</a:t>
            </a:r>
            <a:r>
              <a:rPr lang="en-US" b="1" i="1" dirty="0"/>
              <a:t> -</a:t>
            </a:r>
            <a:r>
              <a:rPr lang="en-US" b="1" i="1" dirty="0" err="1"/>
              <a:t>ivtB</a:t>
            </a:r>
            <a:r>
              <a:rPr lang="en-US" b="1" i="1" dirty="0"/>
              <a:t> &lt; /dev/</a:t>
            </a:r>
            <a:r>
              <a:rPr lang="en-US" b="1" i="1" dirty="0" err="1"/>
              <a:t>rmt</a:t>
            </a:r>
            <a:r>
              <a:rPr lang="en-US" b="1" i="1" dirty="0"/>
              <a:t>/0    </a:t>
            </a:r>
            <a:r>
              <a:rPr lang="en-US" i="1" dirty="0"/>
              <a:t>## Options </a:t>
            </a:r>
            <a:r>
              <a:rPr lang="en-US" i="1" dirty="0" err="1"/>
              <a:t>i</a:t>
            </a:r>
            <a:r>
              <a:rPr lang="en-US" i="1" dirty="0"/>
              <a:t> -&gt; input ; v-&gt;verbose; t-table of content; B-&gt; set I/O block size to 5120 bytes</a:t>
            </a:r>
            <a:endParaRPr lang="en-US" dirty="0"/>
          </a:p>
          <a:p>
            <a:r>
              <a:rPr lang="en-US" b="1" dirty="0"/>
              <a:t>Restoring a </a:t>
            </a:r>
            <a:r>
              <a:rPr lang="en-US" b="1" dirty="0" err="1"/>
              <a:t>cpio</a:t>
            </a:r>
            <a:r>
              <a:rPr lang="en-US" b="1" dirty="0"/>
              <a:t> backup</a:t>
            </a:r>
          </a:p>
          <a:p>
            <a:r>
              <a:rPr lang="en-US" b="1" i="1" dirty="0" err="1"/>
              <a:t>cpio</a:t>
            </a:r>
            <a:r>
              <a:rPr lang="en-US" b="1" i="1" dirty="0"/>
              <a:t> -</a:t>
            </a:r>
            <a:r>
              <a:rPr lang="en-US" b="1" i="1" dirty="0" err="1"/>
              <a:t>ivcB</a:t>
            </a:r>
            <a:r>
              <a:rPr lang="en-US" b="1" i="1" dirty="0"/>
              <a:t> &lt; /dev/</a:t>
            </a:r>
            <a:r>
              <a:rPr lang="en-US" b="1" i="1" dirty="0" err="1"/>
              <a:t>rmt</a:t>
            </a:r>
            <a:r>
              <a:rPr lang="en-US" b="1" i="1" dirty="0"/>
              <a:t>/0  </a:t>
            </a:r>
            <a:r>
              <a:rPr lang="en-US" i="1" dirty="0"/>
              <a:t> ## Options </a:t>
            </a:r>
            <a:r>
              <a:rPr lang="en-US" i="1" dirty="0" err="1"/>
              <a:t>i</a:t>
            </a:r>
            <a:r>
              <a:rPr lang="en-US" i="1" dirty="0"/>
              <a:t> -&gt; input ; v-&gt;verbose; t-table of content; B-&gt; set I/O block size to 5120 bytes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Install dump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Dump </a:t>
            </a:r>
            <a:r>
              <a:rPr lang="en-US" dirty="0"/>
              <a:t>package contains dump and restore utilities and it also installs tape device package </a:t>
            </a:r>
            <a:r>
              <a:rPr lang="en-US" dirty="0" err="1"/>
              <a:t>rmt</a:t>
            </a:r>
            <a:r>
              <a:rPr lang="en-US" dirty="0"/>
              <a:t>.</a:t>
            </a:r>
          </a:p>
          <a:p>
            <a:r>
              <a:rPr lang="en-US" i="1" dirty="0"/>
              <a:t>[</a:t>
            </a:r>
            <a:r>
              <a:rPr lang="en-US" i="1" dirty="0" err="1"/>
              <a:t>root@localhost</a:t>
            </a:r>
            <a:r>
              <a:rPr lang="en-US" i="1" dirty="0"/>
              <a:t> ~]# yum install dump</a:t>
            </a:r>
            <a:br>
              <a:rPr lang="en-US" i="1" dirty="0"/>
            </a:br>
            <a:r>
              <a:rPr lang="en-US" i="1" dirty="0"/>
              <a:t>…</a:t>
            </a:r>
            <a:br>
              <a:rPr lang="en-US" i="1" dirty="0"/>
            </a:br>
            <a:r>
              <a:rPr lang="en-US" i="1" dirty="0"/>
              <a:t>Installed:</a:t>
            </a:r>
            <a:br>
              <a:rPr lang="en-US" i="1" dirty="0"/>
            </a:br>
            <a:r>
              <a:rPr lang="en-US" i="1" dirty="0"/>
              <a:t>dump.x86_64 1:0.4-0.24.b44.fc20</a:t>
            </a:r>
            <a:endParaRPr lang="en-US" dirty="0"/>
          </a:p>
          <a:p>
            <a:r>
              <a:rPr lang="en-US" i="1" dirty="0"/>
              <a:t>Dependency Installed:</a:t>
            </a:r>
            <a:br>
              <a:rPr lang="en-US" i="1" dirty="0"/>
            </a:br>
            <a:r>
              <a:rPr lang="en-US" i="1" dirty="0"/>
              <a:t>rmt.x86_64 2:1.5.2-9.fc20</a:t>
            </a:r>
            <a:br>
              <a:rPr lang="en-US" i="1" dirty="0"/>
            </a:br>
            <a:r>
              <a:rPr lang="en-US" i="1" dirty="0"/>
              <a:t>Complete!</a:t>
            </a:r>
            <a:br>
              <a:rPr lang="en-US" i="1" dirty="0"/>
            </a:br>
            <a:r>
              <a:rPr lang="en-US" i="1" dirty="0"/>
              <a:t>[</a:t>
            </a:r>
            <a:r>
              <a:rPr lang="en-US" i="1" dirty="0" err="1"/>
              <a:t>root@localhost</a:t>
            </a:r>
            <a:r>
              <a:rPr lang="en-US" i="1" dirty="0"/>
              <a:t> ~]#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713</Words>
  <Application>Microsoft Office PowerPoint</Application>
  <PresentationFormat>On-screen Show (4:3)</PresentationFormat>
  <Paragraphs>94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Backup Restore  Scheduling Task</vt:lpstr>
      <vt:lpstr>Backup Restore using tar command</vt:lpstr>
      <vt:lpstr>Slide 3</vt:lpstr>
      <vt:lpstr>Slide 4</vt:lpstr>
      <vt:lpstr>Slide 5</vt:lpstr>
      <vt:lpstr>Slide 6</vt:lpstr>
      <vt:lpstr>Backup restore using cpio command</vt:lpstr>
      <vt:lpstr>Slide 8</vt:lpstr>
      <vt:lpstr>Install dump package</vt:lpstr>
      <vt:lpstr>Slide 10</vt:lpstr>
      <vt:lpstr>Slide 11</vt:lpstr>
      <vt:lpstr>Incremental backup</vt:lpstr>
      <vt:lpstr>Backup history </vt:lpstr>
      <vt:lpstr>Important Files related to backup 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How to Control Access to crons</vt:lpstr>
      <vt:lpstr>Slide 24</vt:lpstr>
      <vt:lpstr>Scheduling tasks on Linux with cron</vt:lpstr>
      <vt:lpstr>A sample cron job</vt:lpstr>
      <vt:lpstr>Slide 27</vt:lpstr>
      <vt:lpstr>Slide 28</vt:lpstr>
      <vt:lpstr>Using at</vt:lpstr>
      <vt:lpstr>Checking the queue </vt:lpstr>
      <vt:lpstr>Slide 31</vt:lpstr>
      <vt:lpstr>Running jobs as root</vt:lpstr>
      <vt:lpstr>Running scripts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Restore</dc:title>
  <dc:creator>Intel</dc:creator>
  <cp:lastModifiedBy>Intel</cp:lastModifiedBy>
  <cp:revision>6</cp:revision>
  <dcterms:created xsi:type="dcterms:W3CDTF">2022-11-18T08:06:09Z</dcterms:created>
  <dcterms:modified xsi:type="dcterms:W3CDTF">2022-12-17T14:59:33Z</dcterms:modified>
</cp:coreProperties>
</file>