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0" r:id="rId17"/>
    <p:sldId id="272" r:id="rId18"/>
    <p:sldId id="273" r:id="rId19"/>
    <p:sldId id="276" r:id="rId20"/>
    <p:sldId id="277" r:id="rId21"/>
    <p:sldId id="278" r:id="rId22"/>
    <p:sldId id="281" r:id="rId23"/>
    <p:sldId id="282" r:id="rId24"/>
    <p:sldId id="279" r:id="rId25"/>
    <p:sldId id="280" r:id="rId26"/>
    <p:sldId id="284" r:id="rId27"/>
    <p:sldId id="283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90" autoAdjust="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484A-C9D4-4F34-A3E6-67984942958E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E21D7-CAF8-4887-B704-E51BE38D2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E21D7-CAF8-4887-B704-E51BE38D2D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F14A-A5AF-4B81-B3A0-BEA8B5901CC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FCEC-8187-4E2F-9DB4-F13D9ED7D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linux-tools-to-monitor-disk-partition-usage/" TargetMode="External"/><Relationship Id="rId2" Type="http://schemas.openxmlformats.org/officeDocument/2006/relationships/hyperlink" Target="https://www.tecmint.com/fdisk-commands-to-manage-linux-disk-parti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95600"/>
            <a:ext cx="8382000" cy="1851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Commands to Collect System and Hardware Information in </a:t>
            </a:r>
            <a:r>
              <a:rPr lang="en-US" b="1" dirty="0" smtClean="0"/>
              <a:t>Linux</a:t>
            </a:r>
            <a:br>
              <a:rPr lang="en-US" b="1" dirty="0" smtClean="0"/>
            </a:br>
            <a:r>
              <a:rPr lang="en-US" b="1" dirty="0" smtClean="0"/>
              <a:t>, Communicating</a:t>
            </a:r>
            <a:br>
              <a:rPr lang="en-US" b="1" dirty="0" smtClean="0"/>
            </a:br>
            <a:r>
              <a:rPr lang="en-US" b="1" dirty="0" smtClean="0"/>
              <a:t>with Other Users , Linux File permission and File types In Linux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Print Information about SATA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You </a:t>
            </a:r>
            <a:r>
              <a:rPr lang="en-US" sz="2800" dirty="0"/>
              <a:t>can find some information about </a:t>
            </a:r>
            <a:r>
              <a:rPr lang="en-US" sz="2800" dirty="0" err="1"/>
              <a:t>sata</a:t>
            </a:r>
            <a:r>
              <a:rPr lang="en-US" sz="2800" dirty="0"/>
              <a:t> devices on your system as follows using the </a:t>
            </a:r>
            <a:r>
              <a:rPr lang="en-US" sz="2800" b="1" dirty="0" err="1"/>
              <a:t>hdparm</a:t>
            </a:r>
            <a:r>
              <a:rPr lang="en-US" sz="2800" dirty="0"/>
              <a:t> utility. In the example below, I used the block device </a:t>
            </a:r>
            <a:r>
              <a:rPr lang="en-US" sz="2800" b="1" dirty="0"/>
              <a:t>/dev/sda1</a:t>
            </a:r>
            <a:r>
              <a:rPr lang="en-US" sz="2800" dirty="0"/>
              <a:t> which is the hard disk on my system</a:t>
            </a:r>
            <a:r>
              <a:rPr lang="en-US" sz="28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990600" y="3429000"/>
            <a:ext cx="5318764" cy="2354491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sudo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hdparm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/dev/sda1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/dev/sda1: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multcount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=  0 (off)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IO_support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=  1 (32-bit)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readonly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=  0 (off)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readahead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= 256 (on)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geometry      = 56065/255/63,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sectors = 2048000,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start = 2048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dirty="0" smtClean="0"/>
              <a:t>To print information about </a:t>
            </a:r>
            <a:r>
              <a:rPr lang="en-US" u="sng" dirty="0" smtClean="0"/>
              <a:t>device geometry </a:t>
            </a:r>
            <a:r>
              <a:rPr lang="en-US" dirty="0" smtClean="0"/>
              <a:t>in terms of cylinders, heads, sectors, size, and the starting offset of the device, use the </a:t>
            </a:r>
            <a:r>
              <a:rPr lang="en-US" b="1" dirty="0" smtClean="0"/>
              <a:t>-g</a:t>
            </a:r>
            <a:r>
              <a:rPr lang="en-US" dirty="0" smtClean="0"/>
              <a:t> option.</a:t>
            </a:r>
          </a:p>
          <a:p>
            <a:endParaRPr 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33400" y="2362200"/>
            <a:ext cx="8011809" cy="1107996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sudo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hdparm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-g /dev/sda1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/dev/sda1: geometry      = 56065/255/63,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sectors = 2048000, start = 2048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Check Linux File System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gather information about file system partitions, you can use the </a:t>
            </a:r>
            <a:r>
              <a:rPr lang="en-US" u="sng" dirty="0" err="1">
                <a:hlinkClick r:id="rId2" tooltip="Linux disk-partitioning"/>
              </a:rPr>
              <a:t>fdisk</a:t>
            </a:r>
            <a:r>
              <a:rPr lang="en-US" u="sng" dirty="0">
                <a:hlinkClick r:id="rId2" tooltip="Linux disk-partitioning"/>
              </a:rPr>
              <a:t> command</a:t>
            </a:r>
            <a:r>
              <a:rPr lang="en-US" dirty="0"/>
              <a:t>. Although the main functionality of the </a:t>
            </a:r>
            <a:r>
              <a:rPr lang="en-US" b="1" dirty="0" err="1"/>
              <a:t>fdisk</a:t>
            </a:r>
            <a:r>
              <a:rPr lang="en-US" dirty="0"/>
              <a:t> command is to </a:t>
            </a:r>
            <a:r>
              <a:rPr lang="en-US" u="sng" dirty="0">
                <a:hlinkClick r:id="rId3"/>
              </a:rPr>
              <a:t>modify file system partitions</a:t>
            </a:r>
            <a:r>
              <a:rPr lang="en-US" dirty="0"/>
              <a:t>, it can also be used to view information about the different partitions on your file system.</a:t>
            </a:r>
          </a:p>
          <a:p>
            <a:pPr algn="just"/>
            <a:r>
              <a:rPr lang="en-US" dirty="0"/>
              <a:t>You can print partition information as follows. Remember to run the command as a </a:t>
            </a:r>
            <a:r>
              <a:rPr lang="en-US" dirty="0" err="1"/>
              <a:t>superuser</a:t>
            </a:r>
            <a:r>
              <a:rPr lang="en-US" dirty="0"/>
              <a:t> or else you may not see any output.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228600"/>
            <a:ext cx="85820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Communicating</a:t>
            </a:r>
            <a:br>
              <a:rPr lang="en-US" sz="8000" dirty="0"/>
            </a:br>
            <a:r>
              <a:rPr lang="en-US" sz="8000" dirty="0"/>
              <a:t>with Other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sharing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must login</a:t>
            </a:r>
          </a:p>
          <a:p>
            <a:r>
              <a:rPr lang="en-US" dirty="0" smtClean="0"/>
              <a:t>User must enable message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28600"/>
            <a:ext cx="851629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534400" cy="29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b="43226"/>
          <a:stretch>
            <a:fillRect/>
          </a:stretch>
        </p:blipFill>
        <p:spPr bwMode="auto">
          <a:xfrm>
            <a:off x="304800" y="304800"/>
            <a:ext cx="853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b="69181"/>
          <a:stretch>
            <a:fillRect/>
          </a:stretch>
        </p:blipFill>
        <p:spPr bwMode="auto">
          <a:xfrm>
            <a:off x="457200" y="2819400"/>
            <a:ext cx="748925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 b="41899"/>
          <a:stretch>
            <a:fillRect/>
          </a:stretch>
        </p:blipFill>
        <p:spPr bwMode="auto">
          <a:xfrm>
            <a:off x="228600" y="4724400"/>
            <a:ext cx="86281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6934200" cy="307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 b="43662"/>
          <a:stretch>
            <a:fillRect/>
          </a:stretch>
        </p:blipFill>
        <p:spPr bwMode="auto">
          <a:xfrm>
            <a:off x="609600" y="3429000"/>
            <a:ext cx="8572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permission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sz="2800" dirty="0"/>
              <a:t>To know only the </a:t>
            </a:r>
            <a:r>
              <a:rPr lang="en-US" sz="2800" u="sng" dirty="0"/>
              <a:t>system name</a:t>
            </a:r>
            <a:r>
              <a:rPr lang="en-US" sz="2800" dirty="0"/>
              <a:t>, you can </a:t>
            </a:r>
            <a:r>
              <a:rPr lang="en-US" sz="2800" dirty="0" smtClean="0"/>
              <a:t>use the  </a:t>
            </a:r>
            <a:r>
              <a:rPr lang="en-US" sz="2800" b="1" dirty="0" smtClean="0"/>
              <a:t>uname</a:t>
            </a:r>
            <a:r>
              <a:rPr lang="en-US" sz="2800" dirty="0" smtClean="0"/>
              <a:t>  command </a:t>
            </a:r>
            <a:r>
              <a:rPr lang="en-US" sz="2800" dirty="0"/>
              <a:t>without any switch that will print system information or the </a:t>
            </a:r>
            <a:r>
              <a:rPr lang="en-US" sz="2800" b="1" dirty="0"/>
              <a:t>uname -s</a:t>
            </a:r>
            <a:r>
              <a:rPr lang="en-US" sz="2800" dirty="0"/>
              <a:t> command will print the kernel name of your system.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/>
              <a:t>To view your </a:t>
            </a:r>
            <a:r>
              <a:rPr lang="en-US" sz="2800" u="sng" dirty="0"/>
              <a:t>network hostname</a:t>
            </a:r>
            <a:r>
              <a:rPr lang="en-US" sz="2800" dirty="0"/>
              <a:t>, use the </a:t>
            </a:r>
            <a:r>
              <a:rPr lang="en-US" sz="2800" b="1" dirty="0"/>
              <a:t>‘-n’</a:t>
            </a:r>
            <a:r>
              <a:rPr lang="en-US" sz="2800" dirty="0"/>
              <a:t> switch with the </a:t>
            </a:r>
            <a:r>
              <a:rPr lang="en-US" sz="2800" b="1" dirty="0"/>
              <a:t>uname </a:t>
            </a:r>
            <a:r>
              <a:rPr lang="en-US" sz="2800" dirty="0"/>
              <a:t>command as shown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To get information about </a:t>
            </a:r>
            <a:r>
              <a:rPr lang="en-US" sz="2800" u="sng" dirty="0"/>
              <a:t>kernel-version</a:t>
            </a:r>
            <a:r>
              <a:rPr lang="en-US" sz="2800" dirty="0"/>
              <a:t>, use the </a:t>
            </a:r>
            <a:r>
              <a:rPr lang="en-US" sz="2800" b="1" dirty="0"/>
              <a:t>‘-v’</a:t>
            </a:r>
            <a:r>
              <a:rPr lang="en-US" sz="2800" dirty="0"/>
              <a:t> switch.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244284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90600" y="4267200"/>
            <a:ext cx="4493538" cy="707886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uname -n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tecmint.com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6150114"/>
            <a:ext cx="6801862" cy="707886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uname -v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#64-Ubuntu SMP Mon Sep 22 21:28:38 UTC 2014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types In Linux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Directory files(d)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Regular files(-)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files(This category is having 5 sub types in it.)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Regular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1. Readable file or</a:t>
            </a:r>
            <a:br>
              <a:rPr lang="en-US" dirty="0" smtClean="0"/>
            </a:br>
            <a:r>
              <a:rPr lang="en-US" dirty="0" smtClean="0"/>
              <a:t>2. A binary file or</a:t>
            </a:r>
            <a:br>
              <a:rPr lang="en-US" dirty="0" smtClean="0"/>
            </a:br>
            <a:r>
              <a:rPr lang="en-US" dirty="0" smtClean="0"/>
              <a:t>3. Image files or</a:t>
            </a:r>
            <a:br>
              <a:rPr lang="en-US" dirty="0" smtClean="0"/>
            </a:br>
            <a:r>
              <a:rPr lang="en-US" dirty="0" smtClean="0"/>
              <a:t>4. Compressed files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81486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Directory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type of files contains regular files/folders/special files stored on a physical device. And this type of files will be in blue in color with link greater than or equal 2.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8216494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Block file(b)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Character device file(c)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Named pipe file or just a pipe file(p)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Symbolic link file(l)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Socket file(s)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Block File Type In Linux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These files are hardware files most of them are present in /dev.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828046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 Device Files In Linux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Provides a serial stream of input or output. Your terminals are classic example for this type of files.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572000"/>
            <a:ext cx="706018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Pipe Files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other name of pipe is a “named” pipe, which is sometimes called a FIFO. FIFO stands for “First In, First Out” and refers to the property that the order of bytes going in is the same coming out. The “name” of a named pipe is actually a file name within the file system.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0"/>
            <a:ext cx="8915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Symbolic Link Files In Linux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These are linked files to other files. They are either Directory/Regular File. The </a:t>
            </a:r>
            <a:r>
              <a:rPr lang="en-US" dirty="0" err="1" smtClean="0"/>
              <a:t>inode</a:t>
            </a:r>
            <a:r>
              <a:rPr lang="en-US" dirty="0" smtClean="0"/>
              <a:t> number for this file and its parent files are same. There are two types of link files available in Linux/Unix </a:t>
            </a:r>
            <a:r>
              <a:rPr lang="en-US" dirty="0" err="1" smtClean="0"/>
              <a:t>ie</a:t>
            </a:r>
            <a:r>
              <a:rPr lang="en-US" dirty="0" smtClean="0"/>
              <a:t> soft and hard link.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67200"/>
            <a:ext cx="7575586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dirty="0"/>
              <a:t>To get the information about your </a:t>
            </a:r>
            <a:r>
              <a:rPr lang="en-US" u="sng" dirty="0"/>
              <a:t>kernel release</a:t>
            </a:r>
            <a:r>
              <a:rPr lang="en-US" dirty="0"/>
              <a:t>, use the </a:t>
            </a:r>
            <a:r>
              <a:rPr lang="en-US" b="1" dirty="0"/>
              <a:t>‘-r’</a:t>
            </a:r>
            <a:r>
              <a:rPr lang="en-US" dirty="0"/>
              <a:t> switch.</a:t>
            </a:r>
          </a:p>
          <a:p>
            <a:endParaRPr lang="en-US" dirty="0" smtClean="0"/>
          </a:p>
          <a:p>
            <a:r>
              <a:rPr lang="en-US" dirty="0"/>
              <a:t>To print your machine </a:t>
            </a:r>
            <a:r>
              <a:rPr lang="en-US" u="sng" dirty="0"/>
              <a:t>hardware name</a:t>
            </a:r>
            <a:r>
              <a:rPr lang="en-US" dirty="0"/>
              <a:t>, use the </a:t>
            </a:r>
            <a:r>
              <a:rPr lang="en-US" b="1" dirty="0"/>
              <a:t>‘-m’</a:t>
            </a:r>
            <a:r>
              <a:rPr lang="en-US" dirty="0"/>
              <a:t> switch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this information can be printed at once by running the </a:t>
            </a:r>
            <a:r>
              <a:rPr lang="en-US" b="1" dirty="0"/>
              <a:t>‘uname -a’</a:t>
            </a:r>
            <a:r>
              <a:rPr lang="en-US" dirty="0"/>
              <a:t> command as shown below.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143000" y="1295400"/>
            <a:ext cx="4339650" cy="707886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ecmint@tecmint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~ $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uname -r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3.13.0-37-generic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505200" y="2514600"/>
            <a:ext cx="5346335" cy="830997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uname -m</a:t>
            </a:r>
            <a:endParaRPr kumimoji="0" 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x86_64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5257800"/>
            <a:ext cx="8686800" cy="1323439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uname -a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Linux tecmint.com 3.13.0-37-generic #64-Ubuntu SMP Mon Sep 22 21:28:38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UTC 2014 x86_64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x86_64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x86_64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GNU/Linux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View Linux CPU </a:t>
            </a:r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b="1" dirty="0" err="1"/>
              <a:t>lsusb</a:t>
            </a:r>
            <a:r>
              <a:rPr lang="en-US" sz="2800" dirty="0"/>
              <a:t> command is used to report information about </a:t>
            </a:r>
            <a:r>
              <a:rPr lang="en-US" sz="2800" u="sng" dirty="0"/>
              <a:t>USB controllers </a:t>
            </a:r>
            <a:r>
              <a:rPr lang="en-US" sz="2800" dirty="0"/>
              <a:t>and all the devices that are connected to them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1800" dirty="0"/>
          </a:p>
          <a:p>
            <a:r>
              <a:rPr lang="en-US" sz="2800" dirty="0"/>
              <a:t>You can use the </a:t>
            </a:r>
            <a:r>
              <a:rPr lang="en-US" sz="2800" b="1" dirty="0"/>
              <a:t>-v</a:t>
            </a:r>
            <a:r>
              <a:rPr lang="en-US" sz="2800" dirty="0"/>
              <a:t> option to generate detailed information about each USB device.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81000" y="2286000"/>
            <a:ext cx="8534400" cy="2862322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lsusb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001 Device 002: ID 8087:8000 Intel Corp.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001 Device 001: ID 1d6b:0002 Linux Foundation 2.0 root hub.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003 Device 001: ID 1d6b:0003 Linux Foundation 3.0 root hub.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002 Device 005: ID 0bda:b728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Realtek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Semiconductor Corp.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002 Device 004: ID 5986:0249 Acer, Inc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002 Device 003: ID 0bda:0129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Realtek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Semiconductor Corp. RTS5129 Card Reader Controller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002 Device 002: ID 045e:00cb Microsoft Corp. Basic Optical Mouse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Bus 002 Device 001: ID 1d6b:0002 Linux Foundation 2.0 root hub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09600" y="6172200"/>
            <a:ext cx="5899051" cy="430887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lsusb -v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Peripheral Component Interconnect</a:t>
            </a:r>
            <a:br>
              <a:rPr lang="en-US" dirty="0" smtClean="0"/>
            </a:br>
            <a:r>
              <a:rPr lang="en-US" dirty="0" smtClean="0"/>
              <a:t>(PCI)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Peripheral Component Interconnect (PCI) was a common connection interface slot in a computer’s motherboard introduced by Intel in 1992. Although it has been replaced by PCI Express (</a:t>
            </a:r>
            <a:r>
              <a:rPr lang="en-US" dirty="0" err="1"/>
              <a:t>PCIe</a:t>
            </a:r>
            <a:r>
              <a:rPr lang="en-US" dirty="0"/>
              <a:t>) slots, from the late 1990s to early 2000s PCI slots are quite common. It’s often used to attach </a:t>
            </a:r>
            <a:r>
              <a:rPr lang="en-US" dirty="0" err="1"/>
              <a:t>hardwares</a:t>
            </a:r>
            <a:r>
              <a:rPr lang="en-US" dirty="0"/>
              <a:t> like sound cards, video cards and modem with the motherboard.</a:t>
            </a:r>
          </a:p>
          <a:p>
            <a:r>
              <a:rPr lang="en-US" dirty="0"/>
              <a:t>By this logic, a PCI device means any device that can connect into the motherboard by utilizing the PCI slot.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Significance of PCI Devices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While </a:t>
            </a:r>
            <a:r>
              <a:rPr lang="en-US" dirty="0"/>
              <a:t>it’s quite rare nowadays, some older computers operating today still use PCI slots. PCI slots can connect to many devices, such as:</a:t>
            </a:r>
          </a:p>
          <a:p>
            <a:r>
              <a:rPr lang="en-US" dirty="0"/>
              <a:t>Network cards</a:t>
            </a:r>
          </a:p>
          <a:p>
            <a:r>
              <a:rPr lang="en-US" dirty="0"/>
              <a:t>Sound cards</a:t>
            </a:r>
          </a:p>
          <a:p>
            <a:r>
              <a:rPr lang="en-US" dirty="0"/>
              <a:t>Graphics cards</a:t>
            </a:r>
          </a:p>
          <a:p>
            <a:r>
              <a:rPr lang="en-US" dirty="0"/>
              <a:t>Controller cards</a:t>
            </a:r>
          </a:p>
          <a:p>
            <a:r>
              <a:rPr lang="en-US" dirty="0" smtClean="0"/>
              <a:t>Modem</a:t>
            </a:r>
            <a:endParaRPr lang="en-US" dirty="0"/>
          </a:p>
          <a:p>
            <a:r>
              <a:rPr lang="en-US" dirty="0"/>
              <a:t>Scanner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https://inspiredelearning.com/wp-content/uploads/2022/06/electronics-g66b9f717b_1920-1024x7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665959" cy="5476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Print PCI Devices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PCI </a:t>
            </a:r>
            <a:r>
              <a:rPr lang="en-US" sz="2400" dirty="0"/>
              <a:t>devices may include </a:t>
            </a:r>
            <a:r>
              <a:rPr lang="en-US" sz="2400" dirty="0" err="1"/>
              <a:t>usb</a:t>
            </a:r>
            <a:r>
              <a:rPr lang="en-US" sz="2400" dirty="0"/>
              <a:t> ports, graphics cards, network adapters, etc. The </a:t>
            </a:r>
            <a:r>
              <a:rPr lang="en-US" sz="2400" b="1" dirty="0" err="1"/>
              <a:t>lspci</a:t>
            </a:r>
            <a:r>
              <a:rPr lang="en-US" sz="2400" b="1" dirty="0"/>
              <a:t> tool</a:t>
            </a:r>
            <a:r>
              <a:rPr lang="en-US" sz="2400" dirty="0"/>
              <a:t> is used to generate information concerning all PCI controllers on your system plus the devices that are connected to them.</a:t>
            </a:r>
          </a:p>
          <a:p>
            <a:r>
              <a:rPr lang="en-US" sz="2400" dirty="0"/>
              <a:t>To print information about PCI devices run the following command.</a:t>
            </a:r>
          </a:p>
          <a:p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" y="4267200"/>
            <a:ext cx="9143999" cy="2092881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lspci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00:00.0 Host bridge: Intel Corporation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Haswell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-ULT DRAM Controller (rev 0b)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00:02.0 VGA compatible controller: Intel Corporation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Haswell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-ULT Integrated Graphics Controller (rev 0b)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00:03.0 Audio device: Intel Corporation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Haswell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-ULT HD Audio Controller(rev 0b)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00:14.0 USB controller: Intel Corporation Lynx Point-LP USB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xHCI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HC (rev 04)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00:16.0 Communication controller: Intel Corporation Lynx Point-LP HECI #0 (rev 04)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00:1b.0 Audio device: Intel Corporation Lynx Point-LP HD Audio Controller (rev 04)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/>
              <a:t>Use the </a:t>
            </a:r>
            <a:r>
              <a:rPr lang="en-US" sz="2800" b="1" dirty="0"/>
              <a:t>-t</a:t>
            </a:r>
            <a:r>
              <a:rPr lang="en-US" sz="2800" dirty="0"/>
              <a:t> option to produce output in a tree format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1800" dirty="0" smtClean="0"/>
          </a:p>
          <a:p>
            <a:r>
              <a:rPr lang="en-US" sz="2800" dirty="0"/>
              <a:t>Use the </a:t>
            </a:r>
            <a:r>
              <a:rPr lang="en-US" sz="2800" b="1" dirty="0"/>
              <a:t>-v</a:t>
            </a:r>
            <a:r>
              <a:rPr lang="en-US" sz="2800" dirty="0"/>
              <a:t> option to produce detailed information about each connected device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838201"/>
            <a:ext cx="3371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4089499"/>
            <a:ext cx="6463308" cy="2616101"/>
          </a:xfrm>
          <a:prstGeom prst="rect">
            <a:avLst/>
          </a:prstGeom>
          <a:solidFill>
            <a:srgbClr val="21252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B5A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tecmint@tecmint ~ $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lspci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–v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VGA compatible controller: Intel Corporation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Haswell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-ULT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Integrated Graphics Controller (rev 0b)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prog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-if 00 [VGA controller])	Subsystem: Lenovo Device 380d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Flags: bus master, fast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devsel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, latency 0, IRQ 62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Memory at c3000000 (64-bit, non-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prefetchable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 [size=4M]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Memory at d0000000 (64-bit,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prefetchable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 [size=256M]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I/O ports at 6000 [size=64]	Expansion ROM at  [disabled]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Capabilities: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Kernel driver in use: i915.....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873</Words>
  <Application>Microsoft Office PowerPoint</Application>
  <PresentationFormat>On-screen Show (4:3)</PresentationFormat>
  <Paragraphs>133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Commands to Collect System and Hardware Information in Linux , Communicating with Other Users , Linux File permission and File types In Linux    </vt:lpstr>
      <vt:lpstr>Slide 2</vt:lpstr>
      <vt:lpstr>Slide 3</vt:lpstr>
      <vt:lpstr>View Linux CPU Information</vt:lpstr>
      <vt:lpstr>Peripheral Component Interconnect (PCI)</vt:lpstr>
      <vt:lpstr>Significance of PCI Devices </vt:lpstr>
      <vt:lpstr>Slide 7</vt:lpstr>
      <vt:lpstr>Print PCI Devices Information</vt:lpstr>
      <vt:lpstr>Slide 9</vt:lpstr>
      <vt:lpstr>Print Information about SATA Devices</vt:lpstr>
      <vt:lpstr>Slide 11</vt:lpstr>
      <vt:lpstr>Check Linux File System Information</vt:lpstr>
      <vt:lpstr>Slide 13</vt:lpstr>
      <vt:lpstr>Communicating with Other Users</vt:lpstr>
      <vt:lpstr>Conditions for sharing a message</vt:lpstr>
      <vt:lpstr>Slide 16</vt:lpstr>
      <vt:lpstr>Slide 17</vt:lpstr>
      <vt:lpstr>Slide 18</vt:lpstr>
      <vt:lpstr>Linux File permission </vt:lpstr>
      <vt:lpstr>File types In Linux</vt:lpstr>
      <vt:lpstr>File types</vt:lpstr>
      <vt:lpstr>Regular File</vt:lpstr>
      <vt:lpstr>Directory File</vt:lpstr>
      <vt:lpstr>Special files</vt:lpstr>
      <vt:lpstr>Block File Type In Linux </vt:lpstr>
      <vt:lpstr>Character Device Files In Linux </vt:lpstr>
      <vt:lpstr>Pipe Files </vt:lpstr>
      <vt:lpstr>Symbolic Link Files In Linux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Commands to Collect System and Hardware Information in Linux &amp; Communicating with Other Users</dc:title>
  <dc:creator>Intel</dc:creator>
  <cp:lastModifiedBy>Intel</cp:lastModifiedBy>
  <cp:revision>4</cp:revision>
  <dcterms:created xsi:type="dcterms:W3CDTF">2022-09-16T05:34:11Z</dcterms:created>
  <dcterms:modified xsi:type="dcterms:W3CDTF">2022-09-19T04:42:12Z</dcterms:modified>
</cp:coreProperties>
</file>