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C8A73B-C3BA-453C-916E-CC704C655560}"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8A73B-C3BA-453C-916E-CC704C655560}"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8A73B-C3BA-453C-916E-CC704C655560}"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C8A73B-C3BA-453C-916E-CC704C655560}"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8A73B-C3BA-453C-916E-CC704C655560}"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8A73B-C3BA-453C-916E-CC704C655560}"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C8A73B-C3BA-453C-916E-CC704C655560}"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C8A73B-C3BA-453C-916E-CC704C655560}"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8A73B-C3BA-453C-916E-CC704C655560}"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8A73B-C3BA-453C-916E-CC704C655560}"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8A73B-C3BA-453C-916E-CC704C655560}"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598C4-22B5-46D4-ADD7-7F28305E5D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8A73B-C3BA-453C-916E-CC704C655560}" type="datetimeFigureOut">
              <a:rPr lang="en-US" smtClean="0"/>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598C4-22B5-46D4-ADD7-7F28305E5D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endrivelinux.com/universal-usb-installer-easy-as-1-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Dual boot Windows and Linux</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04800" y="228600"/>
            <a:ext cx="8610600" cy="64834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04800" y="228599"/>
            <a:ext cx="8534400" cy="6505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https://s1.pir.fm/pf/blog/articles/Ccleaner-Dual-Boot-Operating-Systems-Pic-18.png"/>
          <p:cNvPicPr>
            <a:picLocks noChangeAspect="1" noChangeArrowheads="1"/>
          </p:cNvPicPr>
          <p:nvPr/>
        </p:nvPicPr>
        <p:blipFill>
          <a:blip r:embed="rId2"/>
          <a:srcRect/>
          <a:stretch>
            <a:fillRect/>
          </a:stretch>
        </p:blipFill>
        <p:spPr bwMode="auto">
          <a:xfrm>
            <a:off x="457200" y="228600"/>
            <a:ext cx="8382000" cy="6248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a:t>Get a Linux disk image</a:t>
            </a:r>
          </a:p>
          <a:p>
            <a:r>
              <a:rPr lang="en-US" dirty="0" smtClean="0"/>
              <a:t>Create </a:t>
            </a:r>
            <a:r>
              <a:rPr lang="en-US" dirty="0"/>
              <a:t>bootable media</a:t>
            </a:r>
          </a:p>
          <a:p>
            <a:pPr>
              <a:buNone/>
            </a:pPr>
            <a:r>
              <a:rPr lang="en-US" dirty="0"/>
              <a:t>For this, you will need an empty USB flash drive (any data or files will be deleted).</a:t>
            </a:r>
          </a:p>
          <a:p>
            <a:pPr>
              <a:buNone/>
            </a:pPr>
            <a:r>
              <a:rPr lang="en-US" dirty="0"/>
              <a:t>The easiest way to make your USB drive into a bootable installation media is with the Universal USB Installer. You can download it and find instructions on how to use it on their </a:t>
            </a:r>
            <a:r>
              <a:rPr lang="en-US" dirty="0">
                <a:hlinkClick r:id="rId2"/>
              </a:rPr>
              <a:t>official website.</a:t>
            </a:r>
            <a:endParaRPr lang="en-US" dirty="0"/>
          </a:p>
          <a:p>
            <a:r>
              <a:rPr lang="en-US" dirty="0"/>
              <a:t> Create a partition for Linux</a:t>
            </a:r>
          </a:p>
          <a:p>
            <a:pPr>
              <a:buNone/>
            </a:pPr>
            <a:r>
              <a:rPr lang="en-US" dirty="0"/>
              <a:t>On a desktop computer, you could simply buy and install another hard drive to use for your Linux installation. Otherwise, follow the instructions below to create a new partition. </a:t>
            </a:r>
          </a:p>
          <a:p>
            <a:pPr>
              <a:buNone/>
            </a:pPr>
            <a:r>
              <a:rPr lang="en-US" dirty="0"/>
              <a:t>Right-click the Windows icon on your taskbar, and select ‘Disk Management’.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s1.pir.fm/pf/blog/articles/Ccleaner-Dual-Boot-Operating-Systems-Pic-9.png"/>
          <p:cNvPicPr>
            <a:picLocks noChangeAspect="1" noChangeArrowheads="1"/>
          </p:cNvPicPr>
          <p:nvPr/>
        </p:nvPicPr>
        <p:blipFill>
          <a:blip r:embed="rId2"/>
          <a:srcRect/>
          <a:stretch>
            <a:fillRect/>
          </a:stretch>
        </p:blipFill>
        <p:spPr bwMode="auto">
          <a:xfrm>
            <a:off x="-1" y="0"/>
            <a:ext cx="9144001" cy="68580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4525963"/>
          </a:xfrm>
        </p:spPr>
        <p:txBody>
          <a:bodyPr/>
          <a:lstStyle/>
          <a:p>
            <a:r>
              <a:rPr lang="en-US" sz="2400" dirty="0"/>
              <a:t>In Disk Management, find the partition that you would like to shrink to make space for your Linux installation. If you only have one disk drive, this will most likely be Windows (C:). Right-click on the partition and select ‘Shrink Volume’.</a:t>
            </a:r>
          </a:p>
          <a:p>
            <a:pPr>
              <a:buNone/>
            </a:pPr>
            <a:r>
              <a:rPr lang="en-US" dirty="0" smtClean="0"/>
              <a:t/>
            </a:r>
            <a:br>
              <a:rPr lang="en-US" dirty="0" smtClean="0"/>
            </a:br>
            <a:endParaRPr lang="en-US" dirty="0"/>
          </a:p>
        </p:txBody>
      </p:sp>
      <p:pic>
        <p:nvPicPr>
          <p:cNvPr id="7170" name="Picture 2" descr="https://s1.pir.fm/pf/blog/articles/Ccleaner-Dual-Boot-Operating-Systems-Pic-10.png"/>
          <p:cNvPicPr>
            <a:picLocks noChangeAspect="1" noChangeArrowheads="1"/>
          </p:cNvPicPr>
          <p:nvPr/>
        </p:nvPicPr>
        <p:blipFill>
          <a:blip r:embed="rId2"/>
          <a:srcRect/>
          <a:stretch>
            <a:fillRect/>
          </a:stretch>
        </p:blipFill>
        <p:spPr bwMode="auto">
          <a:xfrm>
            <a:off x="152400" y="1828800"/>
            <a:ext cx="899160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r>
              <a:rPr lang="en-US" sz="2400" dirty="0"/>
              <a:t>In the dialog box that opens, choose by how much you would like to shrink the partition. For Linux Mint, you will want at least 30GB.</a:t>
            </a:r>
            <a:r>
              <a:rPr lang="en-US" dirty="0"/>
              <a:t>  </a:t>
            </a:r>
          </a:p>
          <a:p>
            <a:pPr>
              <a:buNone/>
            </a:pPr>
            <a:r>
              <a:rPr lang="en-US" dirty="0" smtClean="0"/>
              <a:t/>
            </a:r>
            <a:br>
              <a:rPr lang="en-US" dirty="0" smtClean="0"/>
            </a:br>
            <a:endParaRPr lang="en-US" dirty="0"/>
          </a:p>
        </p:txBody>
      </p:sp>
      <p:pic>
        <p:nvPicPr>
          <p:cNvPr id="8194" name="Picture 2" descr="https://s1.pir.fm/pf/blog/articles/Ccleaner-Dual-Boot-Operating-Systems-Pic-11.png"/>
          <p:cNvPicPr>
            <a:picLocks noChangeAspect="1" noChangeArrowheads="1"/>
          </p:cNvPicPr>
          <p:nvPr/>
        </p:nvPicPr>
        <p:blipFill>
          <a:blip r:embed="rId2"/>
          <a:srcRect/>
          <a:stretch>
            <a:fillRect/>
          </a:stretch>
        </p:blipFill>
        <p:spPr bwMode="auto">
          <a:xfrm>
            <a:off x="0" y="1676400"/>
            <a:ext cx="9144000" cy="5181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228600"/>
            <a:ext cx="8382000" cy="649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1000" y="228600"/>
            <a:ext cx="83820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57200" y="228600"/>
            <a:ext cx="8305800" cy="6334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04800" y="228600"/>
            <a:ext cx="8458200" cy="6350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145</Words>
  <Application>Microsoft Office PowerPoint</Application>
  <PresentationFormat>On-screen Show (4:3)</PresentationFormat>
  <Paragraphs>12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Dual boot Windows and Linux </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boot Windows and Linux </dc:title>
  <dc:creator>Intel</dc:creator>
  <cp:lastModifiedBy>Intel</cp:lastModifiedBy>
  <cp:revision>1</cp:revision>
  <dcterms:created xsi:type="dcterms:W3CDTF">2022-09-13T09:59:48Z</dcterms:created>
  <dcterms:modified xsi:type="dcterms:W3CDTF">2022-09-13T10:11:22Z</dcterms:modified>
</cp:coreProperties>
</file>