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F302CA-6182-405A-A8E6-152AB72C3CB1}" type="datetimeFigureOut">
              <a:rPr lang="en-US" smtClean="0"/>
              <a:pPr/>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F04897-5EA9-42BD-A551-3A0027F5DB6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F302CA-6182-405A-A8E6-152AB72C3CB1}" type="datetimeFigureOut">
              <a:rPr lang="en-US" smtClean="0"/>
              <a:pPr/>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F04897-5EA9-42BD-A551-3A0027F5DB6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F302CA-6182-405A-A8E6-152AB72C3CB1}" type="datetimeFigureOut">
              <a:rPr lang="en-US" smtClean="0"/>
              <a:pPr/>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F04897-5EA9-42BD-A551-3A0027F5DB6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F302CA-6182-405A-A8E6-152AB72C3CB1}" type="datetimeFigureOut">
              <a:rPr lang="en-US" smtClean="0"/>
              <a:pPr/>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F04897-5EA9-42BD-A551-3A0027F5DB6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F302CA-6182-405A-A8E6-152AB72C3CB1}" type="datetimeFigureOut">
              <a:rPr lang="en-US" smtClean="0"/>
              <a:pPr/>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F04897-5EA9-42BD-A551-3A0027F5DB6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F302CA-6182-405A-A8E6-152AB72C3CB1}" type="datetimeFigureOut">
              <a:rPr lang="en-US" smtClean="0"/>
              <a:pPr/>
              <a:t>10/14/2022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F04897-5EA9-42BD-A551-3A0027F5DB6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F302CA-6182-405A-A8E6-152AB72C3CB1}" type="datetimeFigureOut">
              <a:rPr lang="en-US" smtClean="0"/>
              <a:pPr/>
              <a:t>10/14/2022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F04897-5EA9-42BD-A551-3A0027F5DB6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F302CA-6182-405A-A8E6-152AB72C3CB1}" type="datetimeFigureOut">
              <a:rPr lang="en-US" smtClean="0"/>
              <a:pPr/>
              <a:t>10/14/2022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F04897-5EA9-42BD-A551-3A0027F5DB6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F302CA-6182-405A-A8E6-152AB72C3CB1}" type="datetimeFigureOut">
              <a:rPr lang="en-US" smtClean="0"/>
              <a:pPr/>
              <a:t>10/14/2022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F04897-5EA9-42BD-A551-3A0027F5DB6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F302CA-6182-405A-A8E6-152AB72C3CB1}" type="datetimeFigureOut">
              <a:rPr lang="en-US" smtClean="0"/>
              <a:pPr/>
              <a:t>10/14/2022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F04897-5EA9-42BD-A551-3A0027F5DB6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F302CA-6182-405A-A8E6-152AB72C3CB1}" type="datetimeFigureOut">
              <a:rPr lang="en-US" smtClean="0"/>
              <a:pPr/>
              <a:t>10/14/2022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F04897-5EA9-42BD-A551-3A0027F5DB6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F302CA-6182-405A-A8E6-152AB72C3CB1}" type="datetimeFigureOut">
              <a:rPr lang="en-US" smtClean="0"/>
              <a:pPr/>
              <a:t>10/14/2022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F04897-5EA9-42BD-A551-3A0027F5DB6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Find and Locate command </a:t>
            </a:r>
            <a:br>
              <a:rPr lang="en-US" dirty="0" smtClean="0"/>
            </a:b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dirty="0"/>
              <a:t>-t, --transliterate:</a:t>
            </a:r>
            <a:r>
              <a:rPr lang="en-US" dirty="0" smtClean="0"/>
              <a:t> It is used to ignore accents using </a:t>
            </a:r>
            <a:r>
              <a:rPr lang="en-US" dirty="0" err="1" smtClean="0"/>
              <a:t>iconv</a:t>
            </a:r>
            <a:r>
              <a:rPr lang="en-US" dirty="0" smtClean="0"/>
              <a:t> transliteration when matching patterns.</a:t>
            </a:r>
          </a:p>
          <a:p>
            <a:r>
              <a:rPr lang="en-US" b="1" dirty="0"/>
              <a:t>-l, --limit, -n LIMIT:</a:t>
            </a:r>
            <a:r>
              <a:rPr lang="en-US" dirty="0" smtClean="0"/>
              <a:t> If this option is specified, the command exit successfully after finding LIMIT entries.</a:t>
            </a:r>
          </a:p>
          <a:p>
            <a:r>
              <a:rPr lang="en-US" b="1" dirty="0"/>
              <a:t>-m, --</a:t>
            </a:r>
            <a:r>
              <a:rPr lang="en-US" b="1" dirty="0" err="1"/>
              <a:t>mmap</a:t>
            </a:r>
            <a:r>
              <a:rPr lang="en-US" b="1" dirty="0"/>
              <a:t>:</a:t>
            </a:r>
            <a:r>
              <a:rPr lang="en-US" dirty="0" smtClean="0"/>
              <a:t> It is used to ignore the compatibility with BSD, and GNU locate.</a:t>
            </a:r>
          </a:p>
          <a:p>
            <a:r>
              <a:rPr lang="en-US" b="1" dirty="0"/>
              <a:t>-0, --null:</a:t>
            </a:r>
            <a:r>
              <a:rPr lang="en-US" dirty="0" smtClean="0"/>
              <a:t> It is used to separate the entries on output using the ASCII NUL character instead of writing each entry on a separate line.</a:t>
            </a:r>
          </a:p>
          <a:p>
            <a:r>
              <a:rPr lang="en-US" b="1" dirty="0"/>
              <a:t>-S, --statistics:</a:t>
            </a:r>
            <a:r>
              <a:rPr lang="en-US" dirty="0"/>
              <a:t> It is used to write statistics about each read database to standard output instead of searching for files</a:t>
            </a:r>
            <a:r>
              <a:rPr lang="en-US" dirty="0" smtClean="0"/>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-r, --</a:t>
            </a:r>
            <a:r>
              <a:rPr lang="en-US" b="1" dirty="0" err="1"/>
              <a:t>regexp</a:t>
            </a:r>
            <a:r>
              <a:rPr lang="en-US" b="1" dirty="0"/>
              <a:t> </a:t>
            </a:r>
            <a:r>
              <a:rPr lang="en-US" b="1" dirty="0" err="1"/>
              <a:t>REGEXP</a:t>
            </a:r>
            <a:r>
              <a:rPr lang="en-US" b="1" dirty="0"/>
              <a:t>:</a:t>
            </a:r>
            <a:r>
              <a:rPr lang="en-US" dirty="0"/>
              <a:t> It is used for searching a basic </a:t>
            </a:r>
            <a:r>
              <a:rPr lang="en-US" dirty="0" err="1"/>
              <a:t>regexp</a:t>
            </a:r>
            <a:r>
              <a:rPr lang="en-US" dirty="0"/>
              <a:t> </a:t>
            </a:r>
            <a:r>
              <a:rPr lang="en-US" dirty="0" err="1"/>
              <a:t>REGEXP</a:t>
            </a:r>
            <a:r>
              <a:rPr lang="en-US" dirty="0"/>
              <a:t>.</a:t>
            </a:r>
          </a:p>
          <a:p>
            <a:r>
              <a:rPr lang="en-US" b="1" dirty="0"/>
              <a:t>--</a:t>
            </a:r>
            <a:r>
              <a:rPr lang="en-US" b="1" dirty="0" err="1"/>
              <a:t>regex</a:t>
            </a:r>
            <a:r>
              <a:rPr lang="en-US" b="1" dirty="0"/>
              <a:t>:</a:t>
            </a:r>
            <a:r>
              <a:rPr lang="en-US" dirty="0"/>
              <a:t> It is used to describe all PATTERNs as extended regular expressions.</a:t>
            </a:r>
          </a:p>
          <a:p>
            <a:r>
              <a:rPr lang="en-US" b="1" dirty="0"/>
              <a:t>-V, --version:</a:t>
            </a:r>
            <a:r>
              <a:rPr lang="en-US" dirty="0"/>
              <a:t> It is used to display the version and license information.</a:t>
            </a:r>
          </a:p>
          <a:p>
            <a:r>
              <a:rPr lang="en-US" b="1" dirty="0"/>
              <a:t>-w, --</a:t>
            </a:r>
            <a:r>
              <a:rPr lang="en-US" b="1" dirty="0" err="1"/>
              <a:t>wholename</a:t>
            </a:r>
            <a:r>
              <a:rPr lang="en-US" b="1" dirty="0"/>
              <a:t>:</a:t>
            </a:r>
            <a:r>
              <a:rPr lang="en-US" dirty="0"/>
              <a:t> It is used for matching only the whole path name in specified patterns.</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Limiting Search Queries</a:t>
            </a:r>
            <a:endParaRPr lang="en-US" dirty="0"/>
          </a:p>
        </p:txBody>
      </p:sp>
      <p:sp>
        <p:nvSpPr>
          <p:cNvPr id="3" name="Content Placeholder 2"/>
          <p:cNvSpPr>
            <a:spLocks noGrp="1"/>
          </p:cNvSpPr>
          <p:nvPr>
            <p:ph idx="1"/>
          </p:nvPr>
        </p:nvSpPr>
        <p:spPr/>
        <p:txBody>
          <a:bodyPr/>
          <a:lstStyle/>
          <a:p>
            <a:r>
              <a:rPr lang="en-US" dirty="0" smtClean="0"/>
              <a:t>We </a:t>
            </a:r>
            <a:r>
              <a:rPr lang="en-US" dirty="0"/>
              <a:t>can limit the search results to avoid redundancy by using the "-n" option.</a:t>
            </a:r>
          </a:p>
          <a:p>
            <a:r>
              <a:rPr lang="en-US" dirty="0"/>
              <a:t>For example. To display the just 5 results from our queries, execute the command as follows:</a:t>
            </a:r>
          </a:p>
          <a:p>
            <a:r>
              <a:rPr lang="en-US" dirty="0"/>
              <a:t>locate -n 5 "*.txt"  </a:t>
            </a:r>
          </a:p>
          <a:p>
            <a:endParaRPr lang="en-US" dirty="0"/>
          </a:p>
        </p:txBody>
      </p:sp>
      <p:pic>
        <p:nvPicPr>
          <p:cNvPr id="1026" name="Picture 2" descr="Linux Locate"/>
          <p:cNvPicPr>
            <a:picLocks noChangeAspect="1" noChangeArrowheads="1"/>
          </p:cNvPicPr>
          <p:nvPr/>
        </p:nvPicPr>
        <p:blipFill>
          <a:blip r:embed="rId2"/>
          <a:srcRect r="15986"/>
          <a:stretch>
            <a:fillRect/>
          </a:stretch>
        </p:blipFill>
        <p:spPr bwMode="auto">
          <a:xfrm>
            <a:off x="457200" y="4572000"/>
            <a:ext cx="8686800" cy="1800225"/>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dirty="0" smtClean="0"/>
              <a:t>Display The Number of Matching Entries</a:t>
            </a:r>
            <a:br>
              <a:rPr lang="en-US" dirty="0" smtClean="0"/>
            </a:br>
            <a:endParaRPr lang="en-US" dirty="0"/>
          </a:p>
        </p:txBody>
      </p:sp>
      <p:sp>
        <p:nvSpPr>
          <p:cNvPr id="3" name="Content Placeholder 2"/>
          <p:cNvSpPr>
            <a:spLocks noGrp="1"/>
          </p:cNvSpPr>
          <p:nvPr>
            <p:ph idx="1"/>
          </p:nvPr>
        </p:nvSpPr>
        <p:spPr/>
        <p:txBody>
          <a:bodyPr/>
          <a:lstStyle/>
          <a:p>
            <a:r>
              <a:rPr lang="en-US" dirty="0" smtClean="0"/>
              <a:t>To </a:t>
            </a:r>
            <a:r>
              <a:rPr lang="en-US" dirty="0"/>
              <a:t>display the sum of matching files, execute the command with the '-c' option. Consider the below command:</a:t>
            </a:r>
          </a:p>
          <a:p>
            <a:r>
              <a:rPr lang="en-US" dirty="0"/>
              <a:t>locate -c Demo*  </a:t>
            </a:r>
          </a:p>
          <a:p>
            <a:r>
              <a:rPr lang="en-US" dirty="0"/>
              <a:t>The above command will display the sum of files having 'Demo' in their name. Consider the below output:</a:t>
            </a:r>
          </a:p>
          <a:p>
            <a:endParaRPr lang="en-US" dirty="0"/>
          </a:p>
        </p:txBody>
      </p:sp>
      <p:pic>
        <p:nvPicPr>
          <p:cNvPr id="25602" name="Picture 2" descr="Linux Locate"/>
          <p:cNvPicPr>
            <a:picLocks noChangeAspect="1" noChangeArrowheads="1"/>
          </p:cNvPicPr>
          <p:nvPr/>
        </p:nvPicPr>
        <p:blipFill>
          <a:blip r:embed="rId2"/>
          <a:srcRect r="28427" b="4762"/>
          <a:stretch>
            <a:fillRect/>
          </a:stretch>
        </p:blipFill>
        <p:spPr bwMode="auto">
          <a:xfrm>
            <a:off x="0" y="5638800"/>
            <a:ext cx="8915400" cy="7620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Ignoring the case sensitivity</a:t>
            </a:r>
            <a:br>
              <a:rPr lang="en-US" dirty="0" smtClean="0"/>
            </a:br>
            <a:endParaRPr lang="en-US" dirty="0"/>
          </a:p>
        </p:txBody>
      </p:sp>
      <p:sp>
        <p:nvSpPr>
          <p:cNvPr id="3" name="Content Placeholder 2"/>
          <p:cNvSpPr>
            <a:spLocks noGrp="1"/>
          </p:cNvSpPr>
          <p:nvPr>
            <p:ph idx="1"/>
          </p:nvPr>
        </p:nvSpPr>
        <p:spPr>
          <a:xfrm>
            <a:off x="457200" y="1066800"/>
            <a:ext cx="8229600" cy="4525963"/>
          </a:xfrm>
        </p:spPr>
        <p:txBody>
          <a:bodyPr>
            <a:normAutofit/>
          </a:bodyPr>
          <a:lstStyle/>
          <a:p>
            <a:r>
              <a:rPr lang="en-US" sz="2800" dirty="0" smtClean="0"/>
              <a:t>As </a:t>
            </a:r>
            <a:r>
              <a:rPr lang="en-US" sz="2800" dirty="0"/>
              <a:t>we know, the Linux terminal is case sensitive. So, if we search a file in uppercase, it will only list the files in the upper case. To ignore the case sensitivity, execute the command with the '-</a:t>
            </a:r>
            <a:r>
              <a:rPr lang="en-US" sz="2800" dirty="0" err="1"/>
              <a:t>i</a:t>
            </a:r>
            <a:r>
              <a:rPr lang="en-US" sz="2800" dirty="0"/>
              <a:t>' option as follows:</a:t>
            </a:r>
          </a:p>
          <a:p>
            <a:r>
              <a:rPr lang="en-US" sz="2800" dirty="0"/>
              <a:t>locate -</a:t>
            </a:r>
            <a:r>
              <a:rPr lang="en-US" sz="2800" dirty="0" err="1"/>
              <a:t>i</a:t>
            </a:r>
            <a:r>
              <a:rPr lang="en-US" sz="2800" dirty="0"/>
              <a:t> "demo.txt"  </a:t>
            </a:r>
          </a:p>
          <a:p>
            <a:r>
              <a:rPr lang="en-US" sz="2800" dirty="0"/>
              <a:t>The above command will display both the files having 'demo' and 'Demo' in their name. Consider the below output</a:t>
            </a:r>
            <a:r>
              <a:rPr lang="en-US" dirty="0"/>
              <a:t>:</a:t>
            </a:r>
          </a:p>
          <a:p>
            <a:endParaRPr lang="en-US" dirty="0"/>
          </a:p>
        </p:txBody>
      </p:sp>
      <p:pic>
        <p:nvPicPr>
          <p:cNvPr id="26626" name="Picture 2" descr="Linux Locate"/>
          <p:cNvPicPr>
            <a:picLocks noChangeAspect="1" noChangeArrowheads="1"/>
          </p:cNvPicPr>
          <p:nvPr/>
        </p:nvPicPr>
        <p:blipFill>
          <a:blip r:embed="rId2"/>
          <a:srcRect r="9843"/>
          <a:stretch>
            <a:fillRect/>
          </a:stretch>
        </p:blipFill>
        <p:spPr bwMode="auto">
          <a:xfrm>
            <a:off x="533400" y="4905374"/>
            <a:ext cx="8610600" cy="1876426"/>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normAutofit fontScale="90000"/>
          </a:bodyPr>
          <a:lstStyle/>
          <a:p>
            <a:r>
              <a:rPr lang="en-US" b="1" dirty="0" smtClean="0"/>
              <a:t>Find :- Locating Files</a:t>
            </a:r>
            <a:r>
              <a:rPr lang="en-US" b="1" dirty="0"/>
              <a:t/>
            </a:r>
            <a:br>
              <a:rPr lang="en-US" b="1" dirty="0"/>
            </a:br>
            <a:endParaRPr lang="en-US" dirty="0"/>
          </a:p>
        </p:txBody>
      </p:sp>
      <p:sp>
        <p:nvSpPr>
          <p:cNvPr id="3" name="Content Placeholder 2"/>
          <p:cNvSpPr>
            <a:spLocks noGrp="1"/>
          </p:cNvSpPr>
          <p:nvPr>
            <p:ph idx="1"/>
          </p:nvPr>
        </p:nvSpPr>
        <p:spPr>
          <a:xfrm>
            <a:off x="0" y="1676400"/>
            <a:ext cx="9144000" cy="6248400"/>
          </a:xfrm>
        </p:spPr>
        <p:txBody>
          <a:bodyPr>
            <a:normAutofit/>
          </a:bodyPr>
          <a:lstStyle/>
          <a:p>
            <a:pPr marL="742950" indent="-742950">
              <a:buFont typeface="+mj-lt"/>
              <a:buAutoNum type="arabicPeriod"/>
            </a:pPr>
            <a:r>
              <a:rPr lang="en-US" sz="3600" b="1" dirty="0" smtClean="0"/>
              <a:t>The find command in Linux is a command line utility for walking a file hierarchy.</a:t>
            </a:r>
          </a:p>
          <a:p>
            <a:pPr marL="742950" indent="-742950">
              <a:buFont typeface="+mj-lt"/>
              <a:buAutoNum type="arabicPeriod"/>
            </a:pPr>
            <a:r>
              <a:rPr lang="en-US" sz="3600" b="1" dirty="0" smtClean="0"/>
              <a:t>It can be used to find files and directories and perform subsequent operations on them.</a:t>
            </a:r>
          </a:p>
          <a:p>
            <a:pPr marL="742950" indent="-742950">
              <a:buFont typeface="+mj-lt"/>
              <a:buAutoNum type="arabicPeriod"/>
            </a:pPr>
            <a:r>
              <a:rPr lang="en-US" sz="3600" b="1" dirty="0" smtClean="0"/>
              <a:t>It supports searching by file, folder , name creation date, modification date, owner and permissions. </a:t>
            </a:r>
            <a:endParaRPr lang="en-US" sz="36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Find:- syntax</a:t>
            </a:r>
            <a:endParaRPr lang="en-US" dirty="0"/>
          </a:p>
        </p:txBody>
      </p:sp>
      <p:sp>
        <p:nvSpPr>
          <p:cNvPr id="3" name="Content Placeholder 2"/>
          <p:cNvSpPr>
            <a:spLocks noGrp="1"/>
          </p:cNvSpPr>
          <p:nvPr>
            <p:ph idx="1"/>
          </p:nvPr>
        </p:nvSpPr>
        <p:spPr/>
        <p:txBody>
          <a:bodyPr/>
          <a:lstStyle/>
          <a:p>
            <a:r>
              <a:rPr lang="en-US" b="1" dirty="0" smtClean="0"/>
              <a:t>$ find [where to start searching from] [-options] [what to find]</a:t>
            </a:r>
          </a:p>
          <a:p>
            <a:endParaRPr lang="en-US" dirty="0"/>
          </a:p>
          <a:p>
            <a:r>
              <a:rPr lang="en-US" b="1" dirty="0" smtClean="0"/>
              <a:t>find . –name testfile.txt     </a:t>
            </a:r>
            <a:r>
              <a:rPr lang="en-US" dirty="0" smtClean="0"/>
              <a:t>-find a file called testfile.txt in current and sub-directories.</a:t>
            </a:r>
          </a:p>
          <a:p>
            <a:r>
              <a:rPr lang="en-US" b="1" dirty="0" smtClean="0"/>
              <a:t>find  /home –name *.jpg </a:t>
            </a:r>
            <a:r>
              <a:rPr lang="en-US" dirty="0" smtClean="0"/>
              <a:t>–Find all .jpg in the /home and its sub-directories.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Find options</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b="1" dirty="0" smtClean="0"/>
              <a:t>-name demo : </a:t>
            </a:r>
            <a:r>
              <a:rPr lang="en-US" dirty="0" smtClean="0"/>
              <a:t>search for files named demo.</a:t>
            </a:r>
          </a:p>
          <a:p>
            <a:r>
              <a:rPr lang="en-US" b="1" dirty="0" smtClean="0"/>
              <a:t>-</a:t>
            </a:r>
            <a:r>
              <a:rPr lang="en-US" b="1" dirty="0" err="1" smtClean="0"/>
              <a:t>iname</a:t>
            </a:r>
            <a:r>
              <a:rPr lang="en-US" b="1" dirty="0" smtClean="0"/>
              <a:t> demo </a:t>
            </a:r>
            <a:r>
              <a:rPr lang="en-US" dirty="0" smtClean="0"/>
              <a:t>: search for files named demo irrespective of upper/lower case.</a:t>
            </a:r>
          </a:p>
          <a:p>
            <a:r>
              <a:rPr lang="en-US" b="1" dirty="0" smtClean="0"/>
              <a:t>-newer file : </a:t>
            </a:r>
            <a:r>
              <a:rPr lang="en-US" dirty="0" smtClean="0"/>
              <a:t>Search for files that were modified/ created after  ‘file’.</a:t>
            </a:r>
          </a:p>
          <a:p>
            <a:r>
              <a:rPr lang="en-US" b="1" dirty="0" smtClean="0"/>
              <a:t>-user name: </a:t>
            </a:r>
            <a:r>
              <a:rPr lang="en-US" dirty="0" smtClean="0"/>
              <a:t>Search for files owned by user name or ID ‘name’.</a:t>
            </a:r>
          </a:p>
          <a:p>
            <a:r>
              <a:rPr lang="en-US" b="1" dirty="0" smtClean="0"/>
              <a:t>-perm permissions:  </a:t>
            </a:r>
            <a:r>
              <a:rPr lang="en-US" dirty="0" smtClean="0"/>
              <a:t>Search for files with desired file permissions.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Find /home –user admin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Locate command </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locate command and </a:t>
            </a:r>
            <a:r>
              <a:rPr lang="en-US" dirty="0" smtClean="0"/>
              <a:t>find command </a:t>
            </a:r>
            <a:r>
              <a:rPr lang="en-US" dirty="0"/>
              <a:t>is used to search a file by name. But, the difference between both commands is that </a:t>
            </a:r>
            <a:r>
              <a:rPr lang="en-US" b="1" dirty="0"/>
              <a:t>locate command is a background process </a:t>
            </a:r>
            <a:r>
              <a:rPr lang="en-US" dirty="0"/>
              <a:t>and </a:t>
            </a:r>
            <a:r>
              <a:rPr lang="en-US" b="1" dirty="0"/>
              <a:t>searches</a:t>
            </a:r>
            <a:r>
              <a:rPr lang="en-US" dirty="0"/>
              <a:t> the file in the </a:t>
            </a:r>
            <a:r>
              <a:rPr lang="en-US" b="1" dirty="0"/>
              <a:t>database</a:t>
            </a:r>
            <a:r>
              <a:rPr lang="en-US" dirty="0"/>
              <a:t> whereas, find command </a:t>
            </a:r>
            <a:r>
              <a:rPr lang="en-US" b="1" dirty="0"/>
              <a:t>searches </a:t>
            </a:r>
            <a:r>
              <a:rPr lang="en-US" dirty="0"/>
              <a:t>in the </a:t>
            </a:r>
            <a:r>
              <a:rPr lang="en-US" b="1" dirty="0" err="1"/>
              <a:t>filesystem</a:t>
            </a:r>
            <a:r>
              <a:rPr lang="en-US" dirty="0"/>
              <a:t>. The locate command is much faster than find command.</a:t>
            </a:r>
          </a:p>
          <a:p>
            <a:r>
              <a:rPr lang="en-US" dirty="0"/>
              <a:t>If you are unable to find a file with locate command, then it means that your database is out of date, and you can update your database with the "</a:t>
            </a:r>
            <a:r>
              <a:rPr lang="en-US" dirty="0" err="1"/>
              <a:t>updatedb</a:t>
            </a:r>
            <a:r>
              <a:rPr lang="en-US" dirty="0"/>
              <a:t>" command.</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Syntax:</a:t>
            </a:r>
            <a:endParaRPr lang="en-US" dirty="0"/>
          </a:p>
        </p:txBody>
      </p:sp>
      <p:sp>
        <p:nvSpPr>
          <p:cNvPr id="3" name="Content Placeholder 2"/>
          <p:cNvSpPr>
            <a:spLocks noGrp="1"/>
          </p:cNvSpPr>
          <p:nvPr>
            <p:ph idx="1"/>
          </p:nvPr>
        </p:nvSpPr>
        <p:spPr/>
        <p:txBody>
          <a:bodyPr/>
          <a:lstStyle/>
          <a:p>
            <a:r>
              <a:rPr lang="en-US" dirty="0" smtClean="0"/>
              <a:t>locate</a:t>
            </a:r>
            <a:r>
              <a:rPr lang="en-US" dirty="0"/>
              <a:t> [OPTION]... PATTERN...  </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Some </a:t>
            </a:r>
            <a:r>
              <a:rPr lang="en-US" dirty="0"/>
              <a:t>useful command line options are as following:</a:t>
            </a:r>
          </a:p>
          <a:p>
            <a:r>
              <a:rPr lang="en-US" b="1" dirty="0"/>
              <a:t>-A, --all:</a:t>
            </a:r>
            <a:r>
              <a:rPr lang="en-US" dirty="0"/>
              <a:t> It is used to display only entries that match all PATTERNs instead of requiring only one of them to match</a:t>
            </a:r>
            <a:r>
              <a:rPr lang="en-US" dirty="0" smtClean="0"/>
              <a:t>.</a:t>
            </a:r>
          </a:p>
          <a:p>
            <a:r>
              <a:rPr lang="en-US" b="1" dirty="0"/>
              <a:t>-b, --</a:t>
            </a:r>
            <a:r>
              <a:rPr lang="en-US" b="1" dirty="0" err="1"/>
              <a:t>basename</a:t>
            </a:r>
            <a:r>
              <a:rPr lang="en-US" b="1" dirty="0"/>
              <a:t>:</a:t>
            </a:r>
            <a:r>
              <a:rPr lang="en-US" dirty="0"/>
              <a:t> It is used to match only the base name against the specified patterns.</a:t>
            </a:r>
          </a:p>
          <a:p>
            <a:r>
              <a:rPr lang="en-US" b="1" dirty="0"/>
              <a:t>-c, --count:</a:t>
            </a:r>
            <a:r>
              <a:rPr lang="en-US" dirty="0"/>
              <a:t> It is used for writing the number matching entries instead of writing file names on standard output.</a:t>
            </a:r>
          </a:p>
          <a:p>
            <a:r>
              <a:rPr lang="en-US" b="1" dirty="0"/>
              <a:t>-d, --database DBPATH:</a:t>
            </a:r>
            <a:r>
              <a:rPr lang="en-US" dirty="0"/>
              <a:t> It is used to replace the default database with DBPATH.</a:t>
            </a:r>
          </a:p>
          <a:p>
            <a:r>
              <a:rPr lang="en-US" b="1" dirty="0"/>
              <a:t>-e, --existing:</a:t>
            </a:r>
            <a:r>
              <a:rPr lang="en-US" dirty="0"/>
              <a:t> It is used to display only entries that refer to existing files during the command is executed</a:t>
            </a:r>
            <a:r>
              <a:rPr lang="en-US" dirty="0" smtClean="0"/>
              <a:t>.</a:t>
            </a:r>
            <a:endParaRPr lang="en-US" dirty="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dirty="0" smtClean="0"/>
              <a:t>-L, --follow:</a:t>
            </a:r>
            <a:r>
              <a:rPr lang="en-US" dirty="0" smtClean="0"/>
              <a:t> If the '--existing' option is specified, It is used for checking whether files exist and follow trailing symbolic links. It will omit the broken symbolic links to the output. This is the default behavior. The opposite behavior can be specified using the "--</a:t>
            </a:r>
            <a:r>
              <a:rPr lang="en-US" dirty="0" err="1" smtClean="0"/>
              <a:t>nofollow</a:t>
            </a:r>
            <a:r>
              <a:rPr lang="en-US" dirty="0" smtClean="0"/>
              <a:t>" option.</a:t>
            </a:r>
          </a:p>
          <a:p>
            <a:r>
              <a:rPr lang="en-US" b="1" dirty="0" smtClean="0"/>
              <a:t>-h, --help:</a:t>
            </a:r>
            <a:r>
              <a:rPr lang="en-US" dirty="0" smtClean="0"/>
              <a:t> it is used to display the help documentation that contains a summary of the available options.</a:t>
            </a:r>
          </a:p>
          <a:p>
            <a:r>
              <a:rPr lang="en-US" b="1" dirty="0" smtClean="0"/>
              <a:t>-</a:t>
            </a:r>
            <a:r>
              <a:rPr lang="en-US" b="1" dirty="0" err="1" smtClean="0"/>
              <a:t>i</a:t>
            </a:r>
            <a:r>
              <a:rPr lang="en-US" b="1" dirty="0" smtClean="0"/>
              <a:t>, --ignore-case:</a:t>
            </a:r>
            <a:r>
              <a:rPr lang="en-US" dirty="0" smtClean="0"/>
              <a:t> It is used to ignore case sensitivity of the specified patterns.</a:t>
            </a:r>
          </a:p>
          <a:p>
            <a:r>
              <a:rPr lang="en-US" b="1" dirty="0" smtClean="0"/>
              <a:t>-p, --ignore-spaces:</a:t>
            </a:r>
            <a:r>
              <a:rPr lang="en-US" dirty="0" smtClean="0"/>
              <a:t> It is used to ignore punctuation and spaces when matching patterns.</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362</Words>
  <Application>Microsoft Office PowerPoint</Application>
  <PresentationFormat>On-screen Show (4:3)</PresentationFormat>
  <Paragraphs>55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Find and Locate command  </vt:lpstr>
      <vt:lpstr>Find :- Locating Files </vt:lpstr>
      <vt:lpstr>Find:- syntax</vt:lpstr>
      <vt:lpstr>Find options</vt:lpstr>
      <vt:lpstr>Example</vt:lpstr>
      <vt:lpstr>Locate command </vt:lpstr>
      <vt:lpstr>Syntax:</vt:lpstr>
      <vt:lpstr>Options:</vt:lpstr>
      <vt:lpstr>Slide 9</vt:lpstr>
      <vt:lpstr>Slide 10</vt:lpstr>
      <vt:lpstr>Slide 11</vt:lpstr>
      <vt:lpstr>Limiting Search Queries</vt:lpstr>
      <vt:lpstr>Display The Number of Matching Entries </vt:lpstr>
      <vt:lpstr>Ignoring the case sensitivity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 and Locate command  </dc:title>
  <dc:creator>Intel</dc:creator>
  <cp:lastModifiedBy>Intel</cp:lastModifiedBy>
  <cp:revision>4</cp:revision>
  <dcterms:created xsi:type="dcterms:W3CDTF">2022-10-09T16:22:20Z</dcterms:created>
  <dcterms:modified xsi:type="dcterms:W3CDTF">2022-10-14T11:28:53Z</dcterms:modified>
</cp:coreProperties>
</file>