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91BE-C9B0-4287-AEB1-B87F08CE158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7E12-E09F-4802-A094-85E724EDE3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1: Write Variables Side by </a:t>
            </a:r>
            <a:r>
              <a:rPr lang="en-US" b="1" dirty="0" smtClean="0"/>
              <a:t>Side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#!/bin/bash  </a:t>
            </a:r>
          </a:p>
          <a:p>
            <a:r>
              <a:rPr lang="en-US" dirty="0"/>
              <a:t>#Script to Concatenate Strings  </a:t>
            </a:r>
          </a:p>
          <a:p>
            <a:r>
              <a:rPr lang="en-US" dirty="0"/>
              <a:t>#Declaring the first String   </a:t>
            </a:r>
          </a:p>
          <a:p>
            <a:r>
              <a:rPr lang="en-US" dirty="0"/>
              <a:t>str1="We welcome you"  </a:t>
            </a:r>
          </a:p>
          <a:p>
            <a:r>
              <a:rPr lang="en-US" dirty="0"/>
              <a:t>#Declaring the Second String  </a:t>
            </a:r>
          </a:p>
          <a:p>
            <a:r>
              <a:rPr lang="en-US" dirty="0"/>
              <a:t>str2="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r>
              <a:rPr lang="en-US" dirty="0"/>
              <a:t>#Combining first and second string  </a:t>
            </a:r>
          </a:p>
          <a:p>
            <a:r>
              <a:rPr lang="en-US" dirty="0"/>
              <a:t>str3="$str1$str2"  </a:t>
            </a:r>
          </a:p>
          <a:p>
            <a:r>
              <a:rPr lang="en-US" dirty="0"/>
              <a:t>#Printing a new string by combining both   </a:t>
            </a:r>
          </a:p>
          <a:p>
            <a:r>
              <a:rPr lang="en-US" dirty="0"/>
              <a:t>echo $str3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2: Using Double </a:t>
            </a:r>
            <a:r>
              <a:rPr lang="en-US" b="1" dirty="0" smtClean="0"/>
              <a:t>Quotes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#!/bin/bash  </a:t>
            </a:r>
          </a:p>
          <a:p>
            <a:r>
              <a:rPr lang="en-US" dirty="0"/>
              <a:t>#Script to Concatenate Strings  </a:t>
            </a:r>
          </a:p>
          <a:p>
            <a:r>
              <a:rPr lang="en-US" dirty="0"/>
              <a:t>#Declaring String Variable  </a:t>
            </a:r>
          </a:p>
          <a:p>
            <a:r>
              <a:rPr lang="en-US" dirty="0" err="1"/>
              <a:t>str</a:t>
            </a:r>
            <a:r>
              <a:rPr lang="en-US" dirty="0"/>
              <a:t>="We welcome you"  </a:t>
            </a:r>
          </a:p>
          <a:p>
            <a:r>
              <a:rPr lang="en-US" dirty="0"/>
              <a:t>#Add the variable within the string  </a:t>
            </a:r>
          </a:p>
          <a:p>
            <a:r>
              <a:rPr lang="en-US" dirty="0"/>
              <a:t>echo "$</a:t>
            </a:r>
            <a:r>
              <a:rPr lang="en-US" dirty="0" err="1"/>
              <a:t>str</a:t>
            </a:r>
            <a:r>
              <a:rPr lang="en-US" dirty="0"/>
              <a:t>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3: Using Append Operator with </a:t>
            </a:r>
            <a:r>
              <a:rPr lang="en-US" b="1" dirty="0" smtClean="0"/>
              <a:t>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#!/bin/bash  </a:t>
            </a:r>
          </a:p>
          <a:p>
            <a:r>
              <a:rPr lang="en-US" dirty="0"/>
              <a:t>echo "Printing the name of the programming languages"  </a:t>
            </a:r>
          </a:p>
          <a:p>
            <a:r>
              <a:rPr lang="en-US" dirty="0"/>
              <a:t>#Initializing the variable before combining  </a:t>
            </a:r>
          </a:p>
          <a:p>
            <a:r>
              <a:rPr lang="en-US" dirty="0" err="1"/>
              <a:t>lang</a:t>
            </a:r>
            <a:r>
              <a:rPr lang="en-US" dirty="0"/>
              <a:t>=""  </a:t>
            </a:r>
          </a:p>
          <a:p>
            <a:r>
              <a:rPr lang="en-US" dirty="0"/>
              <a:t>#for loop for reading the list  </a:t>
            </a:r>
          </a:p>
          <a:p>
            <a:r>
              <a:rPr lang="en-US" dirty="0"/>
              <a:t>for value in '</a:t>
            </a:r>
            <a:r>
              <a:rPr lang="en-US" dirty="0" err="1"/>
              <a:t>java''python''C''C</a:t>
            </a:r>
            <a:r>
              <a:rPr lang="en-US" dirty="0"/>
              <a:t>++';  </a:t>
            </a:r>
          </a:p>
          <a:p>
            <a:r>
              <a:rPr lang="en-US" dirty="0"/>
              <a:t>do  </a:t>
            </a:r>
          </a:p>
          <a:p>
            <a:r>
              <a:rPr lang="en-US" dirty="0" err="1"/>
              <a:t>lang</a:t>
            </a:r>
            <a:r>
              <a:rPr lang="en-US" dirty="0"/>
              <a:t>+="$value "  #Combining the list values using append operator  </a:t>
            </a:r>
          </a:p>
          <a:p>
            <a:r>
              <a:rPr lang="en-US" dirty="0"/>
              <a:t>done  </a:t>
            </a:r>
          </a:p>
          <a:p>
            <a:r>
              <a:rPr lang="en-US" dirty="0"/>
              <a:t>#Printing the combined values  </a:t>
            </a:r>
          </a:p>
          <a:p>
            <a:r>
              <a:rPr lang="en-US" dirty="0"/>
              <a:t>echo "$</a:t>
            </a:r>
            <a:r>
              <a:rPr lang="en-US" dirty="0" err="1"/>
              <a:t>lang</a:t>
            </a:r>
            <a:r>
              <a:rPr lang="en-US" dirty="0"/>
              <a:t>"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ash Concatenate String"/>
          <p:cNvPicPr>
            <a:picLocks noChangeAspect="1" noChangeArrowheads="1"/>
          </p:cNvPicPr>
          <p:nvPr/>
        </p:nvPicPr>
        <p:blipFill>
          <a:blip r:embed="rId2"/>
          <a:srcRect t="34286" r="41064"/>
          <a:stretch>
            <a:fillRect/>
          </a:stretch>
        </p:blipFill>
        <p:spPr bwMode="auto">
          <a:xfrm>
            <a:off x="838199" y="1066800"/>
            <a:ext cx="6440557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Using the Printf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#!/bin/bash  </a:t>
            </a:r>
          </a:p>
          <a:p>
            <a:r>
              <a:rPr lang="en-US" dirty="0" err="1"/>
              <a:t>str</a:t>
            </a:r>
            <a:r>
              <a:rPr lang="en-US" dirty="0"/>
              <a:t>="Welcome"  </a:t>
            </a:r>
          </a:p>
          <a:p>
            <a:r>
              <a:rPr lang="en-US" dirty="0"/>
              <a:t>printf -v </a:t>
            </a:r>
            <a:r>
              <a:rPr lang="en-US" dirty="0" err="1"/>
              <a:t>new_str</a:t>
            </a:r>
            <a:r>
              <a:rPr lang="en-US" dirty="0"/>
              <a:t> "$</a:t>
            </a:r>
            <a:r>
              <a:rPr lang="en-US" dirty="0" err="1"/>
              <a:t>str</a:t>
            </a:r>
            <a:r>
              <a:rPr lang="en-US" dirty="0"/>
              <a:t> to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r>
              <a:rPr lang="en-US" dirty="0"/>
              <a:t>echo $</a:t>
            </a:r>
            <a:r>
              <a:rPr lang="en-US" dirty="0" err="1"/>
              <a:t>new_str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5: Using Literal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#!/bin/bash  </a:t>
            </a:r>
          </a:p>
          <a:p>
            <a:r>
              <a:rPr lang="en-US" dirty="0" err="1"/>
              <a:t>str</a:t>
            </a:r>
            <a:r>
              <a:rPr lang="en-US" dirty="0"/>
              <a:t>="Welcome to"  </a:t>
            </a:r>
          </a:p>
          <a:p>
            <a:r>
              <a:rPr lang="en-US" dirty="0" err="1"/>
              <a:t>newstr</a:t>
            </a:r>
            <a:r>
              <a:rPr lang="en-US" dirty="0"/>
              <a:t>="${</a:t>
            </a:r>
            <a:r>
              <a:rPr lang="en-US" dirty="0" err="1"/>
              <a:t>str</a:t>
            </a:r>
            <a:r>
              <a:rPr lang="en-US" dirty="0"/>
              <a:t>}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r>
              <a:rPr lang="en-US" dirty="0"/>
              <a:t>echo "$</a:t>
            </a:r>
            <a:r>
              <a:rPr lang="en-US" dirty="0" err="1"/>
              <a:t>newstr</a:t>
            </a:r>
            <a:r>
              <a:rPr lang="en-US" dirty="0"/>
              <a:t>"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6: Using </a:t>
            </a:r>
            <a:r>
              <a:rPr lang="en-US" b="1" dirty="0" smtClean="0"/>
              <a:t>Underscore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#!/bin/bash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str1="Hello"  </a:t>
            </a:r>
          </a:p>
          <a:p>
            <a:r>
              <a:rPr lang="en-US" dirty="0"/>
              <a:t>str2="World!"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echo "${str1}_${str2}"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7: Using any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/>
              <a:t>bin/bash  </a:t>
            </a:r>
          </a:p>
          <a:p>
            <a:r>
              <a:rPr lang="en-US" dirty="0"/>
              <a:t>#String Concatenation by Character (,) with User Input  </a:t>
            </a:r>
          </a:p>
          <a:p>
            <a:r>
              <a:rPr lang="en-US" dirty="0"/>
              <a:t>read -p "Enter First Name: " name  </a:t>
            </a:r>
          </a:p>
          <a:p>
            <a:r>
              <a:rPr lang="en-US" dirty="0"/>
              <a:t>read -p "Enter State: " state  </a:t>
            </a:r>
          </a:p>
          <a:p>
            <a:r>
              <a:rPr lang="en-US" dirty="0"/>
              <a:t>read -p "Enter Age: " age  </a:t>
            </a:r>
          </a:p>
          <a:p>
            <a:r>
              <a:rPr lang="en-US" dirty="0"/>
              <a:t>combine="$</a:t>
            </a:r>
            <a:r>
              <a:rPr lang="en-US" dirty="0" err="1"/>
              <a:t>name,$state,$age</a:t>
            </a:r>
            <a:r>
              <a:rPr lang="en-US" dirty="0"/>
              <a:t>"  </a:t>
            </a:r>
          </a:p>
          <a:p>
            <a:r>
              <a:rPr lang="en-US" dirty="0"/>
              <a:t>echo "Name, State, Age: $combine" </a:t>
            </a:r>
          </a:p>
          <a:p>
            <a:endParaRPr lang="en-US" dirty="0"/>
          </a:p>
        </p:txBody>
      </p:sp>
      <p:pic>
        <p:nvPicPr>
          <p:cNvPr id="26626" name="Picture 2" descr="Bash Concatenate String"/>
          <p:cNvPicPr>
            <a:picLocks noChangeAspect="1" noChangeArrowheads="1"/>
          </p:cNvPicPr>
          <p:nvPr/>
        </p:nvPicPr>
        <p:blipFill>
          <a:blip r:embed="rId2"/>
          <a:srcRect t="32000"/>
          <a:stretch>
            <a:fillRect/>
          </a:stretch>
        </p:blipFill>
        <p:spPr bwMode="auto">
          <a:xfrm>
            <a:off x="1981200" y="5410201"/>
            <a:ext cx="69723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Bash Substring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substring is a sequence of characters within a string. Bash provides an option to extract the information from a string itself. You can extract the digits or a given string using several methods.</a:t>
            </a:r>
          </a:p>
          <a:p>
            <a:r>
              <a:rPr lang="en-US" b="1" dirty="0"/>
              <a:t>For example,</a:t>
            </a:r>
            <a:r>
              <a:rPr lang="en-US" dirty="0"/>
              <a:t> "welcome you on </a:t>
            </a:r>
            <a:r>
              <a:rPr lang="en-US" dirty="0" err="1"/>
              <a:t>Javatpoint</a:t>
            </a:r>
            <a:r>
              <a:rPr lang="en-US" dirty="0"/>
              <a:t>." is a substring of "We welcome you on </a:t>
            </a:r>
            <a:r>
              <a:rPr lang="en-US" dirty="0" err="1"/>
              <a:t>Javatpoint</a:t>
            </a:r>
            <a:r>
              <a:rPr lang="en-US" dirty="0"/>
              <a:t>."</a:t>
            </a:r>
          </a:p>
          <a:p>
            <a:pPr>
              <a:buNone/>
            </a:pPr>
            <a:r>
              <a:rPr lang="en-US" dirty="0"/>
              <a:t>Syntax</a:t>
            </a:r>
            <a:endParaRPr lang="en-US" b="1" dirty="0"/>
          </a:p>
          <a:p>
            <a:r>
              <a:rPr lang="en-US" dirty="0"/>
              <a:t>The command for the extraction of substring is a build-in bash command, and so it is very good to use for performance perspective.</a:t>
            </a:r>
          </a:p>
          <a:p>
            <a:r>
              <a:rPr lang="en-US" dirty="0"/>
              <a:t>The syntax of the substring extraction can be defined as:</a:t>
            </a:r>
          </a:p>
          <a:p>
            <a:pPr lvl="0"/>
            <a:r>
              <a:rPr lang="en-US" sz="4100" b="1" dirty="0"/>
              <a:t>${</a:t>
            </a:r>
            <a:r>
              <a:rPr lang="en-US" sz="4100" b="1" dirty="0" err="1"/>
              <a:t>variable:offset:length</a:t>
            </a:r>
            <a:r>
              <a:rPr lang="en-US" sz="4100" b="1" dirty="0"/>
              <a:t>}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is the variable name that contains a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Offset </a:t>
            </a:r>
            <a:r>
              <a:rPr lang="en-US" dirty="0"/>
              <a:t>is used to specify the position from where to start the extraction of a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Length </a:t>
            </a:r>
            <a:r>
              <a:rPr lang="en-US" dirty="0"/>
              <a:t>is used to specify the range of the characters to be executed from the offset.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 To Extract till Specific Characters from Starting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#!/</a:t>
            </a:r>
            <a:r>
              <a:rPr lang="en-US" dirty="0"/>
              <a:t>bin/bash  </a:t>
            </a:r>
          </a:p>
          <a:p>
            <a:pPr lvl="0"/>
            <a:r>
              <a:rPr lang="en-US" dirty="0"/>
              <a:t>#Script to extract first 10 characters of a string  </a:t>
            </a:r>
          </a:p>
          <a:p>
            <a:pPr lvl="0"/>
            <a:r>
              <a:rPr lang="en-US" dirty="0"/>
              <a:t>echo "String: We welcome you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pPr lvl="0"/>
            <a:r>
              <a:rPr lang="en-US" dirty="0" err="1"/>
              <a:t>str</a:t>
            </a:r>
            <a:r>
              <a:rPr lang="en-US" dirty="0"/>
              <a:t>="We welcome you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pPr lvl="0"/>
            <a:r>
              <a:rPr lang="en-US" dirty="0"/>
              <a:t>echo "Total characters in a String: ${#</a:t>
            </a:r>
            <a:r>
              <a:rPr lang="en-US" dirty="0" err="1"/>
              <a:t>str</a:t>
            </a:r>
            <a:r>
              <a:rPr lang="en-US" dirty="0"/>
              <a:t>} "   </a:t>
            </a:r>
          </a:p>
          <a:p>
            <a:pPr lvl="0"/>
            <a:r>
              <a:rPr lang="en-US" dirty="0" err="1"/>
              <a:t>substr</a:t>
            </a:r>
            <a:r>
              <a:rPr lang="en-US" dirty="0"/>
              <a:t>="${str:0:10}"  </a:t>
            </a:r>
          </a:p>
          <a:p>
            <a:pPr lvl="0"/>
            <a:r>
              <a:rPr lang="en-US" dirty="0"/>
              <a:t>echo "Substring: $</a:t>
            </a:r>
            <a:r>
              <a:rPr lang="en-US" dirty="0" err="1"/>
              <a:t>substr</a:t>
            </a:r>
            <a:r>
              <a:rPr lang="en-US" dirty="0"/>
              <a:t>"  </a:t>
            </a:r>
          </a:p>
          <a:p>
            <a:pPr lvl="0"/>
            <a:r>
              <a:rPr lang="en-US" dirty="0"/>
              <a:t>echo "Total characters in Substring: ${#</a:t>
            </a:r>
            <a:r>
              <a:rPr lang="en-US" dirty="0" err="1"/>
              <a:t>substr</a:t>
            </a:r>
            <a:r>
              <a:rPr lang="en-US" dirty="0"/>
              <a:t>} "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h Substring"/>
          <p:cNvPicPr/>
          <p:nvPr/>
        </p:nvPicPr>
        <p:blipFill>
          <a:blip r:embed="rId2"/>
          <a:srcRect t="29508" r="46950"/>
          <a:stretch>
            <a:fillRect/>
          </a:stretch>
        </p:blipFill>
        <p:spPr bwMode="auto">
          <a:xfrm>
            <a:off x="1524000" y="1143000"/>
            <a:ext cx="632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2: To Extract from Specific Character onwards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#!/</a:t>
            </a:r>
            <a:r>
              <a:rPr lang="en-US" dirty="0"/>
              <a:t>bin/bash  </a:t>
            </a:r>
          </a:p>
          <a:p>
            <a:pPr lvl="0"/>
            <a:r>
              <a:rPr lang="en-US" dirty="0"/>
              <a:t>#Script to print from 11th character onwards  </a:t>
            </a:r>
          </a:p>
          <a:p>
            <a:pPr lvl="0"/>
            <a:r>
              <a:rPr lang="en-US" dirty="0"/>
              <a:t>  </a:t>
            </a:r>
          </a:p>
          <a:p>
            <a:pPr lvl="0"/>
            <a:r>
              <a:rPr lang="en-US" dirty="0" err="1"/>
              <a:t>str</a:t>
            </a:r>
            <a:r>
              <a:rPr lang="en-US" dirty="0"/>
              <a:t>="We welcome you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pPr lvl="0"/>
            <a:r>
              <a:rPr lang="en-US" dirty="0" err="1"/>
              <a:t>substr</a:t>
            </a:r>
            <a:r>
              <a:rPr lang="en-US" dirty="0"/>
              <a:t>="${str:11}"  </a:t>
            </a:r>
          </a:p>
          <a:p>
            <a:pPr lvl="0"/>
            <a:r>
              <a:rPr lang="en-US" dirty="0"/>
              <a:t>echo "$</a:t>
            </a:r>
            <a:r>
              <a:rPr lang="en-US" dirty="0" err="1"/>
              <a:t>substr</a:t>
            </a:r>
            <a:r>
              <a:rPr lang="en-US" dirty="0"/>
              <a:t>"  </a:t>
            </a:r>
          </a:p>
          <a:p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733800" y="54864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Output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you on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Javatpoint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3: To Extract a Single Character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#!/</a:t>
            </a:r>
            <a:r>
              <a:rPr lang="en-US" dirty="0"/>
              <a:t>bin/bash  </a:t>
            </a:r>
          </a:p>
          <a:p>
            <a:pPr lvl="0"/>
            <a:r>
              <a:rPr lang="en-US" dirty="0"/>
              <a:t>#Script to print 11th character of a String  </a:t>
            </a:r>
          </a:p>
          <a:p>
            <a:pPr lvl="0"/>
            <a:r>
              <a:rPr lang="en-US" dirty="0"/>
              <a:t>  </a:t>
            </a:r>
          </a:p>
          <a:p>
            <a:pPr lvl="0"/>
            <a:r>
              <a:rPr lang="en-US" dirty="0" err="1"/>
              <a:t>str</a:t>
            </a:r>
            <a:r>
              <a:rPr lang="en-US" dirty="0"/>
              <a:t>="We welcome you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pPr lvl="0"/>
            <a:r>
              <a:rPr lang="en-US" dirty="0" err="1"/>
              <a:t>substr</a:t>
            </a:r>
            <a:r>
              <a:rPr lang="en-US" dirty="0"/>
              <a:t>="${str:11:1}"  </a:t>
            </a:r>
          </a:p>
          <a:p>
            <a:pPr lvl="0"/>
            <a:r>
              <a:rPr lang="en-US" dirty="0"/>
              <a:t>echo "$</a:t>
            </a:r>
            <a:r>
              <a:rPr lang="en-US" dirty="0" err="1"/>
              <a:t>substr</a:t>
            </a:r>
            <a:r>
              <a:rPr lang="en-US" dirty="0"/>
              <a:t>" 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257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To Extract the specific characters from last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#!/</a:t>
            </a:r>
            <a:r>
              <a:rPr lang="en-US" dirty="0"/>
              <a:t>bin/bash  </a:t>
            </a:r>
          </a:p>
          <a:p>
            <a:pPr lvl="0"/>
            <a:r>
              <a:rPr lang="en-US" dirty="0"/>
              <a:t>#Script to extract 11 characters from last  </a:t>
            </a:r>
          </a:p>
          <a:p>
            <a:pPr lvl="0"/>
            <a:r>
              <a:rPr lang="en-US" dirty="0" err="1"/>
              <a:t>str</a:t>
            </a:r>
            <a:r>
              <a:rPr lang="en-US" dirty="0"/>
              <a:t>="We welcome you on </a:t>
            </a:r>
            <a:r>
              <a:rPr lang="en-US" dirty="0" err="1"/>
              <a:t>Javatpoint</a:t>
            </a:r>
            <a:r>
              <a:rPr lang="en-US" dirty="0"/>
              <a:t>."  </a:t>
            </a:r>
          </a:p>
          <a:p>
            <a:pPr lvl="0"/>
            <a:r>
              <a:rPr lang="en-US" dirty="0" err="1"/>
              <a:t>substr</a:t>
            </a:r>
            <a:r>
              <a:rPr lang="en-US" dirty="0"/>
              <a:t>="${</a:t>
            </a:r>
            <a:r>
              <a:rPr lang="en-US" dirty="0" err="1"/>
              <a:t>str</a:t>
            </a:r>
            <a:r>
              <a:rPr lang="en-US" dirty="0"/>
              <a:t>:(-11)}"  </a:t>
            </a:r>
          </a:p>
          <a:p>
            <a:pPr lvl="0"/>
            <a:r>
              <a:rPr lang="en-US" dirty="0"/>
              <a:t>echo "$</a:t>
            </a:r>
            <a:r>
              <a:rPr lang="en-US" dirty="0" err="1"/>
              <a:t>substr</a:t>
            </a:r>
            <a:r>
              <a:rPr lang="en-US" dirty="0"/>
              <a:t>" 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4724400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Bash Concatenate </a:t>
            </a:r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bash scripting, we can add or join two or more strings together, which is known as string concatenation. It is one of the common requirement for any programming language. A special character or built-in function is applied to perform string concatenation. However, Bash does not contain any built-in function to combine string data or variables. The easiest method to perform string concatenation in bash is to write variables side by side.</a:t>
            </a:r>
          </a:p>
          <a:p>
            <a:r>
              <a:rPr lang="en-US" b="1" dirty="0"/>
              <a:t>For example,</a:t>
            </a:r>
            <a:r>
              <a:rPr lang="en-US" dirty="0"/>
              <a:t> assume that we have two strings (i.e., "welcome" &amp; "to </a:t>
            </a:r>
            <a:r>
              <a:rPr lang="en-US" dirty="0" err="1"/>
              <a:t>javatpoint</a:t>
            </a:r>
            <a:r>
              <a:rPr lang="en-US" dirty="0"/>
              <a:t>"), and we join both the strings together and a new string ("welcome to </a:t>
            </a:r>
            <a:r>
              <a:rPr lang="en-US" dirty="0" err="1"/>
              <a:t>javatpoint</a:t>
            </a:r>
            <a:r>
              <a:rPr lang="en-US" dirty="0"/>
              <a:t>") is created. This concept is referred to as String Concatenation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Bash Substring</vt:lpstr>
      <vt:lpstr>Slide 3</vt:lpstr>
      <vt:lpstr>Example 1: To Extract till Specific Characters from Starting </vt:lpstr>
      <vt:lpstr>Slide 5</vt:lpstr>
      <vt:lpstr>Example 2: To Extract from Specific Character onwards </vt:lpstr>
      <vt:lpstr>Example 3: To Extract a Single Character </vt:lpstr>
      <vt:lpstr>Example 4: To Extract the specific characters from last </vt:lpstr>
      <vt:lpstr>Bash Concatenate String</vt:lpstr>
      <vt:lpstr>Example 1: Write Variables Side by Side</vt:lpstr>
      <vt:lpstr>Example 2: Using Double Quotes</vt:lpstr>
      <vt:lpstr>Example 3: Using Append Operator with Loop</vt:lpstr>
      <vt:lpstr>Slide 13</vt:lpstr>
      <vt:lpstr>Example 4: Using the Printf Function</vt:lpstr>
      <vt:lpstr>Example 5: Using Literal Strings</vt:lpstr>
      <vt:lpstr>Example 6: Using Underscore</vt:lpstr>
      <vt:lpstr>Example 7: Using any Character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1</cp:revision>
  <dcterms:created xsi:type="dcterms:W3CDTF">2022-11-13T14:12:38Z</dcterms:created>
  <dcterms:modified xsi:type="dcterms:W3CDTF">2022-11-13T14:44:55Z</dcterms:modified>
</cp:coreProperties>
</file>