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2A8C-2F30-4B9E-8147-D57943562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53F3-DB18-4015-B511-BE175D58C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2A8C-2F30-4B9E-8147-D57943562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53F3-DB18-4015-B511-BE175D58C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2A8C-2F30-4B9E-8147-D57943562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53F3-DB18-4015-B511-BE175D58C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2A8C-2F30-4B9E-8147-D57943562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53F3-DB18-4015-B511-BE175D58C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2A8C-2F30-4B9E-8147-D57943562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53F3-DB18-4015-B511-BE175D58C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2A8C-2F30-4B9E-8147-D57943562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53F3-DB18-4015-B511-BE175D58C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2A8C-2F30-4B9E-8147-D57943562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53F3-DB18-4015-B511-BE175D58C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2A8C-2F30-4B9E-8147-D57943562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53F3-DB18-4015-B511-BE175D58C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2A8C-2F30-4B9E-8147-D57943562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53F3-DB18-4015-B511-BE175D58C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2A8C-2F30-4B9E-8147-D57943562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53F3-DB18-4015-B511-BE175D58C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2A8C-2F30-4B9E-8147-D57943562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53F3-DB18-4015-B511-BE175D58C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F2A8C-2F30-4B9E-8147-D57943562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53F3-DB18-4015-B511-BE175D58CA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Network File System (NFS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 File System (NFS)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advent of distributed computing was marked by the introduction of distributed file systems. Such systems involved multiple client machines and one or a few servers. The server stores data on its disks and the clients may request data through some protocol messages.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Advantages of a distributed file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 smtClean="0"/>
              <a:t>Allows </a:t>
            </a:r>
            <a:r>
              <a:rPr lang="en-US" dirty="0"/>
              <a:t>easy sharing of data among clients.</a:t>
            </a:r>
          </a:p>
          <a:p>
            <a:pPr lvl="0" fontAlgn="base"/>
            <a:r>
              <a:rPr lang="en-US" dirty="0"/>
              <a:t>Provides centralized administration.</a:t>
            </a:r>
          </a:p>
          <a:p>
            <a:pPr lvl="0" fontAlgn="base"/>
            <a:r>
              <a:rPr lang="en-US" dirty="0"/>
              <a:t>Provides security, i.e. one must only secure the servers to secure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Distributed File System Architecture: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https://media.geeksforgeeks.org/wp-content/uploads/20190719010435/nf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086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Even a simple client/server architecture involves more components than the physical file systems discussed previously in OS. The architecture consists of a </a:t>
            </a:r>
            <a:r>
              <a:rPr lang="en-US" b="1" dirty="0"/>
              <a:t>client-side file system</a:t>
            </a:r>
            <a:r>
              <a:rPr lang="en-US" dirty="0"/>
              <a:t> and a </a:t>
            </a:r>
            <a:r>
              <a:rPr lang="en-US" b="1" dirty="0"/>
              <a:t>server-side file system</a:t>
            </a:r>
            <a:r>
              <a:rPr lang="en-US" dirty="0"/>
              <a:t>. A client application issues a </a:t>
            </a:r>
            <a:r>
              <a:rPr lang="en-US" b="1" dirty="0"/>
              <a:t>system call</a:t>
            </a:r>
            <a:r>
              <a:rPr lang="en-US" dirty="0"/>
              <a:t> (e.g. read(), write(), open(), close() etc.) to access files on the client-side file system, which in turn retrieves files from the server. It is interesting to note that to a client application, the process seems no different than requesting data from a physical disk, since there is no special API required to do so. This phenomenon is known as </a:t>
            </a:r>
            <a:r>
              <a:rPr lang="en-US" b="1" dirty="0"/>
              <a:t>transparency</a:t>
            </a:r>
            <a:r>
              <a:rPr lang="en-US" dirty="0"/>
              <a:t> in terms of file access. It is the client-side file system that executes commands to service these system calls.</a:t>
            </a:r>
          </a:p>
          <a:p>
            <a:pPr fontAlgn="base"/>
            <a:r>
              <a:rPr lang="en-US" dirty="0"/>
              <a:t>For instance, assume that a client application issues the read() system call. The client-side file system then messages the server-side file system to read a block from the server’s disk and return the data back to the client. Finally, it buffers this data into the read() buffer and completes the system call.</a:t>
            </a:r>
          </a:p>
          <a:p>
            <a:pPr fontAlgn="base"/>
            <a:r>
              <a:rPr lang="en-US" dirty="0"/>
              <a:t>The server-side file system is also simply called the </a:t>
            </a:r>
            <a:r>
              <a:rPr lang="en-US" b="1" dirty="0"/>
              <a:t>file server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 Handles: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/>
            </a:r>
            <a:br>
              <a:rPr lang="en-US" dirty="0"/>
            </a:br>
            <a:r>
              <a:rPr lang="en-US" dirty="0"/>
              <a:t>NFS uses file handles to uniquely identify a file or a directory that the current operation is being performed upon. This consists of the following components:</a:t>
            </a:r>
          </a:p>
          <a:p>
            <a:pPr lvl="0" fontAlgn="base"/>
            <a:r>
              <a:rPr lang="en-US" b="1" dirty="0"/>
              <a:t>Volume Identifier –</a:t>
            </a:r>
            <a:r>
              <a:rPr lang="en-US" dirty="0"/>
              <a:t> An NFS server may have multiple file systems or partitions. The volume identifier tells the server which file system is being referred to.</a:t>
            </a:r>
          </a:p>
          <a:p>
            <a:pPr lvl="0" fontAlgn="base"/>
            <a:r>
              <a:rPr lang="en-US" b="1" dirty="0" err="1"/>
              <a:t>Inode</a:t>
            </a:r>
            <a:r>
              <a:rPr lang="en-US" b="1" dirty="0"/>
              <a:t> Number –</a:t>
            </a:r>
            <a:r>
              <a:rPr lang="en-US" dirty="0"/>
              <a:t> This number identifies the file within the partition.</a:t>
            </a:r>
          </a:p>
          <a:p>
            <a:pPr lvl="0" fontAlgn="base"/>
            <a:r>
              <a:rPr lang="en-US" dirty="0"/>
              <a:t>Generation Number – This number is used while reusing an </a:t>
            </a:r>
            <a:r>
              <a:rPr lang="en-US" dirty="0" err="1"/>
              <a:t>inode</a:t>
            </a:r>
            <a:r>
              <a:rPr lang="en-US" dirty="0"/>
              <a:t> number.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Client-Side Caching: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To improve performance of NFS, distributed file systems cache the data as well as the metadata read from the server onto the clients. This is known as client-side caching. This reduces the time taken for subsequent client accesses. The cache is also used as a temporary buffer for writing. This helps improve efficiency even more since all writes are written onto the server at once.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126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Network File System (NFS)</vt:lpstr>
      <vt:lpstr>Network File System (NFS)</vt:lpstr>
      <vt:lpstr>Advantages of a distributed file system:</vt:lpstr>
      <vt:lpstr>Distributed File System Architecture: </vt:lpstr>
      <vt:lpstr>Slide 5</vt:lpstr>
      <vt:lpstr>File Handles:</vt:lpstr>
      <vt:lpstr>Client-Side Caching: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File System (NFS)</dc:title>
  <dc:creator>Intel</dc:creator>
  <cp:lastModifiedBy>Intel</cp:lastModifiedBy>
  <cp:revision>1</cp:revision>
  <dcterms:created xsi:type="dcterms:W3CDTF">2022-11-28T01:26:18Z</dcterms:created>
  <dcterms:modified xsi:type="dcterms:W3CDTF">2022-11-28T01:33:56Z</dcterms:modified>
</cp:coreProperties>
</file>