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5" r:id="rId4"/>
    <p:sldId id="259" r:id="rId5"/>
    <p:sldId id="260" r:id="rId6"/>
    <p:sldId id="262" r:id="rId7"/>
    <p:sldId id="261" r:id="rId8"/>
    <p:sldId id="263" r:id="rId9"/>
    <p:sldId id="264" r:id="rId10"/>
    <p:sldId id="265" r:id="rId11"/>
    <p:sldId id="266" r:id="rId12"/>
    <p:sldId id="268" r:id="rId13"/>
    <p:sldId id="270" r:id="rId14"/>
    <p:sldId id="271" r:id="rId15"/>
    <p:sldId id="272" r:id="rId16"/>
    <p:sldId id="273" r:id="rId17"/>
    <p:sldId id="274" r:id="rId18"/>
    <p:sldId id="275" r:id="rId19"/>
    <p:sldId id="276" r:id="rId20"/>
    <p:sldId id="277" r:id="rId21"/>
    <p:sldId id="281" r:id="rId22"/>
    <p:sldId id="278" r:id="rId23"/>
    <p:sldId id="280" r:id="rId24"/>
    <p:sldId id="282" r:id="rId25"/>
    <p:sldId id="284" r:id="rId26"/>
    <p:sldId id="279"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A68874-5339-410C-ACBC-2282EAFA618E}" type="datetimeFigureOut">
              <a:rPr lang="en-US" smtClean="0"/>
              <a:pPr/>
              <a:t>9/20/2022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2D6977-33D2-4327-9458-5DE45ECF23F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2D6977-33D2-4327-9458-5DE45ECF23F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68FE2E-7AD3-48A0-8254-0D970DA27902}"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8FE2E-7AD3-48A0-8254-0D970DA27902}"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8FE2E-7AD3-48A0-8254-0D970DA27902}"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8FE2E-7AD3-48A0-8254-0D970DA27902}"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68FE2E-7AD3-48A0-8254-0D970DA27902}"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68FE2E-7AD3-48A0-8254-0D970DA27902}"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68FE2E-7AD3-48A0-8254-0D970DA27902}"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68FE2E-7AD3-48A0-8254-0D970DA27902}"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8FE2E-7AD3-48A0-8254-0D970DA27902}"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8FE2E-7AD3-48A0-8254-0D970DA27902}"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8FE2E-7AD3-48A0-8254-0D970DA27902}"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598D7-9A87-4852-8BF1-5D1318C654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8FE2E-7AD3-48A0-8254-0D970DA27902}" type="datetimeFigureOut">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598D7-9A87-4852-8BF1-5D1318C654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Pathnames, Pipe, tee command and </a:t>
            </a:r>
            <a:r>
              <a:rPr lang="en-US" dirty="0"/>
              <a:t>Compressing and Archiving File </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457200" y="228600"/>
            <a:ext cx="8530111" cy="4495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304800" y="228599"/>
            <a:ext cx="8458200" cy="624840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tar command in </a:t>
            </a:r>
            <a:r>
              <a:rPr lang="en-US" b="1" dirty="0" smtClean="0"/>
              <a:t>Linux</a:t>
            </a:r>
            <a:endParaRPr lang="en-US" dirty="0"/>
          </a:p>
        </p:txBody>
      </p:sp>
      <p:sp>
        <p:nvSpPr>
          <p:cNvPr id="3" name="Content Placeholder 2"/>
          <p:cNvSpPr>
            <a:spLocks noGrp="1"/>
          </p:cNvSpPr>
          <p:nvPr>
            <p:ph idx="1"/>
          </p:nvPr>
        </p:nvSpPr>
        <p:spPr/>
        <p:txBody>
          <a:bodyPr>
            <a:normAutofit/>
          </a:bodyPr>
          <a:lstStyle/>
          <a:p>
            <a:pPr fontAlgn="base"/>
            <a:r>
              <a:rPr lang="en-US" dirty="0"/>
              <a:t>The Linux ‘tar’ stands for tape archive, is used to create Archive and extract the Archive files. tar command in Linux is one of the important command which provides archiving functionality in Linux. We can use Linux tar command to create compressed or uncompressed Archive files and also maintain and modify them.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380999" y="228600"/>
            <a:ext cx="8522537" cy="5943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04800" y="228600"/>
            <a:ext cx="8294446" cy="6172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304800" y="228600"/>
            <a:ext cx="8648700" cy="26670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81000" y="3352800"/>
            <a:ext cx="8521908" cy="3200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304800" y="228600"/>
            <a:ext cx="8586124" cy="48768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282039" y="533400"/>
            <a:ext cx="8861961" cy="4572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381000" y="457200"/>
            <a:ext cx="5962650" cy="27717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du –h &lt;file name&gt;</a:t>
            </a:r>
            <a:endParaRPr lang="en-US" dirty="0"/>
          </a:p>
        </p:txBody>
      </p:sp>
      <p:pic>
        <p:nvPicPr>
          <p:cNvPr id="12290" name="Picture 2"/>
          <p:cNvPicPr>
            <a:picLocks noChangeAspect="1" noChangeArrowheads="1"/>
          </p:cNvPicPr>
          <p:nvPr/>
        </p:nvPicPr>
        <p:blipFill>
          <a:blip r:embed="rId2"/>
          <a:srcRect/>
          <a:stretch>
            <a:fillRect/>
          </a:stretch>
        </p:blipFill>
        <p:spPr bwMode="auto">
          <a:xfrm>
            <a:off x="228600" y="1600200"/>
            <a:ext cx="8642572" cy="4495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Absolute </a:t>
            </a:r>
            <a:r>
              <a:rPr lang="en-US" b="1" dirty="0" smtClean="0"/>
              <a:t>Pathnames</a:t>
            </a:r>
            <a:r>
              <a:rPr lang="en-US" b="1" dirty="0"/>
              <a:t> </a:t>
            </a:r>
          </a:p>
        </p:txBody>
      </p:sp>
      <p:sp>
        <p:nvSpPr>
          <p:cNvPr id="3" name="Content Placeholder 2"/>
          <p:cNvSpPr>
            <a:spLocks noGrp="1"/>
          </p:cNvSpPr>
          <p:nvPr>
            <p:ph idx="1"/>
          </p:nvPr>
        </p:nvSpPr>
        <p:spPr/>
        <p:txBody>
          <a:bodyPr>
            <a:normAutofit fontScale="92500" lnSpcReduction="20000"/>
          </a:bodyPr>
          <a:lstStyle/>
          <a:p>
            <a:pPr fontAlgn="base"/>
            <a:r>
              <a:rPr lang="en-US" dirty="0"/>
              <a:t>A path is a unique location to a file or a folder in a file system of an OS.A path to a file is a combination of / and alpha-numeric characters.</a:t>
            </a:r>
          </a:p>
          <a:p>
            <a:pPr fontAlgn="base"/>
            <a:r>
              <a:rPr lang="en-US" b="1" dirty="0"/>
              <a:t>Absolute Path-name</a:t>
            </a:r>
            <a:endParaRPr lang="en-US" dirty="0"/>
          </a:p>
          <a:p>
            <a:pPr fontAlgn="base"/>
            <a:r>
              <a:rPr lang="en-US" dirty="0"/>
              <a:t>An absolute path is defined as the specifying the location of a file or directory from the root directory(/).</a:t>
            </a:r>
            <a:br>
              <a:rPr lang="en-US" dirty="0"/>
            </a:br>
            <a:r>
              <a:rPr lang="en-US" b="1" dirty="0"/>
              <a:t>To write an absolute path-name:</a:t>
            </a:r>
            <a:endParaRPr lang="en-US" dirty="0"/>
          </a:p>
          <a:p>
            <a:pPr fontAlgn="base"/>
            <a:r>
              <a:rPr lang="en-US" dirty="0"/>
              <a:t>Start at the root directory ( / ) and work down.</a:t>
            </a:r>
          </a:p>
          <a:p>
            <a:pPr fontAlgn="base"/>
            <a:r>
              <a:rPr lang="en-US" dirty="0"/>
              <a:t>Write a slash ( / ) after every directory name (last one is optional</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err="1" smtClean="0"/>
              <a:t>gzip</a:t>
            </a:r>
            <a:r>
              <a:rPr lang="en-US" dirty="0" smtClean="0"/>
              <a:t> &lt;File name&gt;</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For unzip</a:t>
            </a:r>
          </a:p>
          <a:p>
            <a:r>
              <a:rPr lang="en-US" dirty="0" smtClean="0"/>
              <a:t> $</a:t>
            </a:r>
            <a:r>
              <a:rPr lang="en-US" dirty="0" err="1" smtClean="0"/>
              <a:t>gunzip</a:t>
            </a:r>
            <a:r>
              <a:rPr lang="en-US" dirty="0" smtClean="0"/>
              <a:t> &lt;Filename&gt;</a:t>
            </a:r>
          </a:p>
          <a:p>
            <a:r>
              <a:rPr lang="en-US" dirty="0" smtClean="0"/>
              <a:t>$</a:t>
            </a:r>
            <a:r>
              <a:rPr lang="en-US" dirty="0" err="1" smtClean="0"/>
              <a:t>gunzip</a:t>
            </a:r>
            <a:r>
              <a:rPr lang="en-US" dirty="0" smtClean="0"/>
              <a:t> </a:t>
            </a:r>
            <a:r>
              <a:rPr lang="en-US" dirty="0" err="1" smtClean="0"/>
              <a:t>abc.JPG.gz</a:t>
            </a:r>
            <a:r>
              <a:rPr lang="en-US" dirty="0" smtClean="0"/>
              <a:t> </a:t>
            </a:r>
          </a:p>
          <a:p>
            <a:endParaRPr lang="en-US" dirty="0"/>
          </a:p>
        </p:txBody>
      </p:sp>
      <p:pic>
        <p:nvPicPr>
          <p:cNvPr id="13314" name="Picture 2"/>
          <p:cNvPicPr>
            <a:picLocks noChangeAspect="1" noChangeArrowheads="1"/>
          </p:cNvPicPr>
          <p:nvPr/>
        </p:nvPicPr>
        <p:blipFill>
          <a:blip r:embed="rId2"/>
          <a:srcRect t="54412"/>
          <a:stretch>
            <a:fillRect/>
          </a:stretch>
        </p:blipFill>
        <p:spPr bwMode="auto">
          <a:xfrm>
            <a:off x="228600" y="1447800"/>
            <a:ext cx="8556523" cy="3048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t="44304" r="57391"/>
          <a:stretch>
            <a:fillRect/>
          </a:stretch>
        </p:blipFill>
        <p:spPr bwMode="auto">
          <a:xfrm>
            <a:off x="381000" y="2971800"/>
            <a:ext cx="3733800" cy="3352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Linux File Links</a:t>
            </a:r>
            <a:endParaRPr lang="en-US" dirty="0"/>
          </a:p>
        </p:txBody>
      </p:sp>
      <p:sp>
        <p:nvSpPr>
          <p:cNvPr id="3" name="Content Placeholder 2"/>
          <p:cNvSpPr>
            <a:spLocks noGrp="1"/>
          </p:cNvSpPr>
          <p:nvPr>
            <p:ph idx="1"/>
          </p:nvPr>
        </p:nvSpPr>
        <p:spPr>
          <a:xfrm>
            <a:off x="533400" y="990600"/>
            <a:ext cx="8229600" cy="4525963"/>
          </a:xfrm>
        </p:spPr>
        <p:txBody>
          <a:bodyPr>
            <a:normAutofit/>
          </a:bodyPr>
          <a:lstStyle/>
          <a:p>
            <a:r>
              <a:rPr lang="en-US" dirty="0" smtClean="0"/>
              <a:t>A </a:t>
            </a:r>
            <a:r>
              <a:rPr lang="en-US" dirty="0"/>
              <a:t>Linux </a:t>
            </a:r>
            <a:r>
              <a:rPr lang="en-US" dirty="0" err="1"/>
              <a:t>filesystem</a:t>
            </a:r>
            <a:r>
              <a:rPr lang="en-US" dirty="0"/>
              <a:t> has many hard links and symbolic links. A link is a connectivity between the filename and the actual data byte in the disk space. More than one filename can </a:t>
            </a:r>
            <a:r>
              <a:rPr lang="en-US" b="1" dirty="0"/>
              <a:t>link</a:t>
            </a:r>
            <a:r>
              <a:rPr lang="en-US" dirty="0"/>
              <a:t> to the same data.</a:t>
            </a:r>
          </a:p>
          <a:p>
            <a:r>
              <a:rPr lang="en-US" dirty="0"/>
              <a:t>There are two types of links in Linux OS:</a:t>
            </a:r>
          </a:p>
          <a:p>
            <a:r>
              <a:rPr lang="en-US" dirty="0" smtClean="0"/>
              <a:t>Soft Links</a:t>
            </a:r>
          </a:p>
          <a:p>
            <a:r>
              <a:rPr lang="en-US" dirty="0" smtClean="0"/>
              <a:t>Hard </a:t>
            </a:r>
            <a:r>
              <a:rPr lang="en-US" dirty="0"/>
              <a:t>Links</a:t>
            </a:r>
          </a:p>
          <a:p>
            <a:endParaRPr lang="en-US" dirty="0"/>
          </a:p>
        </p:txBody>
      </p:sp>
      <p:pic>
        <p:nvPicPr>
          <p:cNvPr id="4" name="Picture 3"/>
          <p:cNvPicPr/>
          <p:nvPr/>
        </p:nvPicPr>
        <p:blipFill>
          <a:blip r:embed="rId2"/>
          <a:srcRect t="44304" r="57391"/>
          <a:stretch>
            <a:fillRect/>
          </a:stretch>
        </p:blipFill>
        <p:spPr bwMode="auto">
          <a:xfrm>
            <a:off x="5105400" y="4191000"/>
            <a:ext cx="32766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Soft Links (Symbolic Links)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Soft links are very common. It represents a virtual or abstract location of the file. It is just like the shortcuts created in Windows. A soft link doesn't contain any information or content of the linked file, instead it has a pointer to the location of the linked file. In other words, a new file is created with new </a:t>
            </a:r>
            <a:r>
              <a:rPr lang="en-US" dirty="0" err="1" smtClean="0"/>
              <a:t>Inode</a:t>
            </a:r>
            <a:r>
              <a:rPr lang="en-US" dirty="0" smtClean="0"/>
              <a:t>, having a pointer to the </a:t>
            </a:r>
            <a:r>
              <a:rPr lang="en-US" dirty="0" err="1" smtClean="0"/>
              <a:t>Inode</a:t>
            </a:r>
            <a:r>
              <a:rPr lang="en-US" dirty="0" smtClean="0"/>
              <a:t> location of the original file.</a:t>
            </a:r>
          </a:p>
          <a:p>
            <a:r>
              <a:rPr lang="en-US" dirty="0" smtClean="0"/>
              <a:t>It is used to create link between directories and can cross </a:t>
            </a:r>
            <a:r>
              <a:rPr lang="en-US" dirty="0" err="1" smtClean="0"/>
              <a:t>filesystem</a:t>
            </a:r>
            <a:r>
              <a:rPr lang="en-US" dirty="0" smtClean="0"/>
              <a:t> boundaries. When the source file is removed or moved, then soft links are not updated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381000" y="228600"/>
            <a:ext cx="8458199" cy="617219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381000" y="228600"/>
            <a:ext cx="8458200" cy="6248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t>
            </a:r>
            <a:r>
              <a:rPr lang="en-US" dirty="0" smtClean="0"/>
              <a:t>) Hard Links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They </a:t>
            </a:r>
            <a:r>
              <a:rPr lang="en-US" dirty="0"/>
              <a:t>are the low-level links. It links more than one filename with the same </a:t>
            </a:r>
            <a:r>
              <a:rPr lang="en-US" dirty="0" err="1"/>
              <a:t>Inode</a:t>
            </a:r>
            <a:r>
              <a:rPr lang="en-US" dirty="0"/>
              <a:t> and it represents the physical location of a file.</a:t>
            </a:r>
          </a:p>
          <a:p>
            <a:r>
              <a:rPr lang="en-US" dirty="0"/>
              <a:t>When hard link is created for a file, it directly points to the </a:t>
            </a:r>
            <a:r>
              <a:rPr lang="en-US" dirty="0" err="1"/>
              <a:t>Inode</a:t>
            </a:r>
            <a:r>
              <a:rPr lang="en-US" dirty="0"/>
              <a:t> of the original file in the disk space, which means no new </a:t>
            </a:r>
            <a:r>
              <a:rPr lang="en-US" dirty="0" err="1"/>
              <a:t>Inode</a:t>
            </a:r>
            <a:r>
              <a:rPr lang="en-US" dirty="0"/>
              <a:t> is created. Directories are not created using hard links and they can not cross </a:t>
            </a:r>
            <a:r>
              <a:rPr lang="en-US" dirty="0" err="1"/>
              <a:t>filesystem</a:t>
            </a:r>
            <a:r>
              <a:rPr lang="en-US" dirty="0"/>
              <a:t> boundaries. When the source file is removed or moved, then hard links are not affected</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304800" y="152400"/>
            <a:ext cx="8534400" cy="6248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Relative path</a:t>
            </a:r>
            <a:r>
              <a:rPr lang="en-US" dirty="0" smtClean="0"/>
              <a:t/>
            </a:r>
            <a:br>
              <a:rPr lang="en-US" dirty="0" smtClean="0"/>
            </a:br>
            <a:endParaRPr lang="en-US" dirty="0"/>
          </a:p>
        </p:txBody>
      </p:sp>
      <p:sp>
        <p:nvSpPr>
          <p:cNvPr id="5" name="Content Placeholder 4"/>
          <p:cNvSpPr>
            <a:spLocks noGrp="1"/>
          </p:cNvSpPr>
          <p:nvPr>
            <p:ph idx="1"/>
          </p:nvPr>
        </p:nvSpPr>
        <p:spPr>
          <a:xfrm>
            <a:off x="457200" y="838200"/>
            <a:ext cx="8229600" cy="4525963"/>
          </a:xfrm>
        </p:spPr>
        <p:txBody>
          <a:bodyPr>
            <a:normAutofit/>
          </a:bodyPr>
          <a:lstStyle/>
          <a:p>
            <a:pPr fontAlgn="base"/>
            <a:r>
              <a:rPr lang="en-US" sz="2400" dirty="0" smtClean="0"/>
              <a:t>Relative </a:t>
            </a:r>
            <a:r>
              <a:rPr lang="en-US" sz="2400" dirty="0"/>
              <a:t>path is defined as the path related to the present working directly(</a:t>
            </a:r>
            <a:r>
              <a:rPr lang="en-US" sz="2400" dirty="0" err="1"/>
              <a:t>pwd</a:t>
            </a:r>
            <a:r>
              <a:rPr lang="en-US" sz="2400" dirty="0"/>
              <a:t>). It starts at your current directory and </a:t>
            </a:r>
            <a:r>
              <a:rPr lang="en-US" sz="2400" b="1" dirty="0"/>
              <a:t>never starts with a / </a:t>
            </a:r>
            <a:r>
              <a:rPr lang="en-US" sz="2400" dirty="0"/>
              <a:t>.</a:t>
            </a:r>
          </a:p>
          <a:p>
            <a:pPr fontAlgn="base"/>
            <a:r>
              <a:rPr lang="en-US" sz="2400" dirty="0"/>
              <a:t>To be more specific let’s take a look on the below figure in which if we are looking for photos then absolute path for it will be provided as </a:t>
            </a:r>
            <a:r>
              <a:rPr lang="en-US" sz="2400" i="1" dirty="0"/>
              <a:t>/home/</a:t>
            </a:r>
            <a:r>
              <a:rPr lang="en-US" sz="2400" i="1" dirty="0" err="1"/>
              <a:t>jono</a:t>
            </a:r>
            <a:r>
              <a:rPr lang="en-US" sz="2400" i="1" dirty="0"/>
              <a:t>/photos</a:t>
            </a:r>
            <a:r>
              <a:rPr lang="en-US" sz="2400" b="1" dirty="0"/>
              <a:t> but assuming that we are already present in </a:t>
            </a:r>
            <a:r>
              <a:rPr lang="en-US" sz="2400" b="1" dirty="0" err="1"/>
              <a:t>jono</a:t>
            </a:r>
            <a:r>
              <a:rPr lang="en-US" sz="2400" b="1" dirty="0"/>
              <a:t> directory then the relative path for the same can be written as simple </a:t>
            </a:r>
            <a:r>
              <a:rPr lang="en-US" sz="2400" i="1" dirty="0"/>
              <a:t>photos</a:t>
            </a:r>
            <a:r>
              <a:rPr lang="en-US" sz="2400" dirty="0"/>
              <a:t>.</a:t>
            </a:r>
          </a:p>
          <a:p>
            <a:endParaRPr lang="en-US" dirty="0"/>
          </a:p>
        </p:txBody>
      </p:sp>
      <p:pic>
        <p:nvPicPr>
          <p:cNvPr id="14338" name="Picture 2" descr="Lightbox"/>
          <p:cNvPicPr>
            <a:picLocks noChangeAspect="1" noChangeArrowheads="1"/>
          </p:cNvPicPr>
          <p:nvPr/>
        </p:nvPicPr>
        <p:blipFill>
          <a:blip r:embed="rId2"/>
          <a:srcRect/>
          <a:stretch>
            <a:fillRect/>
          </a:stretch>
        </p:blipFill>
        <p:spPr bwMode="auto">
          <a:xfrm>
            <a:off x="381000" y="3962400"/>
            <a:ext cx="8153400" cy="268691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of Absolute and Relative Path</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fontAlgn="base"/>
            <a:r>
              <a:rPr lang="en-US" sz="2400" dirty="0" smtClean="0"/>
              <a:t>Suppose </a:t>
            </a:r>
            <a:r>
              <a:rPr lang="en-US" sz="2400" dirty="0"/>
              <a:t>you are currently located in home/</a:t>
            </a:r>
            <a:r>
              <a:rPr lang="en-US" sz="2400" dirty="0" err="1"/>
              <a:t>kt</a:t>
            </a:r>
            <a:r>
              <a:rPr lang="en-US" sz="2400" dirty="0"/>
              <a:t> and you want to change your directory to home/</a:t>
            </a:r>
            <a:r>
              <a:rPr lang="en-US" sz="2400" dirty="0" err="1"/>
              <a:t>kt</a:t>
            </a:r>
            <a:r>
              <a:rPr lang="en-US" sz="2400" dirty="0"/>
              <a:t>/</a:t>
            </a:r>
            <a:r>
              <a:rPr lang="en-US" sz="2400" dirty="0" err="1"/>
              <a:t>abc</a:t>
            </a:r>
            <a:r>
              <a:rPr lang="en-US" sz="2400" dirty="0"/>
              <a:t>. Let’s see both the absolute and relative path concepts to do this</a:t>
            </a:r>
            <a:r>
              <a:rPr lang="en-US" sz="2400" dirty="0" smtClean="0"/>
              <a:t>:</a:t>
            </a:r>
            <a:endParaRPr lang="en-US" sz="2400" dirty="0"/>
          </a:p>
        </p:txBody>
      </p:sp>
      <p:pic>
        <p:nvPicPr>
          <p:cNvPr id="34817" name="Picture 1"/>
          <p:cNvPicPr>
            <a:picLocks noChangeAspect="1" noChangeArrowheads="1"/>
          </p:cNvPicPr>
          <p:nvPr/>
        </p:nvPicPr>
        <p:blipFill>
          <a:blip r:embed="rId3"/>
          <a:srcRect/>
          <a:stretch>
            <a:fillRect/>
          </a:stretch>
        </p:blipFill>
        <p:spPr bwMode="auto">
          <a:xfrm>
            <a:off x="533400" y="2819400"/>
            <a:ext cx="6858000" cy="3838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Linux, the </a:t>
            </a:r>
            <a:r>
              <a:rPr lang="en-US" dirty="0" smtClean="0"/>
              <a:t>pipe</a:t>
            </a:r>
            <a:r>
              <a:rPr lang="en-US" dirty="0"/>
              <a:t> command lets you sends the output of one command to another. Piping, as the term suggests, can redirect the standard output, input, or error of one process to another for further processing</a:t>
            </a:r>
            <a:r>
              <a:rPr lang="en-US" dirty="0" smtClean="0"/>
              <a:t>.</a:t>
            </a:r>
          </a:p>
          <a:p>
            <a:pPr fontAlgn="base">
              <a:buNone/>
            </a:pPr>
            <a:r>
              <a:rPr lang="en-US" b="1" dirty="0" err="1"/>
              <a:t>i.e</a:t>
            </a:r>
            <a:r>
              <a:rPr lang="en-US" b="1" dirty="0"/>
              <a:t> data flows from left to right through the pipeline.</a:t>
            </a:r>
            <a:r>
              <a:rPr lang="en-US" dirty="0"/>
              <a:t> </a:t>
            </a:r>
          </a:p>
          <a:p>
            <a:pPr fontAlgn="base">
              <a:buNone/>
            </a:pPr>
            <a:r>
              <a:rPr lang="en-US" b="1" dirty="0"/>
              <a:t>Syntax : </a:t>
            </a:r>
            <a:endParaRPr lang="en-US" dirty="0"/>
          </a:p>
          <a:p>
            <a:pPr fontAlgn="base"/>
            <a:r>
              <a:rPr lang="en-US" dirty="0"/>
              <a:t>command_1 | command_2 | command_3 | .... | </a:t>
            </a:r>
            <a:r>
              <a:rPr lang="en-US" dirty="0" err="1"/>
              <a:t>command_N</a:t>
            </a:r>
            <a:r>
              <a:rPr lang="en-US" dirty="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lstStyle/>
          <a:p>
            <a:r>
              <a:rPr lang="en-US" dirty="0" smtClean="0"/>
              <a:t>Connecting standard input and output</a:t>
            </a:r>
          </a:p>
          <a:p>
            <a:r>
              <a:rPr lang="en-US" dirty="0" smtClean="0"/>
              <a:t>Denoted by the “|” character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fontAlgn="base"/>
            <a:r>
              <a:rPr lang="en-US" b="1" dirty="0"/>
              <a:t>Example :</a:t>
            </a:r>
            <a:r>
              <a:rPr lang="en-US" dirty="0"/>
              <a:t> </a:t>
            </a:r>
            <a:br>
              <a:rPr lang="en-US" dirty="0"/>
            </a:br>
            <a:r>
              <a:rPr lang="en-US" b="1" dirty="0"/>
              <a:t>1. Listing all files and directories and give it as input to more command.</a:t>
            </a:r>
            <a:r>
              <a:rPr lang="en-US" dirty="0"/>
              <a:t> </a:t>
            </a:r>
          </a:p>
          <a:p>
            <a:pPr fontAlgn="base"/>
            <a:r>
              <a:rPr lang="en-US" dirty="0"/>
              <a:t>$ sort record.txt | </a:t>
            </a:r>
            <a:r>
              <a:rPr lang="en-US" dirty="0" err="1"/>
              <a:t>uniq</a:t>
            </a:r>
            <a:r>
              <a:rPr lang="en-US" dirty="0"/>
              <a:t> </a:t>
            </a:r>
          </a:p>
          <a:p>
            <a:r>
              <a:rPr lang="en-US" b="1" dirty="0"/>
              <a:t>Output : </a:t>
            </a:r>
            <a:endParaRPr lang="en-US" dirty="0"/>
          </a:p>
        </p:txBody>
      </p:sp>
      <p:pic>
        <p:nvPicPr>
          <p:cNvPr id="5" name="Picture 4" descr="https://media.geeksforgeeks.org/wp-content/uploads/pipe-2.png"/>
          <p:cNvPicPr/>
          <p:nvPr/>
        </p:nvPicPr>
        <p:blipFill>
          <a:blip r:embed="rId2"/>
          <a:srcRect r="38231" b="23973"/>
          <a:stretch>
            <a:fillRect/>
          </a:stretch>
        </p:blipFill>
        <p:spPr bwMode="auto">
          <a:xfrm>
            <a:off x="2709862" y="2895600"/>
            <a:ext cx="5824538"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Pipe-Example</a:t>
            </a:r>
            <a:endParaRPr lang="en-US" dirty="0"/>
          </a:p>
        </p:txBody>
      </p:sp>
      <p:sp>
        <p:nvSpPr>
          <p:cNvPr id="3" name="Content Placeholder 2"/>
          <p:cNvSpPr>
            <a:spLocks noGrp="1"/>
          </p:cNvSpPr>
          <p:nvPr>
            <p:ph idx="1"/>
          </p:nvPr>
        </p:nvSpPr>
        <p:spPr/>
        <p:txBody>
          <a:bodyPr/>
          <a:lstStyle/>
          <a:p>
            <a:r>
              <a:rPr lang="en-US" dirty="0" err="1"/>
              <a:t>l</a:t>
            </a:r>
            <a:r>
              <a:rPr lang="en-US" dirty="0" err="1" smtClean="0"/>
              <a:t>s</a:t>
            </a:r>
            <a:r>
              <a:rPr lang="en-US" dirty="0" smtClean="0"/>
              <a:t> | </a:t>
            </a:r>
            <a:r>
              <a:rPr lang="en-US" dirty="0" err="1" smtClean="0"/>
              <a:t>wc</a:t>
            </a:r>
            <a:r>
              <a:rPr lang="en-US" dirty="0" smtClean="0"/>
              <a:t> –l</a:t>
            </a:r>
          </a:p>
          <a:p>
            <a:r>
              <a:rPr lang="en-US" dirty="0" smtClean="0"/>
              <a:t>out</a:t>
            </a:r>
            <a:endParaRPr lang="en-US" dirty="0"/>
          </a:p>
        </p:txBody>
      </p:sp>
      <p:pic>
        <p:nvPicPr>
          <p:cNvPr id="2051" name="Picture 3"/>
          <p:cNvPicPr>
            <a:picLocks noChangeAspect="1" noChangeArrowheads="1"/>
          </p:cNvPicPr>
          <p:nvPr/>
        </p:nvPicPr>
        <p:blipFill>
          <a:blip r:embed="rId2"/>
          <a:srcRect t="37805"/>
          <a:stretch>
            <a:fillRect/>
          </a:stretch>
        </p:blipFill>
        <p:spPr bwMode="auto">
          <a:xfrm>
            <a:off x="228600" y="2743200"/>
            <a:ext cx="8390238" cy="3886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tee</a:t>
            </a:r>
            <a:endParaRPr lang="en-US" dirty="0"/>
          </a:p>
        </p:txBody>
      </p:sp>
      <p:sp>
        <p:nvSpPr>
          <p:cNvPr id="3" name="Content Placeholder 2"/>
          <p:cNvSpPr>
            <a:spLocks noGrp="1"/>
          </p:cNvSpPr>
          <p:nvPr>
            <p:ph idx="1"/>
          </p:nvPr>
        </p:nvSpPr>
        <p:spPr/>
        <p:txBody>
          <a:bodyPr/>
          <a:lstStyle/>
          <a:p>
            <a:r>
              <a:rPr lang="en-US" dirty="0" smtClean="0"/>
              <a:t>An external command which is not a feature of the shell</a:t>
            </a:r>
          </a:p>
          <a:p>
            <a:r>
              <a:rPr lang="en-US" dirty="0" smtClean="0"/>
              <a:t>Handles character stream by duplicating its input</a:t>
            </a:r>
          </a:p>
          <a:p>
            <a:r>
              <a:rPr lang="en-US" dirty="0" smtClean="0"/>
              <a:t>It saves one copy in a file and writes the other to standard output(Screen)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520</Words>
  <Application>Microsoft Office PowerPoint</Application>
  <PresentationFormat>On-screen Show (4:3)</PresentationFormat>
  <Paragraphs>55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Pathnames, Pipe, tee command and Compressing and Archiving File </vt:lpstr>
      <vt:lpstr>Absolute Pathnames </vt:lpstr>
      <vt:lpstr>Relative path </vt:lpstr>
      <vt:lpstr>Example of Absolute and Relative Path</vt:lpstr>
      <vt:lpstr>Pipe</vt:lpstr>
      <vt:lpstr>Pipes</vt:lpstr>
      <vt:lpstr>Slide 7</vt:lpstr>
      <vt:lpstr>Pipe-Example</vt:lpstr>
      <vt:lpstr>tee</vt:lpstr>
      <vt:lpstr>Slide 10</vt:lpstr>
      <vt:lpstr>Slide 11</vt:lpstr>
      <vt:lpstr>tar command in Linux</vt:lpstr>
      <vt:lpstr>Slide 13</vt:lpstr>
      <vt:lpstr>Slide 14</vt:lpstr>
      <vt:lpstr>Slide 15</vt:lpstr>
      <vt:lpstr>Slide 16</vt:lpstr>
      <vt:lpstr>Slide 17</vt:lpstr>
      <vt:lpstr>Slide 18</vt:lpstr>
      <vt:lpstr> du –h &lt;file name&gt;</vt:lpstr>
      <vt:lpstr> $gzip &lt;File name&gt;</vt:lpstr>
      <vt:lpstr>Slide 21</vt:lpstr>
      <vt:lpstr>Linux File Links</vt:lpstr>
      <vt:lpstr>1) Soft Links (Symbolic Links)</vt:lpstr>
      <vt:lpstr>Slide 24</vt:lpstr>
      <vt:lpstr>Slide 25</vt:lpstr>
      <vt:lpstr>2) Hard Links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Pathnames</dc:title>
  <dc:creator>Intel</dc:creator>
  <cp:lastModifiedBy>Intel</cp:lastModifiedBy>
  <cp:revision>3</cp:revision>
  <dcterms:created xsi:type="dcterms:W3CDTF">2022-09-17T04:23:04Z</dcterms:created>
  <dcterms:modified xsi:type="dcterms:W3CDTF">2022-09-20T07:21:09Z</dcterms:modified>
</cp:coreProperties>
</file>