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7" d="100"/>
          <a:sy n="47" d="100"/>
        </p:scale>
        <p:origin x="-35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B2E4DE-7D99-4047-AF22-01D1C29D3EC7}"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BD34E-A48E-41E5-9CB1-C1A24B6CE3A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B2E4DE-7D99-4047-AF22-01D1C29D3EC7}"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BD34E-A48E-41E5-9CB1-C1A24B6CE3A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B2E4DE-7D99-4047-AF22-01D1C29D3EC7}"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BD34E-A48E-41E5-9CB1-C1A24B6CE3A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B2E4DE-7D99-4047-AF22-01D1C29D3EC7}"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BD34E-A48E-41E5-9CB1-C1A24B6CE3A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B2E4DE-7D99-4047-AF22-01D1C29D3EC7}"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BD34E-A48E-41E5-9CB1-C1A24B6CE3A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B2E4DE-7D99-4047-AF22-01D1C29D3EC7}"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BD34E-A48E-41E5-9CB1-C1A24B6CE3A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B2E4DE-7D99-4047-AF22-01D1C29D3EC7}" type="datetimeFigureOut">
              <a:rPr lang="en-US" smtClean="0"/>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4BD34E-A48E-41E5-9CB1-C1A24B6CE3A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B2E4DE-7D99-4047-AF22-01D1C29D3EC7}" type="datetimeFigureOut">
              <a:rPr lang="en-US" smtClean="0"/>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4BD34E-A48E-41E5-9CB1-C1A24B6CE3A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B2E4DE-7D99-4047-AF22-01D1C29D3EC7}" type="datetimeFigureOut">
              <a:rPr lang="en-US" smtClean="0"/>
              <a:t>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4BD34E-A48E-41E5-9CB1-C1A24B6CE3A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B2E4DE-7D99-4047-AF22-01D1C29D3EC7}"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BD34E-A48E-41E5-9CB1-C1A24B6CE3A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B2E4DE-7D99-4047-AF22-01D1C29D3EC7}"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BD34E-A48E-41E5-9CB1-C1A24B6CE3A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B2E4DE-7D99-4047-AF22-01D1C29D3EC7}" type="datetimeFigureOut">
              <a:rPr lang="en-US" smtClean="0"/>
              <a:t>11/4/2022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4BD34E-A48E-41E5-9CB1-C1A24B6CE3A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Re-run Last Executed Commands in Linux</a:t>
            </a:r>
            <a:br>
              <a:rPr lang="en-US" b="1" dirty="0" smtClean="0"/>
            </a:br>
            <a:r>
              <a:rPr lang="en-US" b="1" dirty="0"/>
              <a:t> alias command in Linux </a:t>
            </a:r>
            <a:r>
              <a:rPr lang="en-US" b="1" dirty="0" smtClean="0"/>
              <a:t/>
            </a:r>
            <a:br>
              <a:rPr lang="en-US" b="1" dirty="0" smtClean="0"/>
            </a:br>
            <a:r>
              <a:rPr lang="en-US" b="1" dirty="0"/>
              <a:t> </a:t>
            </a:r>
            <a:r>
              <a:rPr lang="en-US" b="1" dirty="0" err="1"/>
              <a:t>Linux</a:t>
            </a:r>
            <a:r>
              <a:rPr lang="en-US" b="1" dirty="0"/>
              <a:t> - Shell Functions</a:t>
            </a:r>
            <a:r>
              <a:rPr lang="en-US" b="1" dirty="0"/>
              <a:t/>
            </a:r>
            <a:br>
              <a:rPr lang="en-US" b="1" dirty="0"/>
            </a:br>
            <a:r>
              <a:rPr lang="en-US" dirty="0"/>
              <a:t/>
            </a:r>
            <a:br>
              <a:rPr lang="en-US" dirty="0"/>
            </a:b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Creating an </a:t>
            </a:r>
            <a:r>
              <a:rPr lang="en-US" b="1" dirty="0" err="1" smtClean="0"/>
              <a:t>Unalias</a:t>
            </a:r>
            <a:r>
              <a:rPr lang="en-US" dirty="0" smtClean="0"/>
              <a:t> </a:t>
            </a:r>
            <a:endParaRPr lang="en-US" dirty="0"/>
          </a:p>
        </p:txBody>
      </p:sp>
      <p:sp>
        <p:nvSpPr>
          <p:cNvPr id="3" name="Content Placeholder 2"/>
          <p:cNvSpPr>
            <a:spLocks noGrp="1"/>
          </p:cNvSpPr>
          <p:nvPr>
            <p:ph idx="1"/>
          </p:nvPr>
        </p:nvSpPr>
        <p:spPr/>
        <p:txBody>
          <a:bodyPr/>
          <a:lstStyle/>
          <a:p>
            <a:pPr fontAlgn="base"/>
            <a:r>
              <a:rPr lang="en-US" b="1" dirty="0"/>
              <a:t>Creating an </a:t>
            </a:r>
            <a:r>
              <a:rPr lang="en-US" b="1" dirty="0" err="1"/>
              <a:t>Unalias</a:t>
            </a:r>
            <a:r>
              <a:rPr lang="en-US" dirty="0"/>
              <a:t> : Removing an existing alias is known as </a:t>
            </a:r>
            <a:r>
              <a:rPr lang="en-US" dirty="0" err="1"/>
              <a:t>unaliasing</a:t>
            </a:r>
            <a:r>
              <a:rPr lang="en-US" dirty="0"/>
              <a:t>. </a:t>
            </a:r>
            <a:br>
              <a:rPr lang="en-US" dirty="0"/>
            </a:br>
            <a:r>
              <a:rPr lang="en-US" b="1" dirty="0"/>
              <a:t>Syntax:</a:t>
            </a:r>
            <a:r>
              <a:rPr lang="en-US" dirty="0"/>
              <a:t> </a:t>
            </a:r>
          </a:p>
          <a:p>
            <a:pPr fontAlgn="base"/>
            <a:r>
              <a:rPr lang="en-US" dirty="0" err="1"/>
              <a:t>unalias</a:t>
            </a:r>
            <a:r>
              <a:rPr lang="en-US" dirty="0"/>
              <a:t> [alias name]</a:t>
            </a:r>
          </a:p>
          <a:p>
            <a:endParaRPr lang="en-US" dirty="0"/>
          </a:p>
        </p:txBody>
      </p:sp>
      <p:pic>
        <p:nvPicPr>
          <p:cNvPr id="4" name="Picture 3" descr="https://media.geeksforgeeks.org/wp-content/uploads/Unalias-p.png"/>
          <p:cNvPicPr/>
          <p:nvPr/>
        </p:nvPicPr>
        <p:blipFill>
          <a:blip r:embed="rId2"/>
          <a:srcRect/>
          <a:stretch>
            <a:fillRect/>
          </a:stretch>
        </p:blipFill>
        <p:spPr bwMode="auto">
          <a:xfrm>
            <a:off x="990600" y="3657600"/>
            <a:ext cx="6993890" cy="3200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Linux - Shell </a:t>
            </a:r>
            <a:r>
              <a:rPr lang="en-US" dirty="0" smtClean="0"/>
              <a:t>Functions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Functions </a:t>
            </a:r>
            <a:r>
              <a:rPr lang="en-US" dirty="0"/>
              <a:t>enable you to break down the overall functionality of a script into smaller, logical subsections, which can then be called upon to perform their individual tasks when needed.</a:t>
            </a:r>
          </a:p>
          <a:p>
            <a:r>
              <a:rPr lang="en-US" dirty="0"/>
              <a:t>Using functions to perform repetitive tasks is an excellent way to create </a:t>
            </a:r>
            <a:r>
              <a:rPr lang="en-US" b="1" dirty="0"/>
              <a:t>code reuse</a:t>
            </a:r>
            <a:r>
              <a:rPr lang="en-US" dirty="0"/>
              <a:t>. This is an important part of modern object-oriented programming principles.</a:t>
            </a:r>
          </a:p>
          <a:p>
            <a:r>
              <a:rPr lang="en-US" dirty="0"/>
              <a:t>Shell functions are similar to subroutines, procedures, and functions in other programming languages.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Functions</a:t>
            </a:r>
            <a:endParaRPr lang="en-US" dirty="0"/>
          </a:p>
        </p:txBody>
      </p:sp>
      <p:sp>
        <p:nvSpPr>
          <p:cNvPr id="3" name="Content Placeholder 2"/>
          <p:cNvSpPr>
            <a:spLocks noGrp="1"/>
          </p:cNvSpPr>
          <p:nvPr>
            <p:ph idx="1"/>
          </p:nvPr>
        </p:nvSpPr>
        <p:spPr/>
        <p:txBody>
          <a:bodyPr>
            <a:normAutofit/>
          </a:bodyPr>
          <a:lstStyle/>
          <a:p>
            <a:r>
              <a:rPr lang="en-US" dirty="0" smtClean="0"/>
              <a:t>To </a:t>
            </a:r>
            <a:r>
              <a:rPr lang="en-US" dirty="0"/>
              <a:t>declare a function, simply use the following syntax −</a:t>
            </a:r>
          </a:p>
          <a:p>
            <a:r>
              <a:rPr lang="en-US" dirty="0" err="1"/>
              <a:t>function_name</a:t>
            </a:r>
            <a:r>
              <a:rPr lang="en-US" dirty="0"/>
              <a:t> () {    list of commands}</a:t>
            </a:r>
            <a:r>
              <a:rPr lang="en-US" dirty="0" smtClean="0"/>
              <a:t> </a:t>
            </a:r>
            <a:r>
              <a:rPr lang="en-US" dirty="0"/>
              <a:t>The name of your function is </a:t>
            </a:r>
            <a:r>
              <a:rPr lang="en-US" b="1" dirty="0" err="1"/>
              <a:t>function_name</a:t>
            </a:r>
            <a:r>
              <a:rPr lang="en-US" dirty="0"/>
              <a:t>, and that's what you will use to call it from elsewhere in your scripts. The function name must be followed by parentheses, followed by a list of commands enclosed within braces.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dirty="0" smtClean="0"/>
              <a:t>#!/bin/</a:t>
            </a:r>
            <a:r>
              <a:rPr lang="en-US" dirty="0" err="1" smtClean="0"/>
              <a:t>sh</a:t>
            </a:r>
            <a:endParaRPr lang="en-US" dirty="0" smtClean="0"/>
          </a:p>
          <a:p>
            <a:pPr>
              <a:buNone/>
            </a:pPr>
            <a:r>
              <a:rPr lang="en-US" dirty="0" smtClean="0"/>
              <a:t># Define your function here</a:t>
            </a:r>
          </a:p>
          <a:p>
            <a:pPr>
              <a:buNone/>
            </a:pPr>
            <a:r>
              <a:rPr lang="en-US" dirty="0" smtClean="0"/>
              <a:t>Hello () {</a:t>
            </a:r>
          </a:p>
          <a:p>
            <a:pPr>
              <a:buNone/>
            </a:pPr>
            <a:r>
              <a:rPr lang="en-US" dirty="0" smtClean="0"/>
              <a:t>   echo "Hello World"</a:t>
            </a:r>
          </a:p>
          <a:p>
            <a:pPr>
              <a:buNone/>
            </a:pPr>
            <a:r>
              <a:rPr lang="en-US" dirty="0" smtClean="0"/>
              <a:t>}</a:t>
            </a:r>
          </a:p>
          <a:p>
            <a:pPr>
              <a:buNone/>
            </a:pPr>
            <a:r>
              <a:rPr lang="en-US" dirty="0" smtClean="0"/>
              <a:t># Invoke your function</a:t>
            </a:r>
          </a:p>
          <a:p>
            <a:pPr>
              <a:buNone/>
            </a:pPr>
            <a:r>
              <a:rPr lang="en-US" dirty="0" smtClean="0"/>
              <a:t>Hello</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Pass Parameters to a Function</a:t>
            </a:r>
            <a:endParaRPr lang="en-US" b="1" dirty="0"/>
          </a:p>
        </p:txBody>
      </p:sp>
      <p:sp>
        <p:nvSpPr>
          <p:cNvPr id="3" name="Content Placeholder 2"/>
          <p:cNvSpPr>
            <a:spLocks noGrp="1"/>
          </p:cNvSpPr>
          <p:nvPr>
            <p:ph idx="1"/>
          </p:nvPr>
        </p:nvSpPr>
        <p:spPr/>
        <p:txBody>
          <a:bodyPr/>
          <a:lstStyle/>
          <a:p>
            <a:r>
              <a:rPr lang="en-US" dirty="0" smtClean="0"/>
              <a:t>You </a:t>
            </a:r>
            <a:r>
              <a:rPr lang="en-US" dirty="0"/>
              <a:t>can define a function that will accept parameters while calling the function. These parameters would be represented by </a:t>
            </a:r>
            <a:r>
              <a:rPr lang="en-US" b="1" dirty="0"/>
              <a:t>$1</a:t>
            </a:r>
            <a:r>
              <a:rPr lang="en-US" dirty="0"/>
              <a:t>, </a:t>
            </a:r>
            <a:r>
              <a:rPr lang="en-US" b="1" dirty="0"/>
              <a:t>$2</a:t>
            </a:r>
            <a:r>
              <a:rPr lang="en-US" dirty="0"/>
              <a:t> and so on.</a:t>
            </a:r>
          </a:p>
          <a:p>
            <a:r>
              <a:rPr lang="en-US" dirty="0"/>
              <a:t>Following is an example where we pass two parameters </a:t>
            </a:r>
            <a:r>
              <a:rPr lang="en-US" i="1" dirty="0"/>
              <a:t>Zara</a:t>
            </a:r>
            <a:r>
              <a:rPr lang="en-US" dirty="0"/>
              <a:t> and </a:t>
            </a:r>
            <a:r>
              <a:rPr lang="en-US" i="1" dirty="0"/>
              <a:t>Ali</a:t>
            </a:r>
            <a:r>
              <a:rPr lang="en-US" dirty="0"/>
              <a:t> and then we capture and print these parameters in the function.</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None/>
            </a:pPr>
            <a:r>
              <a:rPr lang="en-US" dirty="0" smtClean="0"/>
              <a:t>#!/bin/</a:t>
            </a:r>
            <a:r>
              <a:rPr lang="en-US" dirty="0" err="1" smtClean="0"/>
              <a:t>sh</a:t>
            </a:r>
            <a:endParaRPr lang="en-US" dirty="0" smtClean="0"/>
          </a:p>
          <a:p>
            <a:pPr>
              <a:buNone/>
            </a:pPr>
            <a:endParaRPr lang="en-US" dirty="0" smtClean="0"/>
          </a:p>
          <a:p>
            <a:pPr>
              <a:buNone/>
            </a:pPr>
            <a:r>
              <a:rPr lang="en-US" dirty="0" smtClean="0"/>
              <a:t># Define your function here</a:t>
            </a:r>
          </a:p>
          <a:p>
            <a:pPr>
              <a:buNone/>
            </a:pPr>
            <a:r>
              <a:rPr lang="en-US" dirty="0" smtClean="0"/>
              <a:t>Hello () {</a:t>
            </a:r>
          </a:p>
          <a:p>
            <a:pPr>
              <a:buNone/>
            </a:pPr>
            <a:r>
              <a:rPr lang="en-US" dirty="0" smtClean="0"/>
              <a:t>   echo "Hello World $1 $2"</a:t>
            </a:r>
          </a:p>
          <a:p>
            <a:pPr>
              <a:buNone/>
            </a:pPr>
            <a:r>
              <a:rPr lang="en-US" dirty="0" smtClean="0"/>
              <a:t>}</a:t>
            </a:r>
          </a:p>
          <a:p>
            <a:pPr>
              <a:buNone/>
            </a:pPr>
            <a:endParaRPr lang="en-US" dirty="0" smtClean="0"/>
          </a:p>
          <a:p>
            <a:pPr>
              <a:buNone/>
            </a:pPr>
            <a:r>
              <a:rPr lang="en-US" dirty="0" smtClean="0"/>
              <a:t># Invoke your function</a:t>
            </a:r>
          </a:p>
          <a:p>
            <a:pPr>
              <a:buNone/>
            </a:pPr>
            <a:r>
              <a:rPr lang="en-US" dirty="0" smtClean="0"/>
              <a:t>Hello Zara Ali</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Returning Values from Functions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If </a:t>
            </a:r>
            <a:r>
              <a:rPr lang="en-US" dirty="0"/>
              <a:t>you execute an </a:t>
            </a:r>
            <a:r>
              <a:rPr lang="en-US" b="1" dirty="0"/>
              <a:t>exit</a:t>
            </a:r>
            <a:r>
              <a:rPr lang="en-US" dirty="0"/>
              <a:t> command from inside a function, its effect is not only to terminate execution of the function but also of the shell program that called the function.</a:t>
            </a:r>
          </a:p>
          <a:p>
            <a:r>
              <a:rPr lang="en-US" dirty="0"/>
              <a:t>If you instead want to just terminate execution of the function, then there is way to come out of a defined function.</a:t>
            </a:r>
          </a:p>
          <a:p>
            <a:r>
              <a:rPr lang="en-US" dirty="0"/>
              <a:t>Based on the situation you can return any value from your function using the </a:t>
            </a:r>
            <a:r>
              <a:rPr lang="en-US" b="1" dirty="0"/>
              <a:t>return</a:t>
            </a:r>
            <a:r>
              <a:rPr lang="en-US" dirty="0"/>
              <a:t> command whose syntax is as follows −</a:t>
            </a:r>
          </a:p>
          <a:p>
            <a:r>
              <a:rPr lang="en-US" dirty="0"/>
              <a:t>return code</a:t>
            </a:r>
            <a:r>
              <a:rPr lang="en-US" dirty="0" smtClean="0"/>
              <a:t> </a:t>
            </a:r>
            <a:r>
              <a:rPr lang="en-US" dirty="0"/>
              <a:t>Here </a:t>
            </a:r>
            <a:r>
              <a:rPr lang="en-US" b="1" dirty="0"/>
              <a:t>code</a:t>
            </a:r>
            <a:r>
              <a:rPr lang="en-US" dirty="0"/>
              <a:t> can be anything you choose here, but obviously you should choose something that is meaningful or useful in the context of your script as a whole.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pPr>
              <a:buNone/>
            </a:pPr>
            <a:r>
              <a:rPr lang="en-US" dirty="0" smtClean="0"/>
              <a:t>#!/bin/</a:t>
            </a:r>
            <a:r>
              <a:rPr lang="en-US" dirty="0" err="1" smtClean="0"/>
              <a:t>sh</a:t>
            </a:r>
            <a:endParaRPr lang="en-US" dirty="0" smtClean="0"/>
          </a:p>
          <a:p>
            <a:pPr>
              <a:buNone/>
            </a:pPr>
            <a:endParaRPr lang="en-US" dirty="0" smtClean="0"/>
          </a:p>
          <a:p>
            <a:pPr>
              <a:buNone/>
            </a:pPr>
            <a:r>
              <a:rPr lang="en-US" dirty="0" smtClean="0"/>
              <a:t># Define your function here</a:t>
            </a:r>
          </a:p>
          <a:p>
            <a:pPr>
              <a:buNone/>
            </a:pPr>
            <a:r>
              <a:rPr lang="en-US" dirty="0" smtClean="0"/>
              <a:t>Hello () {</a:t>
            </a:r>
          </a:p>
          <a:p>
            <a:pPr>
              <a:buNone/>
            </a:pPr>
            <a:r>
              <a:rPr lang="en-US" dirty="0" smtClean="0"/>
              <a:t>   echo "Hello World $1 $2"</a:t>
            </a:r>
          </a:p>
          <a:p>
            <a:pPr>
              <a:buNone/>
            </a:pPr>
            <a:r>
              <a:rPr lang="en-US" dirty="0" smtClean="0"/>
              <a:t>   return 10</a:t>
            </a:r>
          </a:p>
          <a:p>
            <a:pPr>
              <a:buNone/>
            </a:pPr>
            <a:r>
              <a:rPr lang="en-US" dirty="0" smtClean="0"/>
              <a:t>}</a:t>
            </a:r>
          </a:p>
          <a:p>
            <a:pPr>
              <a:buNone/>
            </a:pPr>
            <a:r>
              <a:rPr lang="en-US" dirty="0" smtClean="0"/>
              <a:t># Invoke your function</a:t>
            </a:r>
          </a:p>
          <a:p>
            <a:pPr>
              <a:buNone/>
            </a:pPr>
            <a:r>
              <a:rPr lang="en-US" dirty="0" smtClean="0"/>
              <a:t>Hello Zara Ali</a:t>
            </a:r>
          </a:p>
          <a:p>
            <a:pPr>
              <a:buNone/>
            </a:pPr>
            <a:r>
              <a:rPr lang="en-US" dirty="0" smtClean="0"/>
              <a:t># Capture value </a:t>
            </a:r>
            <a:r>
              <a:rPr lang="en-US" dirty="0" err="1" smtClean="0"/>
              <a:t>returnd</a:t>
            </a:r>
            <a:r>
              <a:rPr lang="en-US" dirty="0" smtClean="0"/>
              <a:t> by last command</a:t>
            </a:r>
          </a:p>
          <a:p>
            <a:pPr>
              <a:buNone/>
            </a:pPr>
            <a:r>
              <a:rPr lang="en-US" dirty="0" smtClean="0"/>
              <a:t>ret=$?</a:t>
            </a:r>
          </a:p>
          <a:p>
            <a:pPr>
              <a:buNone/>
            </a:pPr>
            <a:r>
              <a:rPr lang="en-US" dirty="0" smtClean="0"/>
              <a:t>echo "Return value is $ret"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Nested Functions</a:t>
            </a:r>
            <a:endParaRPr lang="en-US" dirty="0"/>
          </a:p>
        </p:txBody>
      </p:sp>
      <p:sp>
        <p:nvSpPr>
          <p:cNvPr id="3" name="Content Placeholder 2"/>
          <p:cNvSpPr>
            <a:spLocks noGrp="1"/>
          </p:cNvSpPr>
          <p:nvPr>
            <p:ph idx="1"/>
          </p:nvPr>
        </p:nvSpPr>
        <p:spPr/>
        <p:txBody>
          <a:bodyPr/>
          <a:lstStyle/>
          <a:p>
            <a:r>
              <a:rPr lang="en-US" dirty="0" smtClean="0"/>
              <a:t>One </a:t>
            </a:r>
            <a:r>
              <a:rPr lang="en-US" dirty="0"/>
              <a:t>of the more interesting features of functions is that they can call themselves and also other functions. A function that calls itself is known as a </a:t>
            </a:r>
            <a:r>
              <a:rPr lang="en-US" b="1" i="1" dirty="0"/>
              <a:t>recursive function</a:t>
            </a:r>
            <a:r>
              <a:rPr lang="en-US" dirty="0"/>
              <a:t>.</a:t>
            </a:r>
          </a:p>
          <a:p>
            <a:r>
              <a:rPr lang="en-US" dirty="0"/>
              <a:t>Following example demonstrates nesting of two functions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7500" lnSpcReduction="20000"/>
          </a:bodyPr>
          <a:lstStyle/>
          <a:p>
            <a:pPr>
              <a:buNone/>
            </a:pPr>
            <a:r>
              <a:rPr lang="en-US" dirty="0" smtClean="0"/>
              <a:t>#!/bin/</a:t>
            </a:r>
            <a:r>
              <a:rPr lang="en-US" dirty="0" err="1" smtClean="0"/>
              <a:t>sh</a:t>
            </a:r>
            <a:endParaRPr lang="en-US" dirty="0" smtClean="0"/>
          </a:p>
          <a:p>
            <a:pPr>
              <a:buNone/>
            </a:pPr>
            <a:endParaRPr lang="en-US" dirty="0" smtClean="0"/>
          </a:p>
          <a:p>
            <a:pPr>
              <a:buNone/>
            </a:pPr>
            <a:r>
              <a:rPr lang="en-US" dirty="0" smtClean="0"/>
              <a:t># Calling one function from another</a:t>
            </a:r>
          </a:p>
          <a:p>
            <a:pPr>
              <a:buNone/>
            </a:pPr>
            <a:r>
              <a:rPr lang="en-US" dirty="0" err="1" smtClean="0"/>
              <a:t>number_one</a:t>
            </a:r>
            <a:r>
              <a:rPr lang="en-US" dirty="0" smtClean="0"/>
              <a:t> () {</a:t>
            </a:r>
          </a:p>
          <a:p>
            <a:pPr>
              <a:buNone/>
            </a:pPr>
            <a:r>
              <a:rPr lang="en-US" dirty="0" smtClean="0"/>
              <a:t>   echo "This is the first function speaking..."</a:t>
            </a:r>
          </a:p>
          <a:p>
            <a:pPr>
              <a:buNone/>
            </a:pPr>
            <a:r>
              <a:rPr lang="en-US" dirty="0" smtClean="0"/>
              <a:t>   </a:t>
            </a:r>
            <a:r>
              <a:rPr lang="en-US" dirty="0" err="1" smtClean="0"/>
              <a:t>number_two</a:t>
            </a:r>
            <a:endParaRPr lang="en-US" dirty="0" smtClean="0"/>
          </a:p>
          <a:p>
            <a:pPr>
              <a:buNone/>
            </a:pPr>
            <a:r>
              <a:rPr lang="en-US" dirty="0" smtClean="0"/>
              <a:t>}</a:t>
            </a:r>
          </a:p>
          <a:p>
            <a:pPr>
              <a:buNone/>
            </a:pPr>
            <a:endParaRPr lang="en-US" dirty="0" smtClean="0"/>
          </a:p>
          <a:p>
            <a:pPr>
              <a:buNone/>
            </a:pPr>
            <a:r>
              <a:rPr lang="en-US" dirty="0" err="1" smtClean="0"/>
              <a:t>number_two</a:t>
            </a:r>
            <a:r>
              <a:rPr lang="en-US" dirty="0" smtClean="0"/>
              <a:t> () {</a:t>
            </a:r>
          </a:p>
          <a:p>
            <a:pPr>
              <a:buNone/>
            </a:pPr>
            <a:r>
              <a:rPr lang="en-US" dirty="0" smtClean="0"/>
              <a:t>   echo "This is now the second function speaking..."</a:t>
            </a:r>
          </a:p>
          <a:p>
            <a:pPr>
              <a:buNone/>
            </a:pPr>
            <a:r>
              <a:rPr lang="en-US" dirty="0" smtClean="0"/>
              <a:t>}</a:t>
            </a:r>
          </a:p>
          <a:p>
            <a:pPr>
              <a:buNone/>
            </a:pPr>
            <a:endParaRPr lang="en-US" dirty="0" smtClean="0"/>
          </a:p>
          <a:p>
            <a:pPr>
              <a:buNone/>
            </a:pPr>
            <a:r>
              <a:rPr lang="en-US" dirty="0" smtClean="0"/>
              <a:t># Calling function one.</a:t>
            </a:r>
          </a:p>
          <a:p>
            <a:pPr>
              <a:buNone/>
            </a:pPr>
            <a:r>
              <a:rPr lang="en-US" dirty="0" err="1" smtClean="0"/>
              <a:t>number_one</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fontScale="90000"/>
          </a:bodyPr>
          <a:lstStyle/>
          <a:p>
            <a:r>
              <a:rPr lang="en-US" b="1" dirty="0" smtClean="0"/>
              <a:t>Re-run </a:t>
            </a:r>
            <a:r>
              <a:rPr lang="en-US" b="1" dirty="0"/>
              <a:t>Last Executed Commands in Linux</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a:t>It would be quite efficient to re-execute the last command. If the command was quite big to type in again, this would be quite a great trick to improve efficiency. So let us see what the commands are to run the last executed command again in the Linux terminal. The ways to run the last executed command are as follows:</a:t>
            </a:r>
          </a:p>
          <a:p>
            <a:pPr lvl="0" fontAlgn="base"/>
            <a:r>
              <a:rPr lang="en-US" b="1" dirty="0"/>
              <a:t>Ctrl + P</a:t>
            </a:r>
            <a:endParaRPr lang="en-US" dirty="0"/>
          </a:p>
          <a:p>
            <a:pPr lvl="0" fontAlgn="base"/>
            <a:r>
              <a:rPr lang="en-US" b="1" dirty="0"/>
              <a:t>Up Arrow key.</a:t>
            </a:r>
            <a:endParaRPr lang="en-US" dirty="0"/>
          </a:p>
          <a:p>
            <a:pPr lvl="0" fontAlgn="base"/>
            <a:r>
              <a:rPr lang="en-US" b="1" dirty="0"/>
              <a:t>bang-bang operator.</a:t>
            </a:r>
            <a:endParaRPr lang="en-US" dirty="0"/>
          </a:p>
          <a:p>
            <a:pPr lvl="0" fontAlgn="base"/>
            <a:r>
              <a:rPr lang="en-US" b="1" baseline="30000" dirty="0"/>
              <a:t> </a:t>
            </a:r>
            <a:r>
              <a:rPr lang="en-US" b="1" dirty="0"/>
              <a:t>N</a:t>
            </a:r>
            <a:r>
              <a:rPr lang="en-US" b="1" baseline="30000" dirty="0"/>
              <a:t>th</a:t>
            </a:r>
            <a:r>
              <a:rPr lang="en-US" b="1" dirty="0"/>
              <a:t> bang operator.</a:t>
            </a:r>
            <a:endParaRPr lang="en-US" dirty="0"/>
          </a:p>
          <a:p>
            <a:pPr lvl="0" fontAlgn="base"/>
            <a:r>
              <a:rPr lang="en-US" b="1" dirty="0" err="1"/>
              <a:t>fc</a:t>
            </a:r>
            <a:r>
              <a:rPr lang="en-US" b="1" dirty="0"/>
              <a:t> command</a:t>
            </a:r>
            <a:r>
              <a:rPr lang="en-US" b="1" dirty="0" smtClean="0"/>
              <a: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 Call from Prompt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You </a:t>
            </a:r>
            <a:r>
              <a:rPr lang="en-US" dirty="0"/>
              <a:t>can put definitions for commonly used functions inside your </a:t>
            </a:r>
            <a:r>
              <a:rPr lang="en-US" b="1" i="1" dirty="0"/>
              <a:t>.profile</a:t>
            </a:r>
            <a:r>
              <a:rPr lang="en-US" dirty="0"/>
              <a:t>. These definitions will be available whenever you log in and you can use them at the command prompt.</a:t>
            </a:r>
          </a:p>
          <a:p>
            <a:r>
              <a:rPr lang="en-US" dirty="0"/>
              <a:t>Alternatively, you can group the definitions in a file, say </a:t>
            </a:r>
            <a:r>
              <a:rPr lang="en-US" b="1" i="1" dirty="0"/>
              <a:t>test.sh</a:t>
            </a:r>
            <a:r>
              <a:rPr lang="en-US" dirty="0"/>
              <a:t>, and then execute the file in the current shell by typing −</a:t>
            </a:r>
          </a:p>
          <a:p>
            <a:r>
              <a:rPr lang="en-US" dirty="0"/>
              <a:t>$. test.sh</a:t>
            </a:r>
            <a:r>
              <a:rPr lang="en-US" dirty="0" smtClean="0"/>
              <a:t> </a:t>
            </a:r>
          </a:p>
          <a:p>
            <a:r>
              <a:rPr lang="en-US" dirty="0" smtClean="0"/>
              <a:t>This </a:t>
            </a:r>
            <a:r>
              <a:rPr lang="en-US" dirty="0"/>
              <a:t>has the effect of causing functions defined inside </a:t>
            </a:r>
            <a:r>
              <a:rPr lang="en-US" b="1" i="1" dirty="0"/>
              <a:t>test.sh</a:t>
            </a:r>
            <a:r>
              <a:rPr lang="en-US" dirty="0"/>
              <a:t> to be read and defined to the current shell as follows </a:t>
            </a:r>
            <a:r>
              <a:rPr lang="en-US" dirty="0" smtClean="0"/>
              <a: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smtClean="0"/>
              <a:t>$ </a:t>
            </a:r>
            <a:r>
              <a:rPr lang="en-US" b="1" dirty="0" err="1" smtClean="0"/>
              <a:t>number_one</a:t>
            </a:r>
            <a:endParaRPr lang="en-US" b="1" dirty="0" smtClean="0"/>
          </a:p>
          <a:p>
            <a:r>
              <a:rPr lang="en-US" dirty="0" smtClean="0"/>
              <a:t>This is the first function speaking...This is now the second function speaking...$ To remove the definition of a function from the shell, use the unset command with the </a:t>
            </a:r>
            <a:r>
              <a:rPr lang="en-US" b="1" dirty="0" smtClean="0"/>
              <a:t>.f</a:t>
            </a:r>
            <a:r>
              <a:rPr lang="en-US" dirty="0" smtClean="0"/>
              <a:t> option. This command is also used to remove the definition of a variable to the shell.</a:t>
            </a:r>
          </a:p>
          <a:p>
            <a:r>
              <a:rPr lang="en-US" b="1" dirty="0" smtClean="0"/>
              <a:t>$ unset -f </a:t>
            </a:r>
            <a:r>
              <a:rPr lang="en-US" b="1" dirty="0" err="1" smtClean="0"/>
              <a:t>function_name</a:t>
            </a:r>
            <a:endParaRPr lang="en-US" b="1"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4525963"/>
          </a:xfrm>
        </p:spPr>
        <p:txBody>
          <a:bodyPr>
            <a:normAutofit/>
          </a:bodyPr>
          <a:lstStyle/>
          <a:p>
            <a:pPr algn="just" fontAlgn="base"/>
            <a:r>
              <a:rPr lang="en-US" sz="2400" b="1" dirty="0"/>
              <a:t>1) Ctrl + P</a:t>
            </a:r>
          </a:p>
          <a:p>
            <a:pPr algn="just" fontAlgn="base"/>
            <a:r>
              <a:rPr lang="en-US" sz="2400" dirty="0"/>
              <a:t>This is the most dependable shortcut in Linux to execute the last run command in the terminal. Just press the Ctrl and P keys together to fill the prompt with the last executed command and you are ready to go. This method works in bash perfectly even after closing the terminal, but it might not work in </a:t>
            </a:r>
            <a:r>
              <a:rPr lang="en-US" sz="2400" dirty="0" err="1"/>
              <a:t>zsh</a:t>
            </a:r>
            <a:r>
              <a:rPr lang="en-US" sz="2400" dirty="0"/>
              <a:t> after closing the session. But still, it is quite more reliable than other methods.</a:t>
            </a:r>
          </a:p>
          <a:p>
            <a:pPr algn="just"/>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2) Up Arrow key </a:t>
            </a:r>
            <a:endParaRPr lang="en-US" dirty="0"/>
          </a:p>
        </p:txBody>
      </p:sp>
      <p:sp>
        <p:nvSpPr>
          <p:cNvPr id="3" name="Content Placeholder 2"/>
          <p:cNvSpPr>
            <a:spLocks noGrp="1"/>
          </p:cNvSpPr>
          <p:nvPr>
            <p:ph idx="1"/>
          </p:nvPr>
        </p:nvSpPr>
        <p:spPr/>
        <p:txBody>
          <a:bodyPr>
            <a:normAutofit/>
          </a:bodyPr>
          <a:lstStyle/>
          <a:p>
            <a:pPr fontAlgn="base"/>
            <a:r>
              <a:rPr lang="en-US" dirty="0" smtClean="0"/>
              <a:t>Simply </a:t>
            </a:r>
            <a:r>
              <a:rPr lang="en-US" dirty="0"/>
              <a:t>works most of the time, using arrow keys is the most popular way to search through previous commands. This is the most known and used a keyboard shortcut to run the previous commands. The usage It’s quite straightforward to use the up arrow key to search through the previously executed command.</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3) Using a double bang(!) operator</a:t>
            </a:r>
            <a:endParaRPr lang="en-US" dirty="0"/>
          </a:p>
        </p:txBody>
      </p:sp>
      <p:sp>
        <p:nvSpPr>
          <p:cNvPr id="3" name="Content Placeholder 2"/>
          <p:cNvSpPr>
            <a:spLocks noGrp="1"/>
          </p:cNvSpPr>
          <p:nvPr>
            <p:ph idx="1"/>
          </p:nvPr>
        </p:nvSpPr>
        <p:spPr/>
        <p:txBody>
          <a:bodyPr/>
          <a:lstStyle/>
          <a:p>
            <a:pPr fontAlgn="base"/>
            <a:r>
              <a:rPr lang="en-US" dirty="0" smtClean="0"/>
              <a:t>Double </a:t>
            </a:r>
            <a:r>
              <a:rPr lang="en-US" dirty="0"/>
              <a:t>bang or !! is also one of the ways where you can run the last command. It is also known as the bang-bang command, which repeats the previously executed command as previously mentioned.</a:t>
            </a:r>
          </a:p>
          <a:p>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4) Single bang (!) search</a:t>
            </a:r>
            <a:endParaRPr lang="en-US" dirty="0"/>
          </a:p>
        </p:txBody>
      </p:sp>
      <p:sp>
        <p:nvSpPr>
          <p:cNvPr id="3" name="Content Placeholder 2"/>
          <p:cNvSpPr>
            <a:spLocks noGrp="1"/>
          </p:cNvSpPr>
          <p:nvPr>
            <p:ph idx="1"/>
          </p:nvPr>
        </p:nvSpPr>
        <p:spPr/>
        <p:txBody>
          <a:bodyPr>
            <a:normAutofit fontScale="92500"/>
          </a:bodyPr>
          <a:lstStyle/>
          <a:p>
            <a:pPr fontAlgn="base"/>
            <a:r>
              <a:rPr lang="en-US" dirty="0" smtClean="0"/>
              <a:t>The </a:t>
            </a:r>
            <a:r>
              <a:rPr lang="en-US" dirty="0"/>
              <a:t>single band operator is followed by the number, which tells it which previous command it would run. For running the last command, we use !-1, indicating the last command, if we use !-2, we will run the second-last command and so forth. The bang operator searches for commands from the shell history and executes as the mentioned number accordingly.</a:t>
            </a:r>
          </a:p>
          <a:p>
            <a:r>
              <a:rPr lang="en-US" dirty="0" smtClean="0"/>
              <a:t>!-1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5) Using </a:t>
            </a:r>
            <a:r>
              <a:rPr lang="en-US" b="1" dirty="0" err="1" smtClean="0"/>
              <a:t>fc</a:t>
            </a:r>
            <a:r>
              <a:rPr lang="en-US" b="1" dirty="0" smtClean="0"/>
              <a:t> command </a:t>
            </a:r>
            <a:endParaRPr lang="en-US" dirty="0"/>
          </a:p>
        </p:txBody>
      </p:sp>
      <p:sp>
        <p:nvSpPr>
          <p:cNvPr id="3" name="Content Placeholder 2"/>
          <p:cNvSpPr>
            <a:spLocks noGrp="1"/>
          </p:cNvSpPr>
          <p:nvPr>
            <p:ph idx="1"/>
          </p:nvPr>
        </p:nvSpPr>
        <p:spPr/>
        <p:txBody>
          <a:bodyPr/>
          <a:lstStyle/>
          <a:p>
            <a:pPr fontAlgn="base"/>
            <a:r>
              <a:rPr lang="en-US" dirty="0" smtClean="0"/>
              <a:t>FC </a:t>
            </a:r>
            <a:r>
              <a:rPr lang="en-US" dirty="0"/>
              <a:t>is a program built-in certain popular shells to work with the previously executed commands. We can use it for executing the last command very easily by just entering a flag or argument into it.</a:t>
            </a:r>
          </a:p>
          <a:p>
            <a:pPr fontAlgn="base"/>
            <a:r>
              <a:rPr lang="en-US" dirty="0" err="1" smtClean="0"/>
              <a:t>fc</a:t>
            </a:r>
            <a:r>
              <a:rPr lang="en-US" dirty="0" smtClean="0"/>
              <a:t> -</a:t>
            </a:r>
            <a:r>
              <a:rPr lang="en-US" dirty="0" err="1" smtClean="0"/>
              <a:t>s</a:t>
            </a:r>
            <a:r>
              <a:rPr lang="en-US" dirty="0" err="1"/>
              <a:t>By</a:t>
            </a:r>
            <a:r>
              <a:rPr lang="en-US" dirty="0"/>
              <a:t> adding in -s, we can easily execute the last run command.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alias command in Linux</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b="1" dirty="0"/>
              <a:t>alias </a:t>
            </a:r>
            <a:r>
              <a:rPr lang="en-US" dirty="0"/>
              <a:t>command instructs the shell to replace one string with another string while executing the commands. </a:t>
            </a:r>
          </a:p>
          <a:p>
            <a:pPr fontAlgn="base"/>
            <a:r>
              <a:rPr lang="en-US" dirty="0"/>
              <a:t>When we often have to use a single big command multiple times, in those cases, we create something called as </a:t>
            </a:r>
            <a:r>
              <a:rPr lang="en-US" b="1" i="1" dirty="0"/>
              <a:t>alias</a:t>
            </a:r>
            <a:r>
              <a:rPr lang="en-US" dirty="0"/>
              <a:t> for that command. </a:t>
            </a:r>
            <a:r>
              <a:rPr lang="en-US" i="1" dirty="0"/>
              <a:t>Alias </a:t>
            </a:r>
            <a:r>
              <a:rPr lang="en-US" dirty="0"/>
              <a:t>is like a shortcut command which will have same functionality as if we are writing the whole command. </a:t>
            </a:r>
          </a:p>
          <a:p>
            <a:pPr fontAlgn="base"/>
            <a:r>
              <a:rPr lang="en-US" b="1" dirty="0"/>
              <a:t>Syntax:</a:t>
            </a:r>
            <a:r>
              <a:rPr lang="en-US" dirty="0"/>
              <a:t>  </a:t>
            </a:r>
          </a:p>
          <a:p>
            <a:pPr fontAlgn="base"/>
            <a:r>
              <a:rPr lang="en-US" b="1" dirty="0"/>
              <a:t>alias [-p] [name[=value] ... ]</a:t>
            </a:r>
            <a:endParaRPr lang="en-US" dirty="0"/>
          </a:p>
          <a:p>
            <a:pPr fontAlgn="base"/>
            <a:r>
              <a:rPr lang="en-US" dirty="0"/>
              <a:t>  </a:t>
            </a:r>
            <a:br>
              <a:rPr lang="en-US" dirty="0"/>
            </a:br>
            <a:r>
              <a:rPr lang="en-US" b="1" dirty="0"/>
              <a:t>Creating an alias </a:t>
            </a:r>
            <a:r>
              <a:rPr lang="en-US" dirty="0"/>
              <a:t>: </a:t>
            </a:r>
          </a:p>
          <a:p>
            <a:pPr fontAlgn="base"/>
            <a:r>
              <a:rPr lang="en-US" b="1" dirty="0"/>
              <a:t>Syntax:</a:t>
            </a:r>
            <a:r>
              <a:rPr lang="en-US" dirty="0"/>
              <a:t> </a:t>
            </a:r>
          </a:p>
          <a:p>
            <a:pPr fontAlgn="base"/>
            <a:r>
              <a:rPr lang="en-US" dirty="0"/>
              <a:t>alias name="value"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https://media.geeksforgeeks.org/wp-content/uploads/Creating-an-alias-p.png"/>
          <p:cNvPicPr/>
          <p:nvPr/>
        </p:nvPicPr>
        <p:blipFill>
          <a:blip r:embed="rId2"/>
          <a:srcRect/>
          <a:stretch>
            <a:fillRect/>
          </a:stretch>
        </p:blipFill>
        <p:spPr bwMode="auto">
          <a:xfrm>
            <a:off x="304800" y="228600"/>
            <a:ext cx="8458200" cy="64008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750</Words>
  <Application>Microsoft Office PowerPoint</Application>
  <PresentationFormat>On-screen Show (4:3)</PresentationFormat>
  <Paragraphs>101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Re-run Last Executed Commands in Linux  alias command in Linux   Linux - Shell Functions  </vt:lpstr>
      <vt:lpstr>Re-run Last Executed Commands in Linux </vt:lpstr>
      <vt:lpstr>Slide 3</vt:lpstr>
      <vt:lpstr>2) Up Arrow key </vt:lpstr>
      <vt:lpstr>3) Using a double bang(!) operator</vt:lpstr>
      <vt:lpstr>4) Single bang (!) search</vt:lpstr>
      <vt:lpstr>5) Using fc command </vt:lpstr>
      <vt:lpstr>alias command in Linux</vt:lpstr>
      <vt:lpstr>Slide 9</vt:lpstr>
      <vt:lpstr>Creating an Unalias </vt:lpstr>
      <vt:lpstr> Linux - Shell Functions</vt:lpstr>
      <vt:lpstr>Creating Functions</vt:lpstr>
      <vt:lpstr>Example </vt:lpstr>
      <vt:lpstr>Pass Parameters to a Function</vt:lpstr>
      <vt:lpstr>Slide 15</vt:lpstr>
      <vt:lpstr>Returning Values from Functions</vt:lpstr>
      <vt:lpstr>Slide 17</vt:lpstr>
      <vt:lpstr>Nested Functions</vt:lpstr>
      <vt:lpstr>Slide 19</vt:lpstr>
      <vt:lpstr>Function Call from Prompt</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Re-run Last Executed Commands in Linux  alias command in Linux   Linux - Shell Functions  </dc:title>
  <dc:creator>Intel</dc:creator>
  <cp:lastModifiedBy>Intel</cp:lastModifiedBy>
  <cp:revision>1</cp:revision>
  <dcterms:created xsi:type="dcterms:W3CDTF">2022-11-03T23:27:53Z</dcterms:created>
  <dcterms:modified xsi:type="dcterms:W3CDTF">2022-11-04T00:01:25Z</dcterms:modified>
</cp:coreProperties>
</file>