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49312E-FE9F-49EB-9331-2A8787C767CE}"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9312E-FE9F-49EB-9331-2A8787C767CE}"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9312E-FE9F-49EB-9331-2A8787C767CE}"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9312E-FE9F-49EB-9331-2A8787C767CE}"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9312E-FE9F-49EB-9331-2A8787C767CE}"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49312E-FE9F-49EB-9331-2A8787C767CE}"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49312E-FE9F-49EB-9331-2A8787C767CE}"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49312E-FE9F-49EB-9331-2A8787C767CE}"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9312E-FE9F-49EB-9331-2A8787C767CE}"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9312E-FE9F-49EB-9331-2A8787C767CE}"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9312E-FE9F-49EB-9331-2A8787C767CE}"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A6C16-9C54-42A1-B8C7-77EB0332D5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9312E-FE9F-49EB-9331-2A8787C767CE}" type="datetimeFigureOut">
              <a:rPr lang="en-US" smtClean="0"/>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A6C16-9C54-42A1-B8C7-77EB0332D5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Rescue </a:t>
            </a:r>
            <a:r>
              <a:rPr lang="en-US" dirty="0" smtClean="0"/>
              <a:t>Mode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Problems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a:t>might need to boot into one of these recovery modes for any of the following reasons:</a:t>
            </a:r>
          </a:p>
          <a:p>
            <a:r>
              <a:rPr lang="en-US" dirty="0"/>
              <a:t>You are unable to boot normally into Red Hat Enterprise Linux (</a:t>
            </a:r>
            <a:r>
              <a:rPr lang="en-US" dirty="0" err="1"/>
              <a:t>runlevel</a:t>
            </a:r>
            <a:r>
              <a:rPr lang="en-US" dirty="0"/>
              <a:t> 3 or 5).</a:t>
            </a:r>
          </a:p>
          <a:p>
            <a:r>
              <a:rPr lang="en-US" dirty="0"/>
              <a:t>You are having hardware or software problems, and you want to get a few important files off of your system's hard drive.</a:t>
            </a:r>
          </a:p>
          <a:p>
            <a:r>
              <a:rPr lang="en-US" dirty="0"/>
              <a:t>You forgot the root password.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143000"/>
          </a:xfrm>
        </p:spPr>
        <p:txBody>
          <a:bodyPr>
            <a:normAutofit fontScale="90000"/>
          </a:bodyPr>
          <a:lstStyle/>
          <a:p>
            <a:r>
              <a:rPr lang="en-US" b="1" dirty="0" smtClean="0"/>
              <a:t>Unable to Boot into Red Hat Enterprise Linux</a:t>
            </a:r>
            <a:br>
              <a:rPr lang="en-US" b="1" dirty="0" smtClean="0"/>
            </a:b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This </a:t>
            </a:r>
            <a:r>
              <a:rPr lang="en-US" dirty="0"/>
              <a:t>problem is often caused by the installation of another operating system after you have installed Red Hat Enterprise Linux. Some other operating systems assume that you have no other operating system(s) on your computer. They overwrite the Master Boot Record (MBR) that originally contained the GRUB boot loader. If the boot loader is overwritten in this manner, you cannot boot Red Hat Enterprise Linux unless you can get into rescue mode and reconfigure the boot loader.</a:t>
            </a:r>
          </a:p>
          <a:p>
            <a:r>
              <a:rPr lang="en-US" dirty="0"/>
              <a:t>Another common problem occurs when using a partitioning tool to resize a partition or create a new partition from free space after installation, and it changes the order of your partitions. If the partition number of your / partition changes, the boot loader might not be able to find it to mount the partition. To fix this problem, boot in rescue mode and modify the /boot/grub/</a:t>
            </a:r>
            <a:r>
              <a:rPr lang="en-US" dirty="0" err="1"/>
              <a:t>grub.conf</a:t>
            </a:r>
            <a:r>
              <a:rPr lang="en-US" dirty="0"/>
              <a:t> file.</a:t>
            </a:r>
          </a:p>
          <a:p>
            <a:r>
              <a:rPr lang="en-US" dirty="0"/>
              <a:t>For instructions on how to reinstall the GRUB boot loader from a rescue environment,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Reinstalling the Boot </a:t>
            </a:r>
            <a:r>
              <a:rPr lang="en-US" dirty="0" smtClean="0"/>
              <a:t>Loader</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many cases, the GRUB boot loader can mistakenly be deleted, corrupted, or replaced by other operating systems.</a:t>
            </a:r>
          </a:p>
          <a:p>
            <a:r>
              <a:rPr lang="en-US" dirty="0"/>
              <a:t>The following steps detail the process on how GRUB is reinstalled on the master boot record:</a:t>
            </a:r>
          </a:p>
          <a:p>
            <a:r>
              <a:rPr lang="en-US" dirty="0"/>
              <a:t>Boot the system from an installation boot medium.</a:t>
            </a:r>
          </a:p>
          <a:p>
            <a:r>
              <a:rPr lang="en-US" dirty="0"/>
              <a:t>Type </a:t>
            </a:r>
            <a:r>
              <a:rPr lang="en-US" dirty="0" err="1"/>
              <a:t>linux</a:t>
            </a:r>
            <a:r>
              <a:rPr lang="en-US" dirty="0"/>
              <a:t> rescue at the installation boot prompt to enter the rescue environment.</a:t>
            </a:r>
          </a:p>
          <a:p>
            <a:r>
              <a:rPr lang="en-US" dirty="0"/>
              <a:t>Type </a:t>
            </a:r>
            <a:r>
              <a:rPr lang="en-US" dirty="0" err="1"/>
              <a:t>chroot</a:t>
            </a:r>
            <a:r>
              <a:rPr lang="en-US" dirty="0"/>
              <a:t> /</a:t>
            </a:r>
            <a:r>
              <a:rPr lang="en-US" dirty="0" err="1"/>
              <a:t>mnt</a:t>
            </a:r>
            <a:r>
              <a:rPr lang="en-US" dirty="0"/>
              <a:t>/</a:t>
            </a:r>
            <a:r>
              <a:rPr lang="en-US" dirty="0" err="1"/>
              <a:t>sysimage</a:t>
            </a:r>
            <a:r>
              <a:rPr lang="en-US" dirty="0"/>
              <a:t> to mount the root partition.</a:t>
            </a:r>
          </a:p>
          <a:p>
            <a:r>
              <a:rPr lang="en-US" dirty="0"/>
              <a:t>Type /</a:t>
            </a:r>
            <a:r>
              <a:rPr lang="en-US" dirty="0" err="1"/>
              <a:t>sbin</a:t>
            </a:r>
            <a:r>
              <a:rPr lang="en-US" dirty="0"/>
              <a:t>/grub-install </a:t>
            </a:r>
            <a:r>
              <a:rPr lang="en-US" i="1" dirty="0" err="1"/>
              <a:t>bootpart</a:t>
            </a:r>
            <a:r>
              <a:rPr lang="en-US" dirty="0"/>
              <a:t> to reinstall the GRUB boot loader, where </a:t>
            </a:r>
            <a:r>
              <a:rPr lang="en-US" i="1" dirty="0" err="1"/>
              <a:t>bootpart</a:t>
            </a:r>
            <a:r>
              <a:rPr lang="en-US" dirty="0"/>
              <a:t> is the boot partition (typically, /dev/sda).</a:t>
            </a:r>
          </a:p>
          <a:p>
            <a:r>
              <a:rPr lang="en-US" dirty="0"/>
              <a:t>Review the /boot/grub/</a:t>
            </a:r>
            <a:r>
              <a:rPr lang="en-US" dirty="0" err="1"/>
              <a:t>grub.conf</a:t>
            </a:r>
            <a:r>
              <a:rPr lang="en-US" dirty="0"/>
              <a:t> file, as additional entries may be needed for GRUB to control additional operating systems.</a:t>
            </a:r>
          </a:p>
          <a:p>
            <a:r>
              <a:rPr lang="en-US" dirty="0"/>
              <a:t>Reboot the system</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Hardware/Software Problems</a:t>
            </a:r>
            <a:endParaRPr lang="en-US" b="1" dirty="0"/>
          </a:p>
        </p:txBody>
      </p:sp>
      <p:sp>
        <p:nvSpPr>
          <p:cNvPr id="3" name="Content Placeholder 2"/>
          <p:cNvSpPr>
            <a:spLocks noGrp="1"/>
          </p:cNvSpPr>
          <p:nvPr>
            <p:ph idx="1"/>
          </p:nvPr>
        </p:nvSpPr>
        <p:spPr/>
        <p:txBody>
          <a:bodyPr>
            <a:normAutofit lnSpcReduction="10000"/>
          </a:bodyPr>
          <a:lstStyle/>
          <a:p>
            <a:r>
              <a:rPr lang="en-US" dirty="0" smtClean="0"/>
              <a:t>This </a:t>
            </a:r>
            <a:r>
              <a:rPr lang="en-US" dirty="0"/>
              <a:t>category includes a wide variety of different situations. Two examples include failing hard drives and specifying an invalid root device or kernel in the boot loader configuration file. If either of these occur, you might not be able to reboot into Red Hat Enterprise Linux. However, if you boot into one of the system recovery modes, you might be able to resolve the problem or at least get copies of your most important files.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Root Password</a:t>
            </a:r>
            <a:endParaRPr lang="en-US" dirty="0"/>
          </a:p>
        </p:txBody>
      </p:sp>
      <p:sp>
        <p:nvSpPr>
          <p:cNvPr id="3" name="Content Placeholder 2"/>
          <p:cNvSpPr>
            <a:spLocks noGrp="1"/>
          </p:cNvSpPr>
          <p:nvPr>
            <p:ph idx="1"/>
          </p:nvPr>
        </p:nvSpPr>
        <p:spPr/>
        <p:txBody>
          <a:bodyPr/>
          <a:lstStyle/>
          <a:p>
            <a:r>
              <a:rPr lang="en-US" dirty="0" smtClean="0"/>
              <a:t>What </a:t>
            </a:r>
            <a:r>
              <a:rPr lang="en-US" dirty="0"/>
              <a:t>can you do if you forget your root password? To reset it to a different password, boot into rescue mode or single-user mode, and use the </a:t>
            </a:r>
            <a:r>
              <a:rPr lang="en-US" dirty="0" err="1"/>
              <a:t>passwd</a:t>
            </a:r>
            <a:r>
              <a:rPr lang="en-US" dirty="0"/>
              <a:t> command to reset the root password.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368</Words>
  <Application>Microsoft Office PowerPoint</Application>
  <PresentationFormat>On-screen Show (4:3)</PresentationFormat>
  <Paragraphs>23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Rescue Mode</vt:lpstr>
      <vt:lpstr>Common Problems </vt:lpstr>
      <vt:lpstr>Unable to Boot into Red Hat Enterprise Linux </vt:lpstr>
      <vt:lpstr>Reinstalling the Boot Loader</vt:lpstr>
      <vt:lpstr>Hardware/Software Problems</vt:lpstr>
      <vt:lpstr>Root Password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Rescue Mode</dc:title>
  <dc:creator>Intel</dc:creator>
  <cp:lastModifiedBy>Intel</cp:lastModifiedBy>
  <cp:revision>2</cp:revision>
  <dcterms:created xsi:type="dcterms:W3CDTF">2022-11-18T06:39:33Z</dcterms:created>
  <dcterms:modified xsi:type="dcterms:W3CDTF">2022-11-18T07:02:40Z</dcterms:modified>
</cp:coreProperties>
</file>