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22C7C-846E-4938-BE42-B82294CA9C41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418F8-7816-4EB7-8F90-B4D7E618E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418F8-7816-4EB7-8F90-B4D7E618E9D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4F1C-F214-4734-ADEC-BA01AB605E6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C467-7CDC-40F4-AF3A-6EC48EA08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builtin</a:t>
            </a:r>
            <a:r>
              <a:rPr lang="en-US" b="1" dirty="0"/>
              <a:t> command in </a:t>
            </a:r>
            <a:r>
              <a:rPr lang="en-US" b="1" dirty="0" smtClean="0"/>
              <a:t>Linux</a:t>
            </a:r>
            <a:br>
              <a:rPr lang="en-US" b="1" dirty="0" smtClean="0"/>
            </a:br>
            <a:r>
              <a:rPr lang="en-US" b="1" dirty="0" err="1"/>
              <a:t>Emacs</a:t>
            </a:r>
            <a:r>
              <a:rPr lang="en-US" b="1" dirty="0"/>
              <a:t> vs. Vim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Run Linux Commands in the Background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Running shell command in background using (&amp;) sign 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To run a command or a script to the background, terminate it with an ampersand sign (&amp;) at the end as shown.</a:t>
            </a:r>
          </a:p>
          <a:p>
            <a:r>
              <a:rPr lang="en-US" dirty="0" smtClean="0"/>
              <a:t>$ command &amp;</a:t>
            </a:r>
          </a:p>
          <a:p>
            <a:endParaRPr lang="en-US" dirty="0"/>
          </a:p>
        </p:txBody>
      </p:sp>
      <p:sp>
        <p:nvSpPr>
          <p:cNvPr id="1026" name="AutoShape 2" descr="linux-ping-command-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02" y="533400"/>
            <a:ext cx="833897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A better approach is to redirect the command to /dev/null and later append the ampersand sign at the end as shown</a:t>
            </a:r>
          </a:p>
          <a:p>
            <a:r>
              <a:rPr lang="en-US" dirty="0" smtClean="0"/>
              <a:t>$ command &amp;&gt;/dev/null &amp;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3276600"/>
            <a:ext cx="87630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To terminate the background process, run the kill command followed by the PID of the process as follows. The -9 option terminates the process immediately.</a:t>
            </a:r>
          </a:p>
          <a:p>
            <a:r>
              <a:rPr lang="en-US" dirty="0" smtClean="0"/>
              <a:t>$ kill -9 138314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14800"/>
            <a:ext cx="8723948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Running shell command or script in background using </a:t>
            </a:r>
            <a:r>
              <a:rPr lang="en-US" b="1" dirty="0" err="1" smtClean="0"/>
              <a:t>nohup</a:t>
            </a:r>
            <a:r>
              <a:rPr lang="en-US" b="1" dirty="0" smtClean="0"/>
              <a:t> command</a:t>
            </a:r>
          </a:p>
          <a:p>
            <a:r>
              <a:rPr lang="en-US" dirty="0" smtClean="0"/>
              <a:t>Another way you can run a command in the background is using the </a:t>
            </a:r>
            <a:r>
              <a:rPr lang="en-US" dirty="0" err="1" smtClean="0"/>
              <a:t>nohup</a:t>
            </a:r>
            <a:r>
              <a:rPr lang="en-US" dirty="0" smtClean="0"/>
              <a:t> command. The </a:t>
            </a:r>
            <a:r>
              <a:rPr lang="en-US" dirty="0" err="1" smtClean="0"/>
              <a:t>nohup</a:t>
            </a:r>
            <a:r>
              <a:rPr lang="en-US" dirty="0" smtClean="0"/>
              <a:t> command, short for no hang up, is a command that keeps a process running even after exiting the shell.</a:t>
            </a:r>
          </a:p>
          <a:p>
            <a:r>
              <a:rPr lang="en-US" dirty="0" smtClean="0"/>
              <a:t>It does this by blocking the processes from receiving a SIGHUP (Signal Hang UP) signal which is a signal that is typically sent to a process when it exits the terminal.</a:t>
            </a:r>
          </a:p>
          <a:p>
            <a:r>
              <a:rPr lang="en-US" dirty="0" smtClean="0"/>
              <a:t>To send a command or script in the background and keep it running, use the syntax:</a:t>
            </a:r>
          </a:p>
          <a:p>
            <a:r>
              <a:rPr lang="en-US" b="1" dirty="0" smtClean="0"/>
              <a:t>$ </a:t>
            </a:r>
            <a:r>
              <a:rPr lang="en-US" b="1" dirty="0" err="1" smtClean="0"/>
              <a:t>nohup</a:t>
            </a:r>
            <a:r>
              <a:rPr lang="en-US" b="1" dirty="0" smtClean="0"/>
              <a:t> command &amp;&gt;/dev/null &amp;</a:t>
            </a:r>
          </a:p>
          <a:p>
            <a:r>
              <a:rPr lang="en-US" b="1" dirty="0" smtClean="0"/>
              <a:t>$ </a:t>
            </a:r>
            <a:r>
              <a:rPr lang="en-US" b="1" dirty="0" err="1" smtClean="0"/>
              <a:t>nohup</a:t>
            </a:r>
            <a:r>
              <a:rPr lang="en-US" b="1" dirty="0" smtClean="0"/>
              <a:t> shell-script.sh &amp;&gt;/dev/null &amp;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For example,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nohup</a:t>
            </a:r>
            <a:r>
              <a:rPr lang="en-US" dirty="0" smtClean="0"/>
              <a:t> ping google.com &amp;&gt;/dev/null &amp;</a:t>
            </a:r>
          </a:p>
          <a:p>
            <a:r>
              <a:rPr lang="en-US" dirty="0" smtClean="0"/>
              <a:t>Again, you can verify that the command is running in the background using the command:</a:t>
            </a:r>
          </a:p>
          <a:p>
            <a:r>
              <a:rPr lang="en-US" dirty="0" smtClean="0"/>
              <a:t>$ jobs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8377918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builtin</a:t>
            </a:r>
            <a:r>
              <a:rPr lang="en-US" b="1" dirty="0"/>
              <a:t> command in Linux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builtin</a:t>
            </a:r>
            <a:r>
              <a:rPr lang="en-US" dirty="0"/>
              <a:t> command is used to run a shell </a:t>
            </a:r>
            <a:r>
              <a:rPr lang="en-US" dirty="0" err="1"/>
              <a:t>builtin</a:t>
            </a:r>
            <a:r>
              <a:rPr lang="en-US" dirty="0"/>
              <a:t>, passing it arguments(</a:t>
            </a:r>
            <a:r>
              <a:rPr lang="en-US" dirty="0" err="1"/>
              <a:t>args</a:t>
            </a:r>
            <a:r>
              <a:rPr lang="en-US" dirty="0"/>
              <a:t>), and also to get the exit status. The main use of this command is to define a shell function having the same name as the shell </a:t>
            </a:r>
            <a:r>
              <a:rPr lang="en-US" dirty="0" err="1"/>
              <a:t>builtin</a:t>
            </a:r>
            <a:r>
              <a:rPr lang="en-US" dirty="0"/>
              <a:t> by keeping the functionality of the </a:t>
            </a:r>
            <a:r>
              <a:rPr lang="en-US" dirty="0" err="1"/>
              <a:t>builtin</a:t>
            </a:r>
            <a:r>
              <a:rPr lang="en-US" dirty="0"/>
              <a:t> within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[shell-</a:t>
            </a:r>
            <a:r>
              <a:rPr lang="en-US" dirty="0" err="1" smtClean="0"/>
              <a:t>builtin</a:t>
            </a:r>
            <a:r>
              <a:rPr lang="en-US" dirty="0" smtClean="0"/>
              <a:t> [</a:t>
            </a:r>
            <a:r>
              <a:rPr lang="en-US" dirty="0" err="1" smtClean="0"/>
              <a:t>arg</a:t>
            </a:r>
            <a:r>
              <a:rPr lang="en-US" dirty="0" smtClean="0"/>
              <a:t> ..]]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Here, we are creating a function to replace the ‘</a:t>
            </a:r>
            <a:r>
              <a:rPr lang="en-US" dirty="0" err="1"/>
              <a:t>cd</a:t>
            </a:r>
            <a:r>
              <a:rPr lang="en-US" dirty="0"/>
              <a:t>’ command. When you will use </a:t>
            </a:r>
            <a:r>
              <a:rPr lang="en-US" dirty="0" err="1"/>
              <a:t>cd</a:t>
            </a:r>
            <a:r>
              <a:rPr lang="en-US" dirty="0"/>
              <a:t>() function it will change the directory to the desktop directly.</a:t>
            </a:r>
          </a:p>
        </p:txBody>
      </p:sp>
      <p:pic>
        <p:nvPicPr>
          <p:cNvPr id="1026" name="Picture 2" descr="https://media.geeksforgeeks.org/wp-content/uploads/builtin-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35658"/>
            <a:ext cx="7239000" cy="3222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 err="1" smtClean="0"/>
              <a:t>builtin</a:t>
            </a:r>
            <a:r>
              <a:rPr lang="en-US" b="1" dirty="0" smtClean="0"/>
              <a:t> –help Command:</a:t>
            </a:r>
            <a:r>
              <a:rPr lang="en-US" dirty="0" smtClean="0"/>
              <a:t> It displays help information.</a:t>
            </a:r>
            <a:endParaRPr lang="en-US" dirty="0"/>
          </a:p>
        </p:txBody>
      </p:sp>
      <p:pic>
        <p:nvPicPr>
          <p:cNvPr id="8194" name="Picture 2" descr="https://media.geeksforgeeks.org/wp-content/uploads/builtin-hel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376976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`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686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4472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Right Conduct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Love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 -Violence </a:t>
                      </a:r>
                      <a:endParaRPr lang="en-US" sz="2000" dirty="0"/>
                    </a:p>
                  </a:txBody>
                  <a:tcPr/>
                </a:tc>
              </a:tr>
              <a:tr h="4472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Manners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Patience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Truthfulness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Kindness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Consideration</a:t>
                      </a:r>
                      <a:endParaRPr lang="en-US" sz="2000" b="1" dirty="0"/>
                    </a:p>
                  </a:txBody>
                  <a:tcPr/>
                </a:tc>
              </a:tr>
              <a:tr h="7719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Health Awareness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Concentration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Creativity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Friendship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Cooperation</a:t>
                      </a:r>
                      <a:endParaRPr lang="en-US" sz="2000" b="1" dirty="0"/>
                    </a:p>
                  </a:txBody>
                  <a:tcPr/>
                </a:tc>
              </a:tr>
              <a:tr h="7719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Helpfulness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Positivity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Honesty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Forgiveness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Global Stewardship</a:t>
                      </a:r>
                      <a:endParaRPr lang="en-US" sz="2000" b="1" dirty="0"/>
                    </a:p>
                  </a:txBody>
                  <a:tcPr/>
                </a:tc>
              </a:tr>
              <a:tr h="7719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Responsibility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Self Acceptance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Determination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Generosity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Loyalty</a:t>
                      </a:r>
                      <a:endParaRPr lang="en-US" sz="2000" b="1" dirty="0"/>
                    </a:p>
                  </a:txBody>
                  <a:tcPr/>
                </a:tc>
              </a:tr>
              <a:tr h="7719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Independence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Self Discipline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Fairness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Compassion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Active Citizenship</a:t>
                      </a:r>
                      <a:endParaRPr lang="en-US" sz="2000" b="1" dirty="0"/>
                    </a:p>
                  </a:txBody>
                  <a:tcPr/>
                </a:tc>
              </a:tr>
              <a:tr h="4472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Perseverance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Thankfulness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Tolerance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Justice</a:t>
                      </a:r>
                      <a:endParaRPr lang="en-US" sz="2000" b="1" dirty="0"/>
                    </a:p>
                  </a:txBody>
                  <a:tcPr/>
                </a:tc>
              </a:tr>
              <a:tr h="4472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Courage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Contentment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Reflection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Service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Respect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"/>
            <a:ext cx="92583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Run Linux Commands in the Background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293</Words>
  <Application>Microsoft Office PowerPoint</Application>
  <PresentationFormat>On-screen Show (4:3)</PresentationFormat>
  <Paragraphs>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builtin command in Linux Emacs vs. Vim:  Run Linux Commands in the Background    </vt:lpstr>
      <vt:lpstr>builtin command in Linux </vt:lpstr>
      <vt:lpstr>Syntax:</vt:lpstr>
      <vt:lpstr>Example:</vt:lpstr>
      <vt:lpstr>Slide 5</vt:lpstr>
      <vt:lpstr>`</vt:lpstr>
      <vt:lpstr>Slide 7</vt:lpstr>
      <vt:lpstr>Slide 8</vt:lpstr>
      <vt:lpstr>Run Linux Commands in the Background </vt:lpstr>
      <vt:lpstr>Running shell command in background using (&amp;) sign  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builtin command in Linux Emacs vs. Vim:   </dc:title>
  <dc:creator>Intel</dc:creator>
  <cp:lastModifiedBy>Intel</cp:lastModifiedBy>
  <cp:revision>5</cp:revision>
  <dcterms:created xsi:type="dcterms:W3CDTF">2022-10-27T17:20:25Z</dcterms:created>
  <dcterms:modified xsi:type="dcterms:W3CDTF">2022-10-31T04:27:20Z</dcterms:modified>
</cp:coreProperties>
</file>