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9689-50C2-40F0-B911-AA1C0E0F0D6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E989-F846-4946-A0AD-2A04D9401B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9689-50C2-40F0-B911-AA1C0E0F0D6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E989-F846-4946-A0AD-2A04D9401B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9689-50C2-40F0-B911-AA1C0E0F0D6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E989-F846-4946-A0AD-2A04D9401B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9689-50C2-40F0-B911-AA1C0E0F0D6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E989-F846-4946-A0AD-2A04D9401B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9689-50C2-40F0-B911-AA1C0E0F0D6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E989-F846-4946-A0AD-2A04D9401B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9689-50C2-40F0-B911-AA1C0E0F0D6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E989-F846-4946-A0AD-2A04D9401B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9689-50C2-40F0-B911-AA1C0E0F0D6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E989-F846-4946-A0AD-2A04D9401B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9689-50C2-40F0-B911-AA1C0E0F0D6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E989-F846-4946-A0AD-2A04D9401B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9689-50C2-40F0-B911-AA1C0E0F0D6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E989-F846-4946-A0AD-2A04D9401B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9689-50C2-40F0-B911-AA1C0E0F0D6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E989-F846-4946-A0AD-2A04D9401B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9689-50C2-40F0-B911-AA1C0E0F0D6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E989-F846-4946-A0AD-2A04D9401B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D9689-50C2-40F0-B911-AA1C0E0F0D6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0E989-F846-4946-A0AD-2A04D9401B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stdin</a:t>
            </a:r>
            <a:r>
              <a:rPr lang="en-US" b="1" dirty="0"/>
              <a:t>, </a:t>
            </a:r>
            <a:r>
              <a:rPr lang="en-US" b="1" dirty="0" err="1"/>
              <a:t>stdout</a:t>
            </a:r>
            <a:r>
              <a:rPr lang="en-US" b="1" dirty="0"/>
              <a:t>, </a:t>
            </a:r>
            <a:r>
              <a:rPr lang="en-US" b="1" dirty="0" err="1"/>
              <a:t>stderr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412922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583794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228600"/>
            <a:ext cx="8414923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84201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479672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8620506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is built being able to run instructions from the command line using switches to create the output.</a:t>
            </a:r>
          </a:p>
          <a:p>
            <a:r>
              <a:rPr lang="en-US" dirty="0"/>
              <a:t>The question of course is how do we make use of that?</a:t>
            </a:r>
          </a:p>
          <a:p>
            <a:r>
              <a:rPr lang="en-US" dirty="0"/>
              <a:t>One of the ways to make use of this is by using the three special file descriptors - </a:t>
            </a:r>
            <a:r>
              <a:rPr lang="en-US" dirty="0" err="1"/>
              <a:t>stdin</a:t>
            </a:r>
            <a:r>
              <a:rPr lang="en-US" dirty="0"/>
              <a:t>, </a:t>
            </a:r>
            <a:r>
              <a:rPr lang="en-US" dirty="0" err="1"/>
              <a:t>stdout</a:t>
            </a:r>
            <a:r>
              <a:rPr lang="en-US" dirty="0"/>
              <a:t> and </a:t>
            </a:r>
            <a:r>
              <a:rPr lang="en-US" dirty="0" err="1"/>
              <a:t>stderr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Table 1.2. Standard Input, Standard Output and Standard Error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0" y="3131661"/>
          <a:ext cx="5410200" cy="23164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813748"/>
                <a:gridCol w="159645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Symbol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standard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/>
                        <a:t>0&lt;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3200"/>
                        <a:t>standard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/>
                        <a:t>1&gt;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3200"/>
                        <a:t>standard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2&gt;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1" y="609600"/>
            <a:ext cx="8808504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610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441495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536021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497455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388298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76</Words>
  <Application>Microsoft Office PowerPoint</Application>
  <PresentationFormat>On-screen Show (4:3)</PresentationFormat>
  <Paragraphs>13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stdin, stdout, stderr </vt:lpstr>
      <vt:lpstr>Slide 2</vt:lpstr>
      <vt:lpstr>Table 1.2. Standard Input, Standard Output and Standard Error 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stdin, stdout, stderr </dc:title>
  <dc:creator>Intel</dc:creator>
  <cp:lastModifiedBy>Intel</cp:lastModifiedBy>
  <cp:revision>1</cp:revision>
  <dcterms:created xsi:type="dcterms:W3CDTF">2022-10-06T19:03:51Z</dcterms:created>
  <dcterms:modified xsi:type="dcterms:W3CDTF">2022-10-06T19:26:59Z</dcterms:modified>
</cp:coreProperties>
</file>