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B9EA69-039E-4299-93A2-7CE25E96E7CA}"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9E051-479C-47EC-A1F4-8ADE79B1487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B9EA69-039E-4299-93A2-7CE25E96E7CA}"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9E051-479C-47EC-A1F4-8ADE79B148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B9EA69-039E-4299-93A2-7CE25E96E7CA}"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9E051-479C-47EC-A1F4-8ADE79B1487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B9EA69-039E-4299-93A2-7CE25E96E7CA}"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9E051-479C-47EC-A1F4-8ADE79B1487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B9EA69-039E-4299-93A2-7CE25E96E7CA}"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9E051-479C-47EC-A1F4-8ADE79B1487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B9EA69-039E-4299-93A2-7CE25E96E7CA}"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9E051-479C-47EC-A1F4-8ADE79B1487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B9EA69-039E-4299-93A2-7CE25E96E7CA}" type="datetimeFigureOut">
              <a:rPr lang="en-US" smtClean="0"/>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79E051-479C-47EC-A1F4-8ADE79B1487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B9EA69-039E-4299-93A2-7CE25E96E7CA}" type="datetimeFigureOut">
              <a:rPr lang="en-US" smtClean="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79E051-479C-47EC-A1F4-8ADE79B1487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B9EA69-039E-4299-93A2-7CE25E96E7CA}" type="datetimeFigureOut">
              <a:rPr lang="en-US" smtClean="0"/>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79E051-479C-47EC-A1F4-8ADE79B1487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B9EA69-039E-4299-93A2-7CE25E96E7CA}"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9E051-479C-47EC-A1F4-8ADE79B1487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B9EA69-039E-4299-93A2-7CE25E96E7CA}" type="datetimeFigureOut">
              <a:rPr lang="en-US" smtClean="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9E051-479C-47EC-A1F4-8ADE79B1487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9EA69-039E-4299-93A2-7CE25E96E7CA}" type="datetimeFigureOut">
              <a:rPr lang="en-US" smtClean="0"/>
              <a:t>10/7/2022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9E051-479C-47EC-A1F4-8ADE79B1487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vi Editor</a:t>
            </a:r>
            <a:br>
              <a:rPr lang="en-US" b="1"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4525963"/>
          </a:xfrm>
        </p:spPr>
        <p:txBody>
          <a:bodyPr/>
          <a:lstStyle/>
          <a:p>
            <a:pPr fontAlgn="base"/>
            <a:r>
              <a:rPr lang="en-US" dirty="0"/>
              <a:t>The default editor that comes with the UNIX operating system is called vi (visual editor). Using vi editor, we can edit an existing file or create a new file from scratch. we can also use this editor to just read a text file.</a:t>
            </a:r>
            <a:br>
              <a:rPr lang="en-US" dirty="0"/>
            </a:br>
            <a:r>
              <a:rPr lang="en-US" b="1" dirty="0"/>
              <a:t>Syntax:</a:t>
            </a:r>
            <a:endParaRPr lang="en-US" dirty="0"/>
          </a:p>
          <a:p>
            <a:r>
              <a:rPr lang="en-US" dirty="0" smtClean="0"/>
              <a:t>vi filename</a:t>
            </a:r>
            <a:endParaRPr lang="en-US" dirty="0"/>
          </a:p>
        </p:txBody>
      </p:sp>
      <p:pic>
        <p:nvPicPr>
          <p:cNvPr id="1026" name="Picture 2" descr="https://media.geeksforgeeks.org/wp-content/uploads/Screenshot-from-2017-12-28-05_29_41-1.png"/>
          <p:cNvPicPr>
            <a:picLocks noChangeAspect="1" noChangeArrowheads="1"/>
          </p:cNvPicPr>
          <p:nvPr/>
        </p:nvPicPr>
        <p:blipFill>
          <a:blip r:embed="rId2"/>
          <a:srcRect/>
          <a:stretch>
            <a:fillRect/>
          </a:stretch>
        </p:blipFill>
        <p:spPr bwMode="auto">
          <a:xfrm>
            <a:off x="1752600" y="4267200"/>
            <a:ext cx="7019925" cy="152400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Modes of Operation in vi editor</a:t>
            </a:r>
            <a:r>
              <a:rPr lang="en-US" dirty="0"/>
              <a:t> There are three modes of operation in vi:</a:t>
            </a:r>
          </a:p>
        </p:txBody>
      </p:sp>
      <p:sp>
        <p:nvSpPr>
          <p:cNvPr id="3" name="Content Placeholder 2"/>
          <p:cNvSpPr>
            <a:spLocks noGrp="1"/>
          </p:cNvSpPr>
          <p:nvPr>
            <p:ph idx="1"/>
          </p:nvPr>
        </p:nvSpPr>
        <p:spPr/>
        <p:txBody>
          <a:bodyPr/>
          <a:lstStyle/>
          <a:p>
            <a:endParaRPr lang="en-US"/>
          </a:p>
        </p:txBody>
      </p:sp>
      <p:pic>
        <p:nvPicPr>
          <p:cNvPr id="6146" name="Picture 2" descr="Lightbox"/>
          <p:cNvPicPr>
            <a:picLocks noChangeAspect="1" noChangeArrowheads="1"/>
          </p:cNvPicPr>
          <p:nvPr/>
        </p:nvPicPr>
        <p:blipFill>
          <a:blip r:embed="rId2"/>
          <a:srcRect/>
          <a:stretch>
            <a:fillRect/>
          </a:stretch>
        </p:blipFill>
        <p:spPr bwMode="auto">
          <a:xfrm>
            <a:off x="457200" y="1600200"/>
            <a:ext cx="8686800" cy="482917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70000" lnSpcReduction="20000"/>
          </a:bodyPr>
          <a:lstStyle/>
          <a:p>
            <a:pPr fontAlgn="base"/>
            <a:r>
              <a:rPr lang="en-US" b="1" dirty="0"/>
              <a:t>Command Mode:</a:t>
            </a:r>
            <a:r>
              <a:rPr lang="en-US" dirty="0"/>
              <a:t> When vi starts up, it is in Command Mode. This mode is where vi interprets any characters we type as commands and thus does not display them in the window. This mode allows us to move through a file, and to delete, copy, or paste a piece of text.</a:t>
            </a:r>
            <a:br>
              <a:rPr lang="en-US" dirty="0"/>
            </a:br>
            <a:r>
              <a:rPr lang="en-US" dirty="0"/>
              <a:t>To enter into Command Mode from any other mode, it requires pressing the </a:t>
            </a:r>
            <a:r>
              <a:rPr lang="en-US" b="1" dirty="0"/>
              <a:t>[Esc]</a:t>
            </a:r>
            <a:r>
              <a:rPr lang="en-US" dirty="0"/>
              <a:t> key. If we press [Esc] when we are already in Command Mode, then vi will beep or flash the screen.</a:t>
            </a:r>
          </a:p>
          <a:p>
            <a:pPr fontAlgn="base"/>
            <a:r>
              <a:rPr lang="en-US" b="1" dirty="0"/>
              <a:t>Insert mode:</a:t>
            </a:r>
            <a:r>
              <a:rPr lang="en-US" dirty="0"/>
              <a:t> This mode enables you to insert text into the file. Everything that’s typed in this mode is interpreted as input and finally, it is put in the file. The vi always starts in command mode. To enter text, you must be in insert mode. To come in insert mode you simply type </a:t>
            </a:r>
            <a:r>
              <a:rPr lang="en-US" dirty="0" err="1"/>
              <a:t>i</a:t>
            </a:r>
            <a:r>
              <a:rPr lang="en-US" dirty="0"/>
              <a:t>. To get out of insert mode, press the Esc key, which will put you back into command mode.</a:t>
            </a:r>
          </a:p>
          <a:p>
            <a:pPr fontAlgn="base"/>
            <a:r>
              <a:rPr lang="en-US" b="1" dirty="0"/>
              <a:t>Last Line Mode(Escape Mode):</a:t>
            </a:r>
            <a:r>
              <a:rPr lang="en-US" dirty="0"/>
              <a:t> Line Mode is invoked by typing a colon [:], while vi is in Command Mode. The cursor will jump to the last line of the screen and vi will wait for a command. This mode enables you to perform tasks such as saving files, executing commands.</a:t>
            </a:r>
          </a:p>
          <a:p>
            <a:pPr>
              <a:tabLst>
                <a:tab pos="4976813" algn="l"/>
              </a:tabLst>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Moving within a File(Navigation):</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To </a:t>
            </a:r>
            <a:r>
              <a:rPr lang="en-US" dirty="0"/>
              <a:t>move around within a file without affecting text must be in command mode (press Esc twice). Here are some of the commands can be used to move around one character at a time.</a:t>
            </a:r>
          </a:p>
          <a:p>
            <a:pPr fontAlgn="base"/>
            <a:r>
              <a:rPr lang="en-US" b="1" dirty="0" smtClean="0"/>
              <a:t>Commands and their Description</a:t>
            </a:r>
            <a:endParaRPr lang="en-US" dirty="0" smtClean="0"/>
          </a:p>
          <a:p>
            <a:pPr fontAlgn="base"/>
            <a:r>
              <a:rPr lang="en-US" b="1" dirty="0" smtClean="0"/>
              <a:t>k</a:t>
            </a:r>
            <a:r>
              <a:rPr lang="en-US" dirty="0" smtClean="0"/>
              <a:t> : Moves the cursor up one line.</a:t>
            </a:r>
          </a:p>
          <a:p>
            <a:pPr fontAlgn="base"/>
            <a:r>
              <a:rPr lang="en-US" b="1" dirty="0" smtClean="0"/>
              <a:t>j </a:t>
            </a:r>
            <a:r>
              <a:rPr lang="en-US" dirty="0" smtClean="0"/>
              <a:t>: Moves the cursor down one line.</a:t>
            </a:r>
          </a:p>
          <a:p>
            <a:pPr fontAlgn="base"/>
            <a:r>
              <a:rPr lang="en-US" b="1" dirty="0" smtClean="0"/>
              <a:t>h</a:t>
            </a:r>
            <a:r>
              <a:rPr lang="en-US" dirty="0" smtClean="0"/>
              <a:t> : Moves the cursor to the left one character position.</a:t>
            </a:r>
          </a:p>
          <a:p>
            <a:pPr fontAlgn="base"/>
            <a:r>
              <a:rPr lang="en-US" b="1" dirty="0" smtClean="0"/>
              <a:t>l </a:t>
            </a:r>
            <a:r>
              <a:rPr lang="en-US" dirty="0" smtClean="0"/>
              <a:t>: Moves the cursor to the right one character position.</a:t>
            </a:r>
          </a:p>
          <a:p>
            <a:pPr fontAlgn="base"/>
            <a:r>
              <a:rPr lang="en-US" b="1" dirty="0" smtClean="0"/>
              <a:t>0 or |</a:t>
            </a:r>
            <a:r>
              <a:rPr lang="en-US" dirty="0" smtClean="0"/>
              <a:t> : Positions cursor at beginning of line.</a:t>
            </a:r>
          </a:p>
          <a:p>
            <a:pPr fontAlgn="base"/>
            <a:r>
              <a:rPr lang="en-US" b="1" dirty="0" smtClean="0"/>
              <a:t>$ </a:t>
            </a:r>
            <a:r>
              <a:rPr lang="en-US" dirty="0" smtClean="0"/>
              <a:t>: Positions cursor at end of line.</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fontAlgn="base"/>
            <a:r>
              <a:rPr lang="en-US" b="1" dirty="0" smtClean="0"/>
              <a:t>W </a:t>
            </a:r>
            <a:r>
              <a:rPr lang="en-US" dirty="0" smtClean="0"/>
              <a:t>: Positions cursor to the next word.</a:t>
            </a:r>
          </a:p>
          <a:p>
            <a:pPr fontAlgn="base"/>
            <a:r>
              <a:rPr lang="en-US" b="1" dirty="0" smtClean="0"/>
              <a:t>B </a:t>
            </a:r>
            <a:r>
              <a:rPr lang="en-US" dirty="0" smtClean="0"/>
              <a:t>: Positions cursor to previous word.</a:t>
            </a:r>
          </a:p>
          <a:p>
            <a:pPr fontAlgn="base"/>
            <a:r>
              <a:rPr lang="en-US" b="1" dirty="0" smtClean="0"/>
              <a:t>( </a:t>
            </a:r>
            <a:r>
              <a:rPr lang="en-US" dirty="0" smtClean="0"/>
              <a:t>: Positions cursor to beginning of current sentence.</a:t>
            </a:r>
          </a:p>
          <a:p>
            <a:pPr fontAlgn="base"/>
            <a:r>
              <a:rPr lang="en-US" b="1" dirty="0" smtClean="0"/>
              <a:t>)</a:t>
            </a:r>
            <a:r>
              <a:rPr lang="en-US" dirty="0" smtClean="0"/>
              <a:t> : Positions cursor to beginning of next sentence.</a:t>
            </a:r>
          </a:p>
          <a:p>
            <a:pPr fontAlgn="base"/>
            <a:r>
              <a:rPr lang="en-US" b="1" dirty="0" smtClean="0"/>
              <a:t>H </a:t>
            </a:r>
            <a:r>
              <a:rPr lang="en-US" dirty="0" smtClean="0"/>
              <a:t>: Move to top of screen.</a:t>
            </a:r>
          </a:p>
          <a:p>
            <a:pPr fontAlgn="base"/>
            <a:r>
              <a:rPr lang="en-US" b="1" dirty="0" err="1" smtClean="0"/>
              <a:t>nH</a:t>
            </a:r>
            <a:r>
              <a:rPr lang="en-US" b="1" dirty="0" smtClean="0"/>
              <a:t> </a:t>
            </a:r>
            <a:r>
              <a:rPr lang="en-US" dirty="0" smtClean="0"/>
              <a:t>: Moves to nth line from the top of the screen.</a:t>
            </a:r>
          </a:p>
          <a:p>
            <a:pPr fontAlgn="base"/>
            <a:r>
              <a:rPr lang="en-US" b="1" dirty="0" smtClean="0"/>
              <a:t>M </a:t>
            </a:r>
            <a:r>
              <a:rPr lang="en-US" dirty="0" smtClean="0"/>
              <a:t>: Move to middle of screen.</a:t>
            </a:r>
          </a:p>
          <a:p>
            <a:pPr fontAlgn="base"/>
            <a:r>
              <a:rPr lang="en-US" b="1" dirty="0" smtClean="0"/>
              <a:t>L </a:t>
            </a:r>
            <a:r>
              <a:rPr lang="en-US" dirty="0" smtClean="0"/>
              <a:t>: Move to bottom of screen.</a:t>
            </a:r>
          </a:p>
          <a:p>
            <a:pPr fontAlgn="base"/>
            <a:r>
              <a:rPr lang="en-US" b="1" dirty="0" err="1" smtClean="0"/>
              <a:t>nL</a:t>
            </a:r>
            <a:r>
              <a:rPr lang="en-US" b="1" dirty="0" smtClean="0"/>
              <a:t> </a:t>
            </a:r>
            <a:r>
              <a:rPr lang="en-US" dirty="0" smtClean="0"/>
              <a:t>: Moves to nth line from the bottom of the screen.</a:t>
            </a:r>
          </a:p>
          <a:p>
            <a:pPr fontAlgn="base"/>
            <a:r>
              <a:rPr lang="en-US" b="1" dirty="0" smtClean="0"/>
              <a:t>colon along with x </a:t>
            </a:r>
            <a:r>
              <a:rPr lang="en-US" dirty="0" smtClean="0"/>
              <a:t>: Colon followed by a number would position the cursor on line number represented by 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Editing and inserting in Files(Entering and Replacing Text):</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pPr fontAlgn="base"/>
            <a:r>
              <a:rPr lang="en-US" dirty="0" smtClean="0"/>
              <a:t>To </a:t>
            </a:r>
            <a:r>
              <a:rPr lang="en-US" dirty="0"/>
              <a:t>edit the file, we need to be in the insert mode. There are many ways to enter insert mode from the command mode.</a:t>
            </a:r>
          </a:p>
          <a:p>
            <a:pPr fontAlgn="base"/>
            <a:r>
              <a:rPr lang="en-US" b="1" dirty="0" err="1" smtClean="0"/>
              <a:t>i</a:t>
            </a:r>
            <a:r>
              <a:rPr lang="en-US" dirty="0" smtClean="0"/>
              <a:t> : Inserts text before current cursor location.</a:t>
            </a:r>
          </a:p>
          <a:p>
            <a:pPr fontAlgn="base"/>
            <a:r>
              <a:rPr lang="en-US" b="1" dirty="0" smtClean="0"/>
              <a:t>I </a:t>
            </a:r>
            <a:r>
              <a:rPr lang="en-US" dirty="0" smtClean="0"/>
              <a:t>: Inserts text at beginning of current line.</a:t>
            </a:r>
          </a:p>
          <a:p>
            <a:pPr fontAlgn="base"/>
            <a:r>
              <a:rPr lang="en-US" b="1" dirty="0" smtClean="0"/>
              <a:t>a </a:t>
            </a:r>
            <a:r>
              <a:rPr lang="en-US" dirty="0" smtClean="0"/>
              <a:t>: Inserts text after current cursor location.</a:t>
            </a:r>
          </a:p>
          <a:p>
            <a:pPr fontAlgn="base"/>
            <a:r>
              <a:rPr lang="en-US" b="1" dirty="0" smtClean="0"/>
              <a:t>A </a:t>
            </a:r>
            <a:r>
              <a:rPr lang="en-US" dirty="0" smtClean="0"/>
              <a:t>: Inserts text at end of current line.</a:t>
            </a:r>
          </a:p>
          <a:p>
            <a:pPr fontAlgn="base"/>
            <a:r>
              <a:rPr lang="en-US" b="1" dirty="0" smtClean="0"/>
              <a:t>o </a:t>
            </a:r>
            <a:r>
              <a:rPr lang="en-US" dirty="0" smtClean="0"/>
              <a:t>: Creates a new line for text entry below cursor location.</a:t>
            </a:r>
          </a:p>
          <a:p>
            <a:pPr fontAlgn="base"/>
            <a:r>
              <a:rPr lang="en-US" b="1" dirty="0" smtClean="0"/>
              <a:t>O </a:t>
            </a:r>
            <a:r>
              <a:rPr lang="en-US" dirty="0" smtClean="0"/>
              <a:t>: Creates a new line for text entry above cursor location.</a:t>
            </a:r>
          </a:p>
          <a:p>
            <a:pPr fontAlgn="base"/>
            <a:r>
              <a:rPr lang="en-US" b="1" dirty="0" smtClean="0"/>
              <a:t>r </a:t>
            </a:r>
            <a:r>
              <a:rPr lang="en-US" dirty="0" smtClean="0"/>
              <a:t>: Replace single character under the cursor with the next character typed.</a:t>
            </a:r>
          </a:p>
          <a:p>
            <a:pPr fontAlgn="base"/>
            <a:r>
              <a:rPr lang="en-US" b="1" dirty="0" smtClean="0"/>
              <a:t>R </a:t>
            </a:r>
            <a:r>
              <a:rPr lang="en-US" dirty="0" smtClean="0"/>
              <a:t>: Replaces text from the cursor to right.</a:t>
            </a:r>
          </a:p>
          <a:p>
            <a:pPr fontAlgn="base"/>
            <a:r>
              <a:rPr lang="en-US" b="1" dirty="0" smtClean="0"/>
              <a:t>s </a:t>
            </a:r>
            <a:r>
              <a:rPr lang="en-US" dirty="0" smtClean="0"/>
              <a:t>: Replaces single character under the cursor with any number of characters.</a:t>
            </a:r>
          </a:p>
          <a:p>
            <a:pPr fontAlgn="base"/>
            <a:r>
              <a:rPr lang="en-US" b="1" dirty="0" smtClean="0"/>
              <a:t>S</a:t>
            </a:r>
            <a:r>
              <a:rPr lang="en-US" dirty="0" smtClean="0"/>
              <a:t> :Replaces entire 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 and Past Commands</a:t>
            </a:r>
            <a:endParaRPr lang="en-US" dirty="0"/>
          </a:p>
        </p:txBody>
      </p:sp>
      <p:sp>
        <p:nvSpPr>
          <p:cNvPr id="3" name="Content Placeholder 2"/>
          <p:cNvSpPr>
            <a:spLocks noGrp="1"/>
          </p:cNvSpPr>
          <p:nvPr>
            <p:ph idx="1"/>
          </p:nvPr>
        </p:nvSpPr>
        <p:spPr/>
        <p:txBody>
          <a:bodyPr/>
          <a:lstStyle/>
          <a:p>
            <a:pPr fontAlgn="base"/>
            <a:r>
              <a:rPr lang="en-US" dirty="0"/>
              <a:t> Copy lines or words from one place and paste them on another place by using the following commands.</a:t>
            </a:r>
          </a:p>
          <a:p>
            <a:pPr fontAlgn="base"/>
            <a:r>
              <a:rPr lang="en-US" b="1" dirty="0" err="1" smtClean="0"/>
              <a:t>Yy</a:t>
            </a:r>
            <a:r>
              <a:rPr lang="en-US" dirty="0" smtClean="0"/>
              <a:t> : Copies the current line.</a:t>
            </a:r>
          </a:p>
          <a:p>
            <a:pPr fontAlgn="base"/>
            <a:r>
              <a:rPr lang="en-US" b="1" dirty="0" smtClean="0"/>
              <a:t>9yy</a:t>
            </a:r>
            <a:r>
              <a:rPr lang="en-US" dirty="0" smtClean="0"/>
              <a:t> : Yank current line and 9 lines below.</a:t>
            </a:r>
          </a:p>
          <a:p>
            <a:pPr fontAlgn="base"/>
            <a:r>
              <a:rPr lang="en-US" b="1" dirty="0" smtClean="0"/>
              <a:t>p</a:t>
            </a:r>
            <a:r>
              <a:rPr lang="en-US" dirty="0" smtClean="0"/>
              <a:t> : Puts the copied text after the cursor.</a:t>
            </a:r>
          </a:p>
          <a:p>
            <a:pPr fontAlgn="base"/>
            <a:r>
              <a:rPr lang="en-US" b="1" dirty="0" smtClean="0"/>
              <a:t>P</a:t>
            </a:r>
            <a:r>
              <a:rPr lang="en-US" dirty="0" smtClean="0"/>
              <a:t> : Puts the yanked text before the cursor.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148</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vi Editor </vt:lpstr>
      <vt:lpstr>Slide 2</vt:lpstr>
      <vt:lpstr>Modes of Operation in vi editor There are three modes of operation in vi:</vt:lpstr>
      <vt:lpstr>Slide 4</vt:lpstr>
      <vt:lpstr>Moving within a File(Navigation):</vt:lpstr>
      <vt:lpstr>Slide 6</vt:lpstr>
      <vt:lpstr>Editing and inserting in Files(Entering and Replacing Text):</vt:lpstr>
      <vt:lpstr>Copy and Past Commands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 Editor</dc:title>
  <dc:creator>Intel</dc:creator>
  <cp:lastModifiedBy>Intel</cp:lastModifiedBy>
  <cp:revision>1</cp:revision>
  <dcterms:created xsi:type="dcterms:W3CDTF">2022-10-07T09:53:35Z</dcterms:created>
  <dcterms:modified xsi:type="dcterms:W3CDTF">2022-10-07T10:25:29Z</dcterms:modified>
</cp:coreProperties>
</file>