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59B2-34AE-68FC-E78B-69525612D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A4396-F927-41D9-E20F-DF470FC42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EC1F5-45C0-A093-7095-6FBC2AFC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26E-FA95-4081-B5F1-59B6A99DF627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046C-4861-7288-78B9-609DF36B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8C27A-2582-4C07-F92A-9D59FA62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E94-19B6-4536-A054-BA49E4DE1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7BF6-E777-9811-D6CC-B34E2B8B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53D02-AF78-F617-EC64-E31FDAB2C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4F32C-7A65-8048-586C-99DD3F58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26E-FA95-4081-B5F1-59B6A99DF627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FFC13-E1DA-91A6-A8CF-F8CE08B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D1E1D-8427-A817-2BDD-E978B672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E94-19B6-4536-A054-BA49E4DE1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26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682D2-2ECB-B644-720D-998D0B7F9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9275B-F097-E8EE-DF53-8ED1356B8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98CEC-0FE2-0C7E-68A4-F3F8CA00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26E-FA95-4081-B5F1-59B6A99DF627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2A21F-6715-FD4B-39D5-315FA1FC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2385A-979A-7D1F-AC8A-CB95A47F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E94-19B6-4536-A054-BA49E4DE1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58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9049F-066D-4BA1-FBFA-227BA7E5A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A2D5-1D40-5455-5A13-BAE6E87C7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FCBBF-AFD5-D44A-4549-E62A337C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26E-FA95-4081-B5F1-59B6A99DF627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873BC-693A-98A6-EDB1-F83FFA8A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50228-435C-FF1B-C1D2-667EB4FD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E94-19B6-4536-A054-BA49E4DE1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06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2D70-0971-6560-AE67-BAB0487C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23BB3-2C09-BABC-00EF-ED7EF6E2F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1EE15-2C78-7071-087E-132FD4A8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26E-FA95-4081-B5F1-59B6A99DF627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432CE-E780-3E93-02B0-446A984E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06075-5638-E7B6-96DA-D3E0D862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E94-19B6-4536-A054-BA49E4DE1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64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2588-4EE5-0E55-0179-7F31D318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C9B71-86A3-73A5-A122-132395B9F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E1309-7532-D425-0E3E-C3C178303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AECA5-74A0-F479-4097-D1C0B10B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26E-FA95-4081-B5F1-59B6A99DF627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530FF-EFE6-9D4B-DD96-8DADCBC1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91DCD-5D6F-77CA-65F3-28A8AFA4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E94-19B6-4536-A054-BA49E4DE1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56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4F58-5C2D-8670-5723-F85263E6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6F1AD-C20E-D18F-9D39-E14053CDC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46B7D-1642-38BC-1855-475CBADFC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0BE80-6072-C9D6-08F5-392F10726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67A24-156A-2E28-52F4-414A1EB34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77718-3195-7032-3D84-3B2A5D6A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26E-FA95-4081-B5F1-59B6A99DF627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A234F5-677B-BB25-1C87-90974C0F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F02D8-14A9-04B9-3469-CD5DF950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E94-19B6-4536-A054-BA49E4DE1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44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87B8-8727-A8DF-B4AC-D8F42104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510C0-A564-5E5C-4370-7C709191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26E-FA95-4081-B5F1-59B6A99DF627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86F69-BF19-394C-5C12-4C8574B1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B9A6E-CCFA-7759-9CD0-7A4EB30D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E94-19B6-4536-A054-BA49E4DE1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83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A05AB-37AE-DE63-17F6-3DD73896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26E-FA95-4081-B5F1-59B6A99DF627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7E37E-C47A-E6BD-D964-0B224EAA1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56A79-EA02-D70F-57BC-728AE9D9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E94-19B6-4536-A054-BA49E4DE1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4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9546-B442-C61E-84C4-BDF3B6A7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86832-C1E1-A9F1-7179-A0EAEAA4C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D3A13-B8E6-8C5D-858B-1821C6E74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BAEE6-F251-8B63-336D-DF663791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26E-FA95-4081-B5F1-59B6A99DF627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F8943-8172-4BC8-9383-A7D278D1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2B162-C039-0831-B102-30436832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E94-19B6-4536-A054-BA49E4DE1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60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702B-A12D-F162-696C-EECB9684C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8B090-84C4-9F8B-DE21-F3361E8FF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BEA26-1245-D379-2D64-79613251D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D5466-646F-6814-B350-1D24757C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26E-FA95-4081-B5F1-59B6A99DF627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38B05-E5CC-844F-C7AD-27120147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8D691-0DF3-6AE5-3B03-6943E1E2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E94-19B6-4536-A054-BA49E4DE1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53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167E7-7544-C5D3-5E69-433A87D4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EEDC9-ED2F-3595-ADA6-659AF5500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48541-D96D-BAFE-3B14-571D7FD74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7E26E-FA95-4081-B5F1-59B6A99DF627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AE984-2B5A-F83B-3F20-9E3F04D2C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FE416-B017-4AD3-26C0-84B4CF44B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56E94-19B6-4536-A054-BA49E4DE1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4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9481-8038-CD9C-07E9-185AF0ABD9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Map Reduce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12B1C-D696-3C47-266E-53B3A4EB9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94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E493-3761-9754-7B70-E87ADD6E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22405-653F-097C-A21F-8CA449663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Open </a:t>
            </a:r>
            <a:r>
              <a:rPr lang="en-IN" dirty="0" err="1"/>
              <a:t>Eclips</a:t>
            </a:r>
            <a:r>
              <a:rPr lang="en-IN" dirty="0"/>
              <a:t> in </a:t>
            </a:r>
            <a:r>
              <a:rPr lang="en-IN" dirty="0" err="1"/>
              <a:t>cloudera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Go to file menu</a:t>
            </a:r>
          </a:p>
          <a:p>
            <a:pPr marL="0" indent="0">
              <a:buNone/>
            </a:pPr>
            <a:r>
              <a:rPr lang="en-IN" dirty="0"/>
              <a:t>Create new java project</a:t>
            </a:r>
          </a:p>
          <a:p>
            <a:pPr marL="0" indent="0">
              <a:buNone/>
            </a:pPr>
            <a:r>
              <a:rPr lang="en-IN" dirty="0"/>
              <a:t>click on library tab Add external jar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4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2DFB-0F80-CC6B-8CA9-A019B6CF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6F8F2-049F-2907-AEE4-41145531E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Open Terminal to check the output of the program</a:t>
            </a:r>
          </a:p>
          <a:p>
            <a:pPr marL="0" indent="0">
              <a:buNone/>
            </a:pPr>
            <a:r>
              <a:rPr lang="en-IN" dirty="0"/>
              <a:t>&gt;ls</a:t>
            </a:r>
          </a:p>
          <a:p>
            <a:pPr marL="0" indent="0">
              <a:buNone/>
            </a:pPr>
            <a:r>
              <a:rPr lang="en-IN" dirty="0"/>
              <a:t>&gt;</a:t>
            </a:r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-ls</a:t>
            </a:r>
          </a:p>
          <a:p>
            <a:pPr marL="0" indent="0">
              <a:buNone/>
            </a:pPr>
            <a:r>
              <a:rPr lang="en-IN" dirty="0"/>
              <a:t>create new file</a:t>
            </a:r>
          </a:p>
          <a:p>
            <a:pPr marL="0" indent="0">
              <a:buNone/>
            </a:pPr>
            <a:r>
              <a:rPr lang="en-IN" dirty="0"/>
              <a:t>&gt; cat &gt; /home/</a:t>
            </a:r>
            <a:r>
              <a:rPr lang="en-IN" dirty="0" err="1"/>
              <a:t>cloudera</a:t>
            </a:r>
            <a:r>
              <a:rPr lang="en-IN" dirty="0"/>
              <a:t>/file1.txt</a:t>
            </a:r>
          </a:p>
          <a:p>
            <a:pPr marL="0" indent="0">
              <a:buNone/>
            </a:pPr>
            <a:r>
              <a:rPr lang="en-IN" dirty="0"/>
              <a:t>#press </a:t>
            </a:r>
            <a:r>
              <a:rPr lang="en-IN" dirty="0" err="1"/>
              <a:t>control+Z</a:t>
            </a:r>
            <a:r>
              <a:rPr lang="en-IN" dirty="0"/>
              <a:t> to save the file</a:t>
            </a:r>
          </a:p>
          <a:p>
            <a:pPr marL="0" indent="0">
              <a:buNone/>
            </a:pPr>
            <a:r>
              <a:rPr lang="en-IN" dirty="0"/>
              <a:t>#to check the list of directory </a:t>
            </a:r>
          </a:p>
          <a:p>
            <a:pPr marL="0" indent="0">
              <a:buNone/>
            </a:pPr>
            <a:r>
              <a:rPr lang="en-IN" dirty="0"/>
              <a:t>&gt;</a:t>
            </a:r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-ls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74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3EEA-7405-5488-6413-71762158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095B6-C172-F86E-D0F6-E40D2A39F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#to make new </a:t>
            </a:r>
            <a:r>
              <a:rPr lang="en-IN" dirty="0" err="1"/>
              <a:t>dirctory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&gt;</a:t>
            </a:r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-</a:t>
            </a:r>
            <a:r>
              <a:rPr lang="en-IN" dirty="0" err="1"/>
              <a:t>mkdir</a:t>
            </a:r>
            <a:r>
              <a:rPr lang="en-IN" dirty="0"/>
              <a:t> /</a:t>
            </a:r>
            <a:r>
              <a:rPr lang="en-IN" dirty="0" err="1"/>
              <a:t>inputfolder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#put file inside new created directory</a:t>
            </a:r>
          </a:p>
          <a:p>
            <a:pPr marL="0" indent="0">
              <a:buNone/>
            </a:pPr>
            <a:r>
              <a:rPr lang="en-IN" dirty="0"/>
              <a:t>&gt;</a:t>
            </a:r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-put /home/</a:t>
            </a:r>
            <a:r>
              <a:rPr lang="en-IN" dirty="0" err="1"/>
              <a:t>cloudera</a:t>
            </a:r>
            <a:r>
              <a:rPr lang="en-IN" dirty="0"/>
              <a:t>/file1.txt /</a:t>
            </a:r>
            <a:r>
              <a:rPr lang="en-IN" dirty="0" err="1"/>
              <a:t>inputfolder</a:t>
            </a:r>
            <a:r>
              <a:rPr lang="en-IN" dirty="0"/>
              <a:t>/</a:t>
            </a:r>
          </a:p>
          <a:p>
            <a:pPr marL="0" indent="0">
              <a:buNone/>
            </a:pPr>
            <a:r>
              <a:rPr lang="en-IN" dirty="0"/>
              <a:t>&gt;</a:t>
            </a:r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-cat /</a:t>
            </a:r>
            <a:r>
              <a:rPr lang="en-IN" dirty="0" err="1"/>
              <a:t>inputfolder</a:t>
            </a:r>
            <a:r>
              <a:rPr lang="en-IN" dirty="0"/>
              <a:t>/file1.txt</a:t>
            </a:r>
          </a:p>
          <a:p>
            <a:pPr marL="0" indent="0">
              <a:buNone/>
            </a:pPr>
            <a:r>
              <a:rPr lang="en-IN" dirty="0"/>
              <a:t>&gt;</a:t>
            </a:r>
            <a:r>
              <a:rPr lang="en-IN" dirty="0" err="1"/>
              <a:t>hadoop</a:t>
            </a:r>
            <a:r>
              <a:rPr lang="en-IN" dirty="0"/>
              <a:t> jar /home/</a:t>
            </a:r>
            <a:r>
              <a:rPr lang="en-IN" dirty="0" err="1"/>
              <a:t>cloudera</a:t>
            </a:r>
            <a:r>
              <a:rPr lang="en-IN" dirty="0"/>
              <a:t>/WordCount.jar </a:t>
            </a:r>
            <a:r>
              <a:rPr lang="en-IN" dirty="0" err="1"/>
              <a:t>WordCount</a:t>
            </a:r>
            <a:r>
              <a:rPr lang="en-IN" dirty="0"/>
              <a:t> /</a:t>
            </a:r>
            <a:r>
              <a:rPr lang="en-IN" dirty="0" err="1"/>
              <a:t>inputfolder</a:t>
            </a:r>
            <a:r>
              <a:rPr lang="en-IN" dirty="0"/>
              <a:t>/file1.txt /out2</a:t>
            </a:r>
          </a:p>
          <a:p>
            <a:pPr marL="0" indent="0">
              <a:buNone/>
            </a:pPr>
            <a:r>
              <a:rPr lang="en-IN" dirty="0"/>
              <a:t>&gt; </a:t>
            </a:r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-ls /out2</a:t>
            </a:r>
          </a:p>
          <a:p>
            <a:pPr marL="0" indent="0">
              <a:buNone/>
            </a:pPr>
            <a:r>
              <a:rPr lang="en-IN" dirty="0"/>
              <a:t>#hdfs </a:t>
            </a:r>
            <a:r>
              <a:rPr lang="en-IN" dirty="0" err="1"/>
              <a:t>dfs</a:t>
            </a:r>
            <a:r>
              <a:rPr lang="en-IN" dirty="0"/>
              <a:t> -cat /out2/part-r-00000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20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Concept of Map Reduce </vt:lpstr>
      <vt:lpstr>PowerPoint Presentation</vt:lpstr>
      <vt:lpstr>PowerPoint Presentation</vt:lpstr>
      <vt:lpstr>Contd…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of Map Reduce </dc:title>
  <dc:creator>Kaushik's</dc:creator>
  <cp:lastModifiedBy>Kaushik's</cp:lastModifiedBy>
  <cp:revision>1</cp:revision>
  <dcterms:created xsi:type="dcterms:W3CDTF">2023-03-31T10:55:26Z</dcterms:created>
  <dcterms:modified xsi:type="dcterms:W3CDTF">2023-03-31T10:55:48Z</dcterms:modified>
</cp:coreProperties>
</file>