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ECCE-1BE6-0030-42A9-14099B4A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8A593-36ED-B9F2-A56D-A7AF11179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B5AF-B6DB-22BF-2B1B-A110BC2F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8BA6-922B-45AA-9D29-9702461E5A4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DCA5-5007-BED4-B26C-782B0434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1EBB-5151-C6DF-2678-2E5F03B2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B97A-C292-4B7B-AE58-87A5190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2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D440-81B1-EC01-804F-B416CDA0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A0C0C-45CF-B0FA-C79F-C5668D4A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C99B-3D4E-94DC-D05A-A6E6DC3A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8BA6-922B-45AA-9D29-9702461E5A4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0FC2-670C-F662-6324-EF7DC60F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2981-580A-2524-4B63-67235E43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B97A-C292-4B7B-AE58-87A5190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8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A1327-E3C7-D3BB-339A-BA8FCC885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50B8C-8F0E-44CC-6B70-174A6791C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1EFD-7D30-7F16-3197-A458EB57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8BA6-922B-45AA-9D29-9702461E5A4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BDA7-A985-18AB-DD4E-4DBF297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0E64-C2E8-8417-937F-66CBC17D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B97A-C292-4B7B-AE58-87A5190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5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C618-4AAC-53AA-A036-D27F8076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0A0C-1423-A116-2E2E-F01218A6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8EB22-A610-C59B-0945-61EBD55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8BA6-922B-45AA-9D29-9702461E5A4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D2BD-ED55-7DF2-4A8C-6471EDB3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E314-07A4-4685-EF92-5575E3DA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B97A-C292-4B7B-AE58-87A5190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8E4F-08DF-0771-8E7D-5317E0FA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F210-0A81-FAF3-2AE1-7638C0DA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6EFF-EE5D-8E5C-4F3A-F2FAF156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8BA6-922B-45AA-9D29-9702461E5A4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9070D-9BB5-EAE1-D257-E6F4D6F4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869DF-5B4D-688C-791E-C51DA2B4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B97A-C292-4B7B-AE58-87A5190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20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48CD-CECF-7F8C-7511-AF3B8BD1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936A-CABB-56C3-DBE1-0818F94A1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3FC49-E0B6-F2DC-7AC5-0EA7677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FCF7D-5258-DBE9-A7CF-124B697E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8BA6-922B-45AA-9D29-9702461E5A4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42B5D-A313-56E9-5921-5E0C7D4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402C6-1237-46D9-495B-44793C2E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B97A-C292-4B7B-AE58-87A5190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37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90B9-F08C-6F79-578D-DB26ECBC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127D2-2835-C071-3840-56620C492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FD7CD-32B6-54A2-408A-810A00599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F8B7-2194-478E-28C3-FE57301DA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5901E-BFC3-B975-6391-47E5CBBBF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AA87A-0D19-A0CF-5D8D-908235F8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8BA6-922B-45AA-9D29-9702461E5A4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D16AC-6257-3C86-AF04-69FAE734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89EEB-B23C-9EA9-F7FD-7276D824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B97A-C292-4B7B-AE58-87A5190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C108-A964-20BA-EF43-8E57DA91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BC93B-2D38-8561-77BB-ED394E2E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8BA6-922B-45AA-9D29-9702461E5A4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4113D-A958-AD94-F433-C9261E14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3FB60-1853-CB64-D53F-DA2B7D64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B97A-C292-4B7B-AE58-87A5190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67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32DB5-5A55-FE62-FB3F-2E335A67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8BA6-922B-45AA-9D29-9702461E5A4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ECFB7-D41F-FCA3-6C6D-C6962475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1487E-981B-946E-2A41-020517AC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B97A-C292-4B7B-AE58-87A5190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7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7EFC-FB5D-7B34-D50C-DA4D66A9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E18E-5EFA-E913-AE5E-E5A4A7DD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0A77B-1729-0761-3530-3C95CDEF0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4C5F5-3C4C-DC18-BE0F-DABF89EB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8BA6-922B-45AA-9D29-9702461E5A4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014B-71A6-3608-D7B7-CD162B4C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17908-FC6D-515F-A4AD-3F6AB50B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B97A-C292-4B7B-AE58-87A5190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DABF-0884-83D2-1C00-CBAA2DA6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DCD79-6545-8026-DA90-C23BE7AF3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F997-507F-A8AB-9B14-86F8042C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F972C-FFA5-F833-52AA-C18013FB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8BA6-922B-45AA-9D29-9702461E5A4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E240-B01D-3A17-56E0-4EED0A51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02D7-0F2C-7418-D768-B31F6F8E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B97A-C292-4B7B-AE58-87A5190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6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F5601-19A5-13A0-7D97-F99A00C5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B5CE1-0540-FF36-F4EC-C93CFB3C0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DEBA-7C68-47A1-5486-74DFEC77E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8BA6-922B-45AA-9D29-9702461E5A4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BEA87-6432-504A-8C44-BF3FACF9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CFE59-1F25-6C18-7BF4-5527A83C6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B97A-C292-4B7B-AE58-87A5190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4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E6CE-C86A-F5AE-4950-214A7BF90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reduce examples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DA85E-1DF1-A186-8FE9-C3CDE1903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7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0981-75D3-6742-2489-57B5DF49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 Reduce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65E4-EB97-A030-B684-952816E8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 performance the processing of large data sets in  distributed and parallel manner</a:t>
            </a:r>
          </a:p>
          <a:p>
            <a:pPr marL="0" indent="0">
              <a:buNone/>
            </a:pPr>
            <a:r>
              <a:rPr lang="en-IN" dirty="0"/>
              <a:t>MapReduce consist of two distinct tasks – Map and Reduce.</a:t>
            </a:r>
          </a:p>
          <a:p>
            <a:pPr marL="0" indent="0">
              <a:buNone/>
            </a:pPr>
            <a:r>
              <a:rPr lang="en-IN" dirty="0"/>
              <a:t>It works on divide and conquer approach: and convert data into key value pair and it combines intermediate result into final result</a:t>
            </a:r>
          </a:p>
          <a:p>
            <a:pPr marL="0" indent="0">
              <a:buNone/>
            </a:pPr>
            <a:r>
              <a:rPr lang="en-IN" dirty="0"/>
              <a:t>Two essential daemons of  MapReduce Job Tracker and task Tracker</a:t>
            </a:r>
          </a:p>
          <a:p>
            <a:pPr marL="0" indent="0">
              <a:buNone/>
            </a:pPr>
            <a:r>
              <a:rPr lang="en-IN" dirty="0"/>
              <a:t>Job tracker: process schedule and provide resources, monitoring it is like an operating system .</a:t>
            </a:r>
          </a:p>
          <a:p>
            <a:pPr marL="0" indent="0">
              <a:buNone/>
            </a:pPr>
            <a:r>
              <a:rPr lang="en-IN" dirty="0"/>
              <a:t>Task Tracker: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10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Reduce Tutorial | Mapreduce Example in Apache Hadoop | Edureka">
            <a:extLst>
              <a:ext uri="{FF2B5EF4-FFF2-40B4-BE49-F238E27FC236}">
                <a16:creationId xmlns:a16="http://schemas.microsoft.com/office/drawing/2014/main" id="{BC508444-591A-E7C5-0F50-0D078E51C5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8"/>
          <a:stretch/>
        </p:blipFill>
        <p:spPr bwMode="auto">
          <a:xfrm>
            <a:off x="406610" y="602974"/>
            <a:ext cx="11113738" cy="56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29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0685-7DCB-8C12-8E09-266838CC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run </a:t>
            </a:r>
            <a:r>
              <a:rPr lang="en-IN" dirty="0" err="1"/>
              <a:t>wordcout</a:t>
            </a:r>
            <a:r>
              <a:rPr lang="en-IN" dirty="0"/>
              <a:t> program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BAF6B-90A2-9D85-E73F-BF1AB4B6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Open terminal</a:t>
            </a:r>
          </a:p>
          <a:p>
            <a:pPr marL="0" indent="0">
              <a:buNone/>
            </a:pPr>
            <a:r>
              <a:rPr lang="en-IN" dirty="0"/>
              <a:t>&gt;ls</a:t>
            </a:r>
          </a:p>
          <a:p>
            <a:pPr marL="0" indent="0">
              <a:buNone/>
            </a:pPr>
            <a:r>
              <a:rPr lang="en-IN" dirty="0"/>
              <a:t># to know the present working directory</a:t>
            </a:r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err="1"/>
              <a:t>pwd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Create a file where we have write something</a:t>
            </a:r>
          </a:p>
          <a:p>
            <a:pPr marL="0" indent="0">
              <a:buNone/>
            </a:pPr>
            <a:r>
              <a:rPr lang="en-IN" dirty="0"/>
              <a:t>&gt;cat &gt; /home/</a:t>
            </a:r>
            <a:r>
              <a:rPr lang="en-IN" dirty="0" err="1"/>
              <a:t>cloudera</a:t>
            </a:r>
            <a:r>
              <a:rPr lang="en-IN" dirty="0"/>
              <a:t>/file.txt</a:t>
            </a:r>
          </a:p>
          <a:p>
            <a:pPr marL="0" indent="0">
              <a:buNone/>
            </a:pPr>
            <a:r>
              <a:rPr lang="en-IN" dirty="0"/>
              <a:t>Write something</a:t>
            </a:r>
          </a:p>
          <a:p>
            <a:pPr marL="0" indent="0">
              <a:buNone/>
            </a:pPr>
            <a:r>
              <a:rPr lang="en-IN" dirty="0"/>
              <a:t>&gt;To save</a:t>
            </a:r>
          </a:p>
          <a:p>
            <a:pPr marL="0" indent="0">
              <a:buNone/>
            </a:pPr>
            <a:r>
              <a:rPr lang="en-IN" dirty="0"/>
              <a:t>Press </a:t>
            </a:r>
            <a:r>
              <a:rPr lang="en-IN" dirty="0" err="1"/>
              <a:t>Ctl+z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#check file is created successfully</a:t>
            </a:r>
          </a:p>
          <a:p>
            <a:pPr marL="0" indent="0">
              <a:buNone/>
            </a:pPr>
            <a:r>
              <a:rPr lang="en-IN" dirty="0"/>
              <a:t>&gt; -ls cat &gt; /home/</a:t>
            </a:r>
            <a:r>
              <a:rPr lang="en-IN" dirty="0" err="1"/>
              <a:t>cloudera</a:t>
            </a:r>
            <a:r>
              <a:rPr lang="en-IN" dirty="0"/>
              <a:t>/file.txt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15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5684-E430-9F08-1FFE-15D360EF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7E7D-04DC-0A1B-DD96-5CB2E5E9C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 move this to </a:t>
            </a:r>
            <a:r>
              <a:rPr lang="en-IN" dirty="0" err="1"/>
              <a:t>hdfs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–ls /</a:t>
            </a:r>
          </a:p>
          <a:p>
            <a:pPr marL="0" indent="0">
              <a:buNone/>
            </a:pPr>
            <a:r>
              <a:rPr lang="en-IN" dirty="0"/>
              <a:t>#create a folder</a:t>
            </a:r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–</a:t>
            </a:r>
            <a:r>
              <a:rPr lang="en-IN" dirty="0" err="1"/>
              <a:t>mkdir</a:t>
            </a:r>
            <a:r>
              <a:rPr lang="en-IN" dirty="0"/>
              <a:t> /</a:t>
            </a:r>
            <a:r>
              <a:rPr lang="en-IN" dirty="0" err="1"/>
              <a:t>inputfolder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 now move file into </a:t>
            </a:r>
            <a:r>
              <a:rPr lang="en-IN" dirty="0" err="1"/>
              <a:t>hadoop</a:t>
            </a:r>
            <a:r>
              <a:rPr lang="en-IN" dirty="0"/>
              <a:t> file system</a:t>
            </a:r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err="1"/>
              <a:t>hdfs</a:t>
            </a:r>
            <a:r>
              <a:rPr lang="en-IN" dirty="0"/>
              <a:t>  </a:t>
            </a:r>
            <a:r>
              <a:rPr lang="en-IN" dirty="0" err="1"/>
              <a:t>dfs</a:t>
            </a:r>
            <a:r>
              <a:rPr lang="en-IN" dirty="0"/>
              <a:t> –put /home/</a:t>
            </a:r>
            <a:r>
              <a:rPr lang="en-IN" dirty="0" err="1"/>
              <a:t>cloudera</a:t>
            </a:r>
            <a:r>
              <a:rPr lang="en-IN" dirty="0"/>
              <a:t>/file.txt /</a:t>
            </a:r>
            <a:r>
              <a:rPr lang="en-IN" dirty="0" err="1"/>
              <a:t>inputfolder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#check file is moved successfully</a:t>
            </a:r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err="1"/>
              <a:t>hdfs</a:t>
            </a:r>
            <a:r>
              <a:rPr lang="en-IN" dirty="0"/>
              <a:t>  </a:t>
            </a:r>
            <a:r>
              <a:rPr lang="en-IN" dirty="0" err="1"/>
              <a:t>dfs</a:t>
            </a:r>
            <a:r>
              <a:rPr lang="en-IN" dirty="0"/>
              <a:t> –cat /</a:t>
            </a:r>
            <a:r>
              <a:rPr lang="en-IN" dirty="0" err="1"/>
              <a:t>inputfolder</a:t>
            </a:r>
            <a:r>
              <a:rPr lang="en-IN" dirty="0"/>
              <a:t>/file.txt</a:t>
            </a:r>
          </a:p>
          <a:p>
            <a:pPr marL="0" indent="0">
              <a:buNone/>
            </a:pPr>
            <a:r>
              <a:rPr lang="en-IN" dirty="0"/>
              <a:t>#Run file in file</a:t>
            </a:r>
          </a:p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haddop</a:t>
            </a:r>
            <a:r>
              <a:rPr lang="en-IN" dirty="0"/>
              <a:t> jar /home/</a:t>
            </a:r>
            <a:r>
              <a:rPr lang="en-IN" dirty="0" err="1"/>
              <a:t>cloudera</a:t>
            </a:r>
            <a:r>
              <a:rPr lang="en-IN" dirty="0"/>
              <a:t>/</a:t>
            </a:r>
            <a:r>
              <a:rPr lang="en-IN" dirty="0" err="1"/>
              <a:t>WordCount</a:t>
            </a:r>
            <a:r>
              <a:rPr lang="en-IN" dirty="0"/>
              <a:t>-jar </a:t>
            </a:r>
            <a:r>
              <a:rPr lang="en-IN" dirty="0" err="1"/>
              <a:t>WordCount</a:t>
            </a:r>
            <a:r>
              <a:rPr lang="en-IN" dirty="0"/>
              <a:t>  /</a:t>
            </a:r>
            <a:r>
              <a:rPr lang="en-IN" dirty="0" err="1"/>
              <a:t>inputfolder</a:t>
            </a:r>
            <a:r>
              <a:rPr lang="en-IN" dirty="0"/>
              <a:t>/file.txt /out1</a:t>
            </a:r>
          </a:p>
          <a:p>
            <a:pPr marL="0" indent="0">
              <a:buNone/>
            </a:pPr>
            <a:r>
              <a:rPr lang="en-IN" dirty="0"/>
              <a:t>#here out1 we have used to store the file</a:t>
            </a:r>
          </a:p>
          <a:p>
            <a:pPr marL="0" indent="0">
              <a:buNone/>
            </a:pPr>
            <a:r>
              <a:rPr lang="en-IN" dirty="0"/>
              <a:t>To check where file is saved</a:t>
            </a:r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–ls /out1</a:t>
            </a:r>
          </a:p>
          <a:p>
            <a:pPr marL="0" indent="0">
              <a:buNone/>
            </a:pPr>
            <a:r>
              <a:rPr lang="en-IN" dirty="0"/>
              <a:t>&gt;-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–cat /output1-r-00000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15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267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Map reduce examples</vt:lpstr>
      <vt:lpstr>Map Reduce Concept</vt:lpstr>
      <vt:lpstr>PowerPoint Presentation</vt:lpstr>
      <vt:lpstr>To run wordcout program in hive</vt:lpstr>
      <vt:lpstr>Contd..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examples</dc:title>
  <dc:creator>Kaushik's</dc:creator>
  <cp:lastModifiedBy>Kaushik's</cp:lastModifiedBy>
  <cp:revision>2</cp:revision>
  <dcterms:created xsi:type="dcterms:W3CDTF">2023-04-06T04:50:18Z</dcterms:created>
  <dcterms:modified xsi:type="dcterms:W3CDTF">2023-04-10T10:13:05Z</dcterms:modified>
</cp:coreProperties>
</file>