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7" r:id="rId10"/>
    <p:sldId id="265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5A3D-81B6-DE71-5861-672E1EA86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0D91E-D4F4-5C7C-66D1-56E28A655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906C8-A548-D1F0-3982-BE7815E2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6086-E7BF-45BA-ACC8-D14D618CA05F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97B79-E6CD-128A-5D35-C852A12D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1C79D-F99E-49F7-506F-58942F7B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789E-19F9-47AA-8F37-373200B5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91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CBE7-3EE7-4163-C148-BACA8D59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2BE18-0015-15E2-3B1B-542C676CD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D365B-0B25-8989-03F9-D923CD74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6086-E7BF-45BA-ACC8-D14D618CA05F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AA75-D727-F5C4-3A94-ECD47F2A2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92837-3ED7-8C72-F56C-4722F6562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789E-19F9-47AA-8F37-373200B5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92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3C3D5-A6C4-1A0B-1DEB-A175D7492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7346A-BBDA-C842-75F7-284E7275F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D465D-1B2B-29F6-5CAF-42A06A17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6086-E7BF-45BA-ACC8-D14D618CA05F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E83FD-78CA-AB80-0834-3EE404C3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67B42-ECC7-E241-5FFF-312502EAF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789E-19F9-47AA-8F37-373200B5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49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95F4-5801-0AAC-7F79-995121DB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9CA4-1C4D-E493-B0C5-8AEC90E0D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3FE01-6D6C-EFA1-D38D-4BEF505D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6086-E7BF-45BA-ACC8-D14D618CA05F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7B51B-1401-71EB-5441-B57A604C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B95C1-C7DD-B459-4536-98CB8754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789E-19F9-47AA-8F37-373200B5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39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C0F0-A03A-22EF-D1E4-CF37C7BE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3CC7F-4018-19A7-59AB-6F2600CC9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2B282-C09E-0594-4873-7001C69B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6086-E7BF-45BA-ACC8-D14D618CA05F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54BBA-74AD-2ED9-AF63-7887A0E92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1FF31-3189-F482-619B-3AA038CC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789E-19F9-47AA-8F37-373200B5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8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7237-F9D6-E626-2CBE-73B5558A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E3101-80C8-D003-18B2-FD74C1E0B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FE859-20AE-D357-68CA-257E02B88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F5A67-B2D8-E48E-E636-C5204846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6086-E7BF-45BA-ACC8-D14D618CA05F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641BE-D3E3-971D-5EB6-5D99C756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11C0F-451C-4B8B-B5D0-257C97DF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789E-19F9-47AA-8F37-373200B5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41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3A006-E4A1-762B-9F14-CB9A15C7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8D165-4A77-2B7A-5D90-D92053B52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673A3-3CC3-3BA1-79E3-9377E9BA2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9D801-F444-FAA1-DFB2-2E2906BB2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E10DF-D3EA-E3EC-D515-06BEBFB14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F4801-7BDE-6C5A-C04A-1C841102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6086-E7BF-45BA-ACC8-D14D618CA05F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1D5D6D-1B4C-59B8-5CD3-EA9B2E21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1B951-5FE2-0689-D17F-CAB999EB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789E-19F9-47AA-8F37-373200B5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89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4E35-F415-EBB9-16DE-E6E99AE7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A055C-68E9-2B5C-0807-40F47E26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6086-E7BF-45BA-ACC8-D14D618CA05F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2D1EF-A9C6-9971-7A89-E69949B7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5132E-D295-1B34-3DF9-5415E8D0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789E-19F9-47AA-8F37-373200B5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8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3DBEB3-7B52-694C-F25B-3EF8BBE6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6086-E7BF-45BA-ACC8-D14D618CA05F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841C73-23A7-A34E-43B8-17A8914E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B5BBB-553C-6F11-6C21-AC1ECA44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789E-19F9-47AA-8F37-373200B5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43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21B5-A9E9-6847-D4AE-FF233723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720A-21AE-9DCD-AB40-44C9CC6A9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5DAD4-04FE-5BB9-DECC-DE9EF2ECA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2D014-BDFB-1714-9D09-720B6B80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6086-E7BF-45BA-ACC8-D14D618CA05F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AA552-F2BC-CF71-7165-DC122DCA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1DA1E-C707-2712-27A2-9387032A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789E-19F9-47AA-8F37-373200B5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12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52F4-A21C-72FE-1A8C-C32B509B9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D0ABA9-4633-F21B-DD6D-31CD3CE7D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892A0-F939-160D-D58D-0C7CB3172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39030-0969-98A6-51E3-391847490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6086-E7BF-45BA-ACC8-D14D618CA05F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11044-3F88-F230-B03C-6E842443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1A9DE-C949-AB12-F9F1-930EC322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789E-19F9-47AA-8F37-373200B5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36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249881-90E5-727F-71C7-71B0EB799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A52D8-55C1-1A46-42D7-570082B58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E159B-14F2-E1E8-8903-1C38B37C4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56086-E7BF-45BA-ACC8-D14D618CA05F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67185-A516-D0FC-4F9B-1E7E550D7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CD5DC-C9E0-EDFA-3938-F215A2E11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6789E-19F9-47AA-8F37-373200B5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84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A141F-5D00-8EFB-95A0-30FA24BCFB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data type in hive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3A27C-C5C3-6611-18D7-521E4783CE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is  collection of homogenies collection of data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804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B0E2-7E4B-2E74-9990-0C810C3E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in 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386C8-9C88-D6FF-9A03-83D669FB7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#create a table</a:t>
            </a:r>
          </a:p>
          <a:p>
            <a:pPr marL="0" indent="0">
              <a:buNone/>
            </a:pPr>
            <a:r>
              <a:rPr lang="en-GB" dirty="0"/>
              <a:t>&gt;create table v1(id int, name string, salary int)</a:t>
            </a:r>
          </a:p>
          <a:p>
            <a:pPr marL="0" indent="0">
              <a:buNone/>
            </a:pPr>
            <a:r>
              <a:rPr lang="en-GB" dirty="0"/>
              <a:t>&gt;row format delimited</a:t>
            </a:r>
          </a:p>
          <a:p>
            <a:pPr marL="0" indent="0">
              <a:buNone/>
            </a:pPr>
            <a:r>
              <a:rPr lang="en-GB" dirty="0"/>
              <a:t>&gt;fields terminated by '\t'</a:t>
            </a:r>
          </a:p>
          <a:p>
            <a:pPr marL="0" indent="0">
              <a:buNone/>
            </a:pPr>
            <a:r>
              <a:rPr lang="en-GB" dirty="0"/>
              <a:t>&gt;stored as </a:t>
            </a:r>
            <a:r>
              <a:rPr lang="en-GB" dirty="0" err="1"/>
              <a:t>textfile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# to show schema</a:t>
            </a:r>
          </a:p>
          <a:p>
            <a:pPr marL="0" indent="0">
              <a:buNone/>
            </a:pPr>
            <a:r>
              <a:rPr lang="en-GB" dirty="0"/>
              <a:t>describe v1;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552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92F1-3EB9-F56E-47E0-8D01ECEB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55421-3C97-D153-4493-5D98E1297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#load data into table</a:t>
            </a:r>
          </a:p>
          <a:p>
            <a:pPr marL="0" indent="0">
              <a:buNone/>
            </a:pPr>
            <a:r>
              <a:rPr lang="en-GB" dirty="0"/>
              <a:t>&gt;load data local </a:t>
            </a:r>
            <a:r>
              <a:rPr lang="en-GB" dirty="0" err="1"/>
              <a:t>inpath</a:t>
            </a:r>
            <a:r>
              <a:rPr lang="en-GB" dirty="0"/>
              <a:t> '/</a:t>
            </a:r>
            <a:r>
              <a:rPr lang="en-GB" dirty="0" err="1"/>
              <a:t>hoem</a:t>
            </a:r>
            <a:r>
              <a:rPr lang="en-GB" dirty="0"/>
              <a:t>/</a:t>
            </a:r>
            <a:r>
              <a:rPr lang="en-GB" dirty="0" err="1"/>
              <a:t>cloudera</a:t>
            </a:r>
            <a:r>
              <a:rPr lang="en-GB" dirty="0"/>
              <a:t>/v1.txt' into table v1;</a:t>
            </a:r>
          </a:p>
          <a:p>
            <a:pPr marL="0" indent="0">
              <a:buNone/>
            </a:pPr>
            <a:r>
              <a:rPr lang="en-GB" dirty="0"/>
              <a:t>&gt;select * from v1;</a:t>
            </a:r>
          </a:p>
          <a:p>
            <a:pPr marL="0" indent="0">
              <a:buNone/>
            </a:pPr>
            <a:r>
              <a:rPr lang="en-GB" dirty="0"/>
              <a:t>#create view</a:t>
            </a:r>
          </a:p>
          <a:p>
            <a:pPr marL="0" indent="0">
              <a:buNone/>
            </a:pPr>
            <a:r>
              <a:rPr lang="en-GB" dirty="0"/>
              <a:t>&gt;create view v2 as select </a:t>
            </a:r>
            <a:r>
              <a:rPr lang="en-GB" dirty="0" err="1"/>
              <a:t>name,id</a:t>
            </a:r>
            <a:r>
              <a:rPr lang="en-GB" dirty="0"/>
              <a:t> from v1;</a:t>
            </a:r>
          </a:p>
          <a:p>
            <a:pPr marL="0" indent="0">
              <a:buNone/>
            </a:pPr>
            <a:r>
              <a:rPr lang="en-GB" dirty="0"/>
              <a:t>select * from v2;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324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53842-010F-FB2C-2638-746881F8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1DF27-01FA-17FD-921D-A6B4B32F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Now we have create a child table which is ready to accept the data from parent table</a:t>
            </a:r>
          </a:p>
          <a:p>
            <a:pPr marL="0" indent="0">
              <a:buNone/>
            </a:pPr>
            <a:r>
              <a:rPr lang="en-GB" dirty="0"/>
              <a:t>setting up property for setting partitioning </a:t>
            </a:r>
          </a:p>
          <a:p>
            <a:pPr marL="0" indent="0">
              <a:buNone/>
            </a:pPr>
            <a:r>
              <a:rPr lang="en-GB" dirty="0"/>
              <a:t>&gt; set </a:t>
            </a:r>
            <a:r>
              <a:rPr lang="en-GB" dirty="0" err="1"/>
              <a:t>hive.exec.dynamic.partition.mode</a:t>
            </a:r>
            <a:r>
              <a:rPr lang="en-GB" dirty="0"/>
              <a:t>=</a:t>
            </a:r>
            <a:r>
              <a:rPr lang="en-GB" dirty="0" err="1"/>
              <a:t>nostrict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&gt; populate the part table from Rajya table</a:t>
            </a:r>
          </a:p>
          <a:p>
            <a:pPr marL="0" indent="0">
              <a:buNone/>
            </a:pPr>
            <a:r>
              <a:rPr lang="en-GB" dirty="0"/>
              <a:t>&gt; insert overwrite table part partition(state)</a:t>
            </a:r>
          </a:p>
          <a:p>
            <a:pPr marL="0" indent="0">
              <a:buNone/>
            </a:pPr>
            <a:r>
              <a:rPr lang="en-GB" dirty="0"/>
              <a:t>&gt;select </a:t>
            </a:r>
            <a:r>
              <a:rPr lang="en-GB" dirty="0" err="1"/>
              <a:t>city,pop,state</a:t>
            </a:r>
            <a:r>
              <a:rPr lang="en-GB" dirty="0"/>
              <a:t> from Rajya;</a:t>
            </a:r>
          </a:p>
          <a:p>
            <a:pPr marL="0" indent="0">
              <a:buNone/>
            </a:pPr>
            <a:r>
              <a:rPr lang="en-GB" dirty="0"/>
              <a:t>now it will use map reduce because hive came with abstraction of map </a:t>
            </a:r>
            <a:r>
              <a:rPr lang="en-GB" dirty="0" err="1"/>
              <a:t>reducre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open new terminal and open the file location that we have created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30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1638-83F3-1C34-87FA-65D422FC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3D3F2-2366-E4CC-F777-0DE9495ED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Array implementation</a:t>
            </a:r>
          </a:p>
          <a:p>
            <a:pPr marL="0" indent="0">
              <a:buNone/>
            </a:pPr>
            <a:r>
              <a:rPr lang="en-GB" dirty="0"/>
              <a:t>&gt;create table temperature(</a:t>
            </a:r>
            <a:r>
              <a:rPr lang="en-GB" dirty="0" err="1"/>
              <a:t>sno</a:t>
            </a:r>
            <a:r>
              <a:rPr lang="en-GB" dirty="0"/>
              <a:t> int, place string, </a:t>
            </a:r>
            <a:r>
              <a:rPr lang="en-GB" dirty="0" err="1"/>
              <a:t>mytemp</a:t>
            </a:r>
            <a:r>
              <a:rPr lang="en-GB" dirty="0"/>
              <a:t> array&lt;double&gt;)</a:t>
            </a:r>
          </a:p>
          <a:p>
            <a:pPr marL="0" indent="0">
              <a:buNone/>
            </a:pPr>
            <a:r>
              <a:rPr lang="en-GB" dirty="0"/>
              <a:t>&gt;row format delimited</a:t>
            </a:r>
          </a:p>
          <a:p>
            <a:pPr marL="0" indent="0">
              <a:buNone/>
            </a:pPr>
            <a:r>
              <a:rPr lang="en-GB" dirty="0"/>
              <a:t>&gt;fields terminated by '\t'</a:t>
            </a:r>
          </a:p>
          <a:p>
            <a:pPr marL="0" indent="0">
              <a:buNone/>
            </a:pPr>
            <a:r>
              <a:rPr lang="en-GB" dirty="0"/>
              <a:t>&gt;collection items terminated by',’;</a:t>
            </a:r>
          </a:p>
        </p:txBody>
      </p:sp>
    </p:spTree>
    <p:extLst>
      <p:ext uri="{BB962C8B-B14F-4D97-AF65-F5344CB8AC3E}">
        <p14:creationId xmlns:p14="http://schemas.microsoft.com/office/powerpoint/2010/main" val="104874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2E4D-D04B-079E-DF33-26A9AD1E6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D5B33-F490-1F69-3ADB-32AA40D72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&gt;describe temperature;</a:t>
            </a:r>
          </a:p>
          <a:p>
            <a:pPr marL="0" indent="0">
              <a:buNone/>
            </a:pPr>
            <a:r>
              <a:rPr lang="en-GB" dirty="0"/>
              <a:t>load data local </a:t>
            </a:r>
            <a:r>
              <a:rPr lang="en-GB" dirty="0" err="1"/>
              <a:t>inpath</a:t>
            </a:r>
            <a:r>
              <a:rPr lang="en-GB" dirty="0"/>
              <a:t>'/home/</a:t>
            </a:r>
            <a:r>
              <a:rPr lang="en-GB" dirty="0" err="1"/>
              <a:t>cloudera</a:t>
            </a:r>
            <a:r>
              <a:rPr lang="en-GB" dirty="0"/>
              <a:t>/Desktop/temp.txt' into table temperature;</a:t>
            </a:r>
          </a:p>
          <a:p>
            <a:pPr marL="0" indent="0">
              <a:buNone/>
            </a:pPr>
            <a:r>
              <a:rPr lang="en-GB" dirty="0"/>
              <a:t>select * from </a:t>
            </a:r>
            <a:r>
              <a:rPr lang="en-GB" dirty="0" err="1"/>
              <a:t>temprature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select </a:t>
            </a:r>
            <a:r>
              <a:rPr lang="en-GB" dirty="0" err="1"/>
              <a:t>place,mytemp</a:t>
            </a:r>
            <a:r>
              <a:rPr lang="en-GB" dirty="0"/>
              <a:t>[0] from temperature;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81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EB87-6FEB-1A31-1250-C97E6147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2B09-9839-9E75-EF61-E33E20A50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is collection of key value pair</a:t>
            </a:r>
          </a:p>
          <a:p>
            <a:pPr marL="0" indent="0">
              <a:buNone/>
            </a:pPr>
            <a:r>
              <a:rPr lang="en-GB" dirty="0"/>
              <a:t>&gt;create table population(city string, gender string, </a:t>
            </a:r>
            <a:r>
              <a:rPr lang="en-GB" dirty="0" err="1"/>
              <a:t>coll</a:t>
            </a:r>
            <a:r>
              <a:rPr lang="en-GB" dirty="0"/>
              <a:t> map&lt;</a:t>
            </a:r>
            <a:r>
              <a:rPr lang="en-GB" dirty="0" err="1"/>
              <a:t>int,int</a:t>
            </a:r>
            <a:r>
              <a:rPr lang="en-GB" dirty="0"/>
              <a:t>&gt;)</a:t>
            </a:r>
          </a:p>
          <a:p>
            <a:pPr marL="0" indent="0">
              <a:buNone/>
            </a:pPr>
            <a:r>
              <a:rPr lang="en-GB" dirty="0"/>
              <a:t>&gt;row format delimited</a:t>
            </a:r>
          </a:p>
          <a:p>
            <a:pPr marL="0" indent="0">
              <a:buNone/>
            </a:pPr>
            <a:r>
              <a:rPr lang="en-GB" dirty="0"/>
              <a:t>&gt;fields terminated by '\t’</a:t>
            </a:r>
          </a:p>
          <a:p>
            <a:pPr marL="0" indent="0">
              <a:buNone/>
            </a:pPr>
            <a:r>
              <a:rPr lang="en-GB" dirty="0"/>
              <a:t>&gt;collection items terminated by ',’</a:t>
            </a:r>
          </a:p>
          <a:p>
            <a:pPr marL="0" indent="0">
              <a:buNone/>
            </a:pPr>
            <a:r>
              <a:rPr lang="en-GB" dirty="0"/>
              <a:t>&gt;map keys terminated by ‘:’;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324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EDAC3-4D96-08A3-9D87-BE797D91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51019-566A-5774-3C43-8646FF381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# Load data </a:t>
            </a:r>
          </a:p>
          <a:p>
            <a:pPr marL="0" indent="0">
              <a:buNone/>
            </a:pPr>
            <a:r>
              <a:rPr lang="en-GB" dirty="0"/>
              <a:t>&gt;load data local </a:t>
            </a:r>
            <a:r>
              <a:rPr lang="en-GB" dirty="0" err="1"/>
              <a:t>inpath</a:t>
            </a:r>
            <a:r>
              <a:rPr lang="en-GB" dirty="0"/>
              <a:t> ‘/home/</a:t>
            </a:r>
            <a:r>
              <a:rPr lang="en-GB" dirty="0" err="1"/>
              <a:t>cloudera</a:t>
            </a:r>
            <a:r>
              <a:rPr lang="en-GB" dirty="0"/>
              <a:t>/population.txt’ into table population </a:t>
            </a:r>
          </a:p>
          <a:p>
            <a:pPr marL="0" indent="0">
              <a:buNone/>
            </a:pPr>
            <a:r>
              <a:rPr lang="en-GB" dirty="0"/>
              <a:t>#Access data from map </a:t>
            </a:r>
          </a:p>
          <a:p>
            <a:pPr marL="0" indent="0">
              <a:buNone/>
            </a:pPr>
            <a:r>
              <a:rPr lang="en-GB" dirty="0"/>
              <a:t>&gt;select </a:t>
            </a:r>
            <a:r>
              <a:rPr lang="en-GB" dirty="0" err="1"/>
              <a:t>coll</a:t>
            </a:r>
            <a:r>
              <a:rPr lang="en-GB" dirty="0"/>
              <a:t>[2018] from tab1 where city = ‘</a:t>
            </a:r>
            <a:r>
              <a:rPr lang="en-GB" dirty="0" err="1"/>
              <a:t>delhi</a:t>
            </a:r>
            <a:r>
              <a:rPr lang="en-GB" dirty="0"/>
              <a:t>’;</a:t>
            </a:r>
          </a:p>
          <a:p>
            <a:pPr marL="0" indent="0">
              <a:buNone/>
            </a:pPr>
            <a:r>
              <a:rPr lang="en-GB" dirty="0"/>
              <a:t>Select </a:t>
            </a:r>
            <a:r>
              <a:rPr lang="en-GB" dirty="0" err="1"/>
              <a:t>coll</a:t>
            </a:r>
            <a:r>
              <a:rPr lang="en-GB" dirty="0"/>
              <a:t>[2020] from population where city = ‘</a:t>
            </a:r>
            <a:r>
              <a:rPr lang="en-GB" dirty="0" err="1"/>
              <a:t>delhi</a:t>
            </a:r>
            <a:r>
              <a:rPr lang="en-GB" dirty="0"/>
              <a:t>’ and gender = ‘male’;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113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632D-3580-68D1-38B0-D1709101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data type in hive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8E959-7F4B-EBF5-A591-D040EB6D4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hive this  data type is capable to store different data type like we want to store the city name and temperature of the city, let’s take an example</a:t>
            </a:r>
          </a:p>
          <a:p>
            <a:pPr marL="0" indent="0">
              <a:buNone/>
            </a:pPr>
            <a:r>
              <a:rPr lang="en-GB" dirty="0"/>
              <a:t>&gt;create table address(name string, city string, info struct&lt;</a:t>
            </a:r>
            <a:r>
              <a:rPr lang="en-GB" dirty="0" err="1"/>
              <a:t>street:string</a:t>
            </a:r>
            <a:r>
              <a:rPr lang="en-GB" dirty="0"/>
              <a:t>, </a:t>
            </a:r>
            <a:r>
              <a:rPr lang="en-GB" dirty="0" err="1"/>
              <a:t>temp:float</a:t>
            </a:r>
            <a:r>
              <a:rPr lang="en-GB" dirty="0"/>
              <a:t>&gt;)</a:t>
            </a:r>
          </a:p>
          <a:p>
            <a:pPr marL="0" indent="0">
              <a:buNone/>
            </a:pPr>
            <a:r>
              <a:rPr lang="en-GB" dirty="0"/>
              <a:t>&gt;row format delimited</a:t>
            </a:r>
          </a:p>
          <a:p>
            <a:pPr marL="0" indent="0">
              <a:buNone/>
            </a:pPr>
            <a:r>
              <a:rPr lang="en-GB" dirty="0"/>
              <a:t>&gt;fields terminated by '\t’</a:t>
            </a:r>
          </a:p>
          <a:p>
            <a:pPr marL="0" indent="0">
              <a:buNone/>
            </a:pPr>
            <a:r>
              <a:rPr lang="en-GB" dirty="0"/>
              <a:t>&gt;collection items terminated by ‘,’;</a:t>
            </a:r>
          </a:p>
        </p:txBody>
      </p:sp>
    </p:spTree>
    <p:extLst>
      <p:ext uri="{BB962C8B-B14F-4D97-AF65-F5344CB8AC3E}">
        <p14:creationId xmlns:p14="http://schemas.microsoft.com/office/powerpoint/2010/main" val="259340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3544-B33B-F681-70AB-17CAAB450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BDD4B-9309-EBAE-1F62-78EB8A8DC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&gt; describe address;</a:t>
            </a:r>
          </a:p>
          <a:p>
            <a:pPr marL="0" indent="0">
              <a:buNone/>
            </a:pPr>
            <a:r>
              <a:rPr lang="en-GB" dirty="0"/>
              <a:t>&gt;load data local </a:t>
            </a:r>
            <a:r>
              <a:rPr lang="en-GB" dirty="0" err="1"/>
              <a:t>inpath</a:t>
            </a:r>
            <a:r>
              <a:rPr lang="en-GB" dirty="0"/>
              <a:t> '/home/</a:t>
            </a:r>
            <a:r>
              <a:rPr lang="en-GB" dirty="0" err="1"/>
              <a:t>cloudera</a:t>
            </a:r>
            <a:r>
              <a:rPr lang="en-GB" dirty="0"/>
              <a:t>/Desktop/address.txt' into table address;</a:t>
            </a:r>
          </a:p>
          <a:p>
            <a:pPr marL="0" indent="0">
              <a:buNone/>
            </a:pPr>
            <a:r>
              <a:rPr lang="en-GB" dirty="0"/>
              <a:t>&gt;Select * from address</a:t>
            </a:r>
          </a:p>
          <a:p>
            <a:pPr marL="0" indent="0">
              <a:buNone/>
            </a:pPr>
            <a:r>
              <a:rPr lang="en-GB" dirty="0"/>
              <a:t>&gt;select </a:t>
            </a:r>
            <a:r>
              <a:rPr lang="en-GB" dirty="0" err="1"/>
              <a:t>info.temp</a:t>
            </a:r>
            <a:r>
              <a:rPr lang="en-GB" dirty="0"/>
              <a:t> from address;</a:t>
            </a:r>
          </a:p>
          <a:p>
            <a:pPr marL="0" indent="0">
              <a:buNone/>
            </a:pPr>
            <a:r>
              <a:rPr lang="en-GB" dirty="0"/>
              <a:t>&gt;select </a:t>
            </a:r>
            <a:r>
              <a:rPr lang="en-GB" dirty="0" err="1"/>
              <a:t>info.street</a:t>
            </a:r>
            <a:r>
              <a:rPr lang="en-GB" dirty="0"/>
              <a:t> from address;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315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B316-175E-84F7-6E35-59A3D049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a table in  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E0A54-5BC2-BD34-8E67-A7E4DF727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First we create a parent table</a:t>
            </a:r>
          </a:p>
          <a:p>
            <a:pPr marL="0" indent="0">
              <a:buNone/>
            </a:pPr>
            <a:r>
              <a:rPr lang="en-GB" dirty="0"/>
              <a:t>&gt;create table Rajya(state string, city string, pop b</a:t>
            </a:r>
            <a:r>
              <a:rPr lang="en-GB"/>
              <a:t>igint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&gt;row format delimited</a:t>
            </a:r>
          </a:p>
          <a:p>
            <a:pPr marL="0" indent="0">
              <a:buNone/>
            </a:pPr>
            <a:r>
              <a:rPr lang="en-GB" dirty="0"/>
              <a:t>&gt;fields terminated by ','</a:t>
            </a:r>
          </a:p>
          <a:p>
            <a:pPr marL="0" indent="0">
              <a:buNone/>
            </a:pPr>
            <a:r>
              <a:rPr lang="en-GB" dirty="0"/>
              <a:t>&gt;load data local </a:t>
            </a:r>
            <a:r>
              <a:rPr lang="en-GB" dirty="0" err="1"/>
              <a:t>inpath</a:t>
            </a:r>
            <a:r>
              <a:rPr lang="en-GB" dirty="0"/>
              <a:t> '/path/of/the/file' into table Rajya;</a:t>
            </a:r>
          </a:p>
          <a:p>
            <a:pPr marL="0" indent="0">
              <a:buNone/>
            </a:pPr>
            <a:r>
              <a:rPr lang="en-GB" dirty="0"/>
              <a:t>creating a child table</a:t>
            </a:r>
          </a:p>
          <a:p>
            <a:pPr marL="0" indent="0">
              <a:buNone/>
            </a:pPr>
            <a:r>
              <a:rPr lang="en-GB" dirty="0"/>
              <a:t>&gt;create table part(city string, pop </a:t>
            </a:r>
            <a:r>
              <a:rPr lang="en-GB" dirty="0" err="1"/>
              <a:t>bigint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&gt;partitioned by (state string);</a:t>
            </a:r>
          </a:p>
          <a:p>
            <a:pPr marL="0" indent="0">
              <a:buNone/>
            </a:pPr>
            <a:r>
              <a:rPr lang="en-GB" dirty="0"/>
              <a:t>&gt;set </a:t>
            </a:r>
            <a:r>
              <a:rPr lang="en-GB" dirty="0" err="1"/>
              <a:t>hive.exec.dynamic.partition.mode</a:t>
            </a:r>
            <a:r>
              <a:rPr lang="en-GB" dirty="0"/>
              <a:t>=</a:t>
            </a:r>
            <a:r>
              <a:rPr lang="en-GB" dirty="0" err="1"/>
              <a:t>nonstrict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&gt;Insert overwrite table part partition(state)</a:t>
            </a:r>
          </a:p>
          <a:p>
            <a:pPr marL="0" indent="0">
              <a:buNone/>
            </a:pPr>
            <a:r>
              <a:rPr lang="en-GB" dirty="0"/>
              <a:t>&gt;Select </a:t>
            </a:r>
            <a:r>
              <a:rPr lang="en-GB" dirty="0" err="1"/>
              <a:t>city,pop,state</a:t>
            </a:r>
            <a:r>
              <a:rPr lang="en-GB" dirty="0"/>
              <a:t> from </a:t>
            </a:r>
            <a:r>
              <a:rPr lang="en-GB" dirty="0" err="1"/>
              <a:t>Rajaya</a:t>
            </a:r>
            <a:r>
              <a:rPr lang="en-GB" dirty="0"/>
              <a:t>;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74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67335-67CA-E61A-852A-A9B9DEC4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618EC-CE36-956F-C142-2DE6730A7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# To check  partition is created or not</a:t>
            </a:r>
          </a:p>
          <a:p>
            <a:pPr marL="0" indent="0">
              <a:buNone/>
            </a:pPr>
            <a:r>
              <a:rPr lang="en-GB" dirty="0"/>
              <a:t>Open new terminal or press control +D </a:t>
            </a:r>
          </a:p>
          <a:p>
            <a:pPr marL="0" indent="0">
              <a:buNone/>
            </a:pPr>
            <a:r>
              <a:rPr lang="en-GB" dirty="0"/>
              <a:t>&gt;Hadoop fs –ls /user/hive/warehouse/part</a:t>
            </a:r>
          </a:p>
          <a:p>
            <a:pPr marL="0" indent="0">
              <a:buNone/>
            </a:pPr>
            <a:r>
              <a:rPr lang="en-GB" dirty="0"/>
              <a:t>&gt; Hadoop fs –ls /user/hive/warehouse/part/state=Punjab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644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664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complex data type in hive</vt:lpstr>
      <vt:lpstr>Contd..</vt:lpstr>
      <vt:lpstr>Contd..</vt:lpstr>
      <vt:lpstr>Map</vt:lpstr>
      <vt:lpstr>Contd..</vt:lpstr>
      <vt:lpstr>Struct data type in hive </vt:lpstr>
      <vt:lpstr>Contd…</vt:lpstr>
      <vt:lpstr>Partitioning a table in  hive</vt:lpstr>
      <vt:lpstr>Contd….</vt:lpstr>
      <vt:lpstr>View in hive</vt:lpstr>
      <vt:lpstr>Contd..</vt:lpstr>
      <vt:lpstr>Contd…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data type in hive</dc:title>
  <dc:creator>Kaushik's</dc:creator>
  <cp:lastModifiedBy>Kaushik's</cp:lastModifiedBy>
  <cp:revision>10</cp:revision>
  <dcterms:created xsi:type="dcterms:W3CDTF">2023-03-23T10:59:56Z</dcterms:created>
  <dcterms:modified xsi:type="dcterms:W3CDTF">2023-04-03T08:24:42Z</dcterms:modified>
</cp:coreProperties>
</file>