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71F-0F3F-7F5B-8CA5-A2534D34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A616-B5DC-6815-AD1C-0CDBCAAB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7C5D-C6C7-32C5-CFA7-C55FA317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D68A-6E70-B8F0-0E9E-B962BB49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A8CC-9FA8-8AAF-8EDD-D189FBF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476-AF63-EBFF-E297-352D1FFE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93956-F5D1-2B8B-64E0-1C2B9AEE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096-59D7-6880-85DF-433B1A53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8FF3-0BA2-4FF2-80B0-901E71C9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AC66-8B01-FF23-3CDC-DBBD4390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7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AA057-168E-B51D-7794-7BD771E2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574B8-CF45-1690-415C-3902B554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DDF4-ED00-9BAD-9798-D2D5DAA6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5059-C3DC-7301-305C-42D7662B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EF30-6B1F-D696-C188-6DB23A80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59B9-D891-F63B-0B27-9D56E373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695B-582D-5D07-5229-8D75745E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5931-A478-AC17-D710-63DA0AC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D176-A536-1E05-08D0-E4A78094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29A0-DC87-12E4-42FB-B23B624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6257-477A-3182-1440-53CCA6CC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ECD7-1D9B-A898-CD45-D63705D5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4DFD-751B-E621-7484-4A100BFB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AA24-723D-C045-2108-3B81B9C1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932D-82A8-88B4-2694-97A79286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5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7168-8233-24AB-FDE2-9E386A9B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068C-4FAD-F088-E08E-F094506AE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8691-DC64-88AA-39C4-E80A8362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38284-0873-C729-23B4-47AD2C0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97E5-181C-1B63-1D84-4EA3A97C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85A7-D192-D8FD-F2B0-304B90C0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7D5D-89E1-6012-870C-71F23853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F278-6F3A-215B-F63C-EB81362B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5A91E-9DA6-D4CC-322B-BC707EC8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B0FC3-40DD-929B-28A9-0A83B864B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A7FED-C4B0-08E0-0905-10821B0F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E038E-96E0-433D-EF7D-A75BCA50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B6223-F8A1-AEE5-5171-7DD2F68D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61338-5763-6068-BEB4-7EA8082E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083C-0A0E-C645-0C63-16E20D44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C098B-9D99-E679-3928-2A2D4279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1752C-6AFC-BB97-1280-4BB7AA17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B3C9-C69D-A5CE-BA4A-37D22A87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27E71-9278-879E-4EBB-E173E803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EB1FB-02BF-045E-FF95-6490FC22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2043-804D-AC4C-2B2C-5D44BF1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4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805C-CDAE-4120-1061-E64E4E40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956C-5B06-6764-AD1F-A600BB25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601E6-89AA-D872-A8C0-6BF28587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0CEB-91EE-3072-CFBF-249D328A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3B09-785C-DE77-236F-5F81DDF0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7137D-12E5-05B0-9326-5D63083B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4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027D-A895-2F09-2AF9-E9C5797D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63BD4-1D2B-18E4-DDF2-580C0CE0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8EC55-DC19-A617-7ED4-D693A19A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7582-3BCB-28FE-318B-D0AFA52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AF274-410E-F641-C879-0A6A6BC0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5809-06C6-2037-7B75-03436C87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72CD8-F4F0-CD7F-8EE1-9F8066F5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5B06-B46B-2342-ECF7-0393008E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E3AC-1F41-0F15-E262-5FF8A559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BA-ECFC-4C04-9D2B-2DDCB20E4C8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5141-FEF7-88E5-287D-D93A1232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F499-2909-0825-E2D6-254E92D8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780E-AAA2-4C12-B4BB-6DE881F7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958F-61CC-4EE8-4551-C43EE6984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01C96-9564-7137-7FB9-42178B6FB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0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6962-5638-6C74-07D4-DA1B9714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Database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42CD-C02E-DCA3-653B-0136144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in Hive is a </a:t>
            </a:r>
            <a:r>
              <a:rPr lang="en-US" b="1" dirty="0"/>
              <a:t>namespace</a:t>
            </a:r>
            <a:r>
              <a:rPr lang="en-US" dirty="0"/>
              <a:t> or a collection of tables. The </a:t>
            </a:r>
            <a:r>
              <a:rPr lang="en-US" b="1" dirty="0"/>
              <a:t>syntax</a:t>
            </a:r>
            <a:r>
              <a:rPr lang="en-US" dirty="0"/>
              <a:t> for this statement is as follows: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71C8D-D414-45DA-5A75-BC1B1FE0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57" y="2686658"/>
            <a:ext cx="8264603" cy="541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9C012-100D-2813-BB90-C7A6B599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77" y="3429000"/>
            <a:ext cx="5405237" cy="2170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33B23-362B-8323-CC68-E7166368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58" y="5320234"/>
            <a:ext cx="5819202" cy="11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F470-767B-2F34-2EED-76BD4B89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Drop Database Statement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E9538-D64B-CBD0-B2DE-2927CCD8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41" y="2726527"/>
            <a:ext cx="4357920" cy="5794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90B14-FDF6-4848-D106-A40B3FC9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E8-7262-D682-2C06-85B83ECB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5E819-1A3F-3156-F619-99C9BE98E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56" y="1403810"/>
            <a:ext cx="7344687" cy="2025190"/>
          </a:xfrm>
        </p:spPr>
      </p:pic>
    </p:spTree>
    <p:extLst>
      <p:ext uri="{BB962C8B-B14F-4D97-AF65-F5344CB8AC3E}">
        <p14:creationId xmlns:p14="http://schemas.microsoft.com/office/powerpoint/2010/main" val="137167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3A85-868A-9474-C735-CF289791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340FE-806B-B49F-7830-C1B7315A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7317" y="174083"/>
            <a:ext cx="10186483" cy="65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1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B6D084C-84CB-976E-81F9-D74D9AA81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67" y="1929552"/>
            <a:ext cx="10905066" cy="29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6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3690-E5BE-E59D-1F7A-F41487F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Load Data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B8D3-6B81-23A0-07A1-39EF068F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data using the LOAD DATA statement.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5047B-8B06-B47B-4747-B1E35F39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38" y="2731709"/>
            <a:ext cx="5799323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B62C-4885-B0CE-AB65-742ABEA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B14C-0CD4-1E0F-FBC2-FAA020A2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6548-8199-8790-8BDE-2BC395DF3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92710" y="250326"/>
            <a:ext cx="13058783" cy="77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DCF4-4D88-9C11-12BB-C3375D7F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 Table Statement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A15596-C4CC-36EC-2D50-53F46438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8558"/>
            <a:ext cx="10515599" cy="37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60C1A6-48D2-DC01-8D1D-1CEF4B8D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2084734"/>
            <a:ext cx="9664846" cy="25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3FA20E1-89A7-CDCE-81E1-CA1776B38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28" y="643466"/>
            <a:ext cx="81927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2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4EFF-1A1D-AFC0-064D-6C77C1B5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Hive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B6D-E762-BB0C-89EA-57AA28E6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Hive is a data warehouse infrastructure tool to process structured data in Hadoop. </a:t>
            </a:r>
          </a:p>
          <a:p>
            <a:r>
              <a:rPr lang="en-US" dirty="0"/>
              <a:t>It resides on top of Hadoop to summarize Big Data, and makes querying and analyzing easy.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name Apache Hive. </a:t>
            </a:r>
          </a:p>
          <a:p>
            <a:r>
              <a:rPr lang="en-US" dirty="0"/>
              <a:t>It is used by different companies. For example, Amazon uses it in Amazon Elastic MapReduce.</a:t>
            </a:r>
          </a:p>
          <a:p>
            <a:r>
              <a:rPr lang="en-US" b="1" dirty="0"/>
              <a:t>Hive is not</a:t>
            </a:r>
          </a:p>
          <a:p>
            <a:pPr lvl="1"/>
            <a:r>
              <a:rPr lang="en-US" dirty="0"/>
              <a:t>A relational database</a:t>
            </a:r>
          </a:p>
          <a:p>
            <a:pPr lvl="1"/>
            <a:r>
              <a:rPr lang="en-US" dirty="0"/>
              <a:t>A design for </a:t>
            </a:r>
            <a:r>
              <a:rPr lang="en-US" dirty="0" err="1"/>
              <a:t>OnLine</a:t>
            </a:r>
            <a:r>
              <a:rPr lang="en-US" dirty="0"/>
              <a:t> Transaction Processing (OLTP)</a:t>
            </a:r>
          </a:p>
          <a:p>
            <a:pPr lvl="1"/>
            <a:r>
              <a:rPr lang="en-US" dirty="0"/>
              <a:t>A language for real-time queries and row-level updates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86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A3CF06-1C66-8BE5-21E5-6E183F56C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2122045"/>
            <a:ext cx="9664846" cy="24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4CD622-8CDA-D629-B15A-6221DA63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1853938"/>
            <a:ext cx="9664846" cy="29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00917-0BF2-DA66-156C-4BC6FD32A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63" y="1286934"/>
            <a:ext cx="9459275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5BED-D546-641C-A026-C7B82AAA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A590-D8B6-61BD-E86A-76A7F664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Hive organizes tables into partitions. </a:t>
            </a:r>
          </a:p>
          <a:p>
            <a:pPr algn="just"/>
            <a:r>
              <a:rPr lang="en-US" dirty="0"/>
              <a:t>It is a way of dividing a table into related parts based on the values of partitioned columns such as date, city, and department. </a:t>
            </a:r>
          </a:p>
          <a:p>
            <a:pPr algn="just"/>
            <a:r>
              <a:rPr lang="en-US" dirty="0"/>
              <a:t>Using partition, it is easy to query a portion of the data.</a:t>
            </a:r>
          </a:p>
          <a:p>
            <a:pPr algn="just"/>
            <a:r>
              <a:rPr lang="en-US" dirty="0"/>
              <a:t>Tables or partitions are sub-divided into </a:t>
            </a:r>
            <a:r>
              <a:rPr lang="en-US" b="1" dirty="0"/>
              <a:t>buckets,</a:t>
            </a:r>
            <a:r>
              <a:rPr lang="en-US" dirty="0"/>
              <a:t> to provide extra structure to the data that may be used for more efficient querying.</a:t>
            </a:r>
          </a:p>
          <a:p>
            <a:pPr algn="just"/>
            <a:r>
              <a:rPr lang="en-US" dirty="0"/>
              <a:t> Bucketing works based on the value of hash function of some column of a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94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50DE-5D12-C1F6-F6D4-DC572E28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D2EB13-8B90-DCA1-EB0F-1D3C04A5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6366" y="2519622"/>
            <a:ext cx="4370915" cy="451422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BADE2-D091-5C74-E080-9EBD5544B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719" y="365124"/>
            <a:ext cx="6228047" cy="35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02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91DEE-16F6-A8DF-558B-9A9145C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a partition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EBF205-519C-200C-090A-4A7EF482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7933" y="1377820"/>
            <a:ext cx="7347537" cy="41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1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7EF3E5-470B-FEC1-8A76-FF76A4E22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237" y="1437035"/>
            <a:ext cx="10337975" cy="39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3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A431EA-2842-F655-2FC7-7204B6EE6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237" y="1398267"/>
            <a:ext cx="10337975" cy="40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6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35D4-F0D5-A4F4-83E0-DB9CCA78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Hive - Built-in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8CB-18D4-B9B0-C0C2-A64EF58D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Arithmetic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5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2E828-210E-EF85-20D7-419A80261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6" y="643467"/>
            <a:ext cx="96052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BA57-1614-7E7D-E3A8-47B062FD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0C40-4787-14CF-62AD-ED3B64A6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 of Hive</a:t>
            </a:r>
          </a:p>
          <a:p>
            <a:pPr lvl="1"/>
            <a:r>
              <a:rPr lang="en-US" dirty="0"/>
              <a:t>It stores schema in a database and processed data into HDFS.</a:t>
            </a:r>
          </a:p>
          <a:p>
            <a:pPr lvl="1"/>
            <a:r>
              <a:rPr lang="en-US" dirty="0"/>
              <a:t>It is designed for OLAP.</a:t>
            </a:r>
          </a:p>
          <a:p>
            <a:pPr lvl="1"/>
            <a:r>
              <a:rPr lang="en-US" dirty="0"/>
              <a:t>It provides SQL type language for querying called HiveQL or HQL.</a:t>
            </a:r>
          </a:p>
          <a:p>
            <a:pPr lvl="1"/>
            <a:r>
              <a:rPr lang="en-US" dirty="0"/>
              <a:t>It is familiar, fast, scalable, and extensible.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703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23DC0B0-B00B-C167-1CB0-1FDA91032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9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5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43BDE5D-A5DC-7A4B-EF9D-2EFA2B1C8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4141"/>
            <a:ext cx="10905066" cy="54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8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41FD1B-2227-B907-9895-42CC4258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06068"/>
            <a:ext cx="11658600" cy="27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1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C1AE-E205-6193-B1FD-6FD09752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Hive - Built-in Functions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75B8-6737-F061-39D7-EECFAE18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69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0BD910-77B8-AC9D-EFA1-0131AA10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0" r="1" b="833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310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4D54C6-D4FC-2784-649F-7C31569DA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43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35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DEB0D-FACB-883C-0C55-305576168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156868"/>
            <a:ext cx="11496821" cy="2299362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23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E731FB-2ACE-95C4-D160-1504132FA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2811" y="643467"/>
            <a:ext cx="56644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6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80D0A-C729-EC22-4BF8-1AA56CB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Aggregate 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49FB60-7607-C89B-F1BA-2BA1B5480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040" y="2716208"/>
            <a:ext cx="11496821" cy="34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9A2C-27AB-7665-4D03-EFCAC001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Hive - View and Indexes</a:t>
            </a:r>
            <a:br>
              <a:rPr lang="en-IN" b="1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F65A-F3EA-AA1D-1D07-353879CE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FE51-42B6-1EAB-DD55-2D42C98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6635" y="2712867"/>
            <a:ext cx="7981931" cy="18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1A0A-E576-D215-ACE0-853435F1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Hive - Data 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0477-4108-BD58-664A-68988AFC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Column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Literals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Complex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58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EF37BB7-75E2-F2F9-1267-EAC9BF777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7029" y="643466"/>
            <a:ext cx="76779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76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CE80D3-BD7B-25A7-9472-A7244188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1176" y="847637"/>
            <a:ext cx="7229647" cy="39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4DF100-F588-0B00-56A8-50A7747E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148" y="916674"/>
            <a:ext cx="5713351" cy="50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6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D7E-CEB8-3D9B-F25B-EC2D4678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84FC-94E1-5860-50CA-83D75CF1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40361-C376-0B6E-DD24-69940CF7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096" y="2194359"/>
            <a:ext cx="7104965" cy="15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8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A486DD-079F-2F81-B76C-3DF1E990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200" y="1400741"/>
            <a:ext cx="7735248" cy="40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8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F6DA-AADE-734B-33A4-9A8B2DFD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A9DA-1FC0-7C4D-2298-51BBD21D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query to retrieve the employee details who earn a salary of more than Rs 30000.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8000E-D265-8196-D144-AB87DD22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3338945"/>
            <a:ext cx="13235196" cy="6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22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5D6-3E75-CCEC-9D41-58FDE75D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0416-11EA-4453-6493-807B5200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The ORDER BY clause is used to retrieve the details based on one column and sort the result set by ascending or descending order.</a:t>
            </a:r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195A1-58D0-1931-053B-BAC77B36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0" y="3517360"/>
            <a:ext cx="9401925" cy="14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37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46B7E-4492-F3AC-1C4B-B0F814D2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4EC5992-AF83-7DD1-2BAB-841F002C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46" y="1675227"/>
            <a:ext cx="95919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19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4B89D-E211-65E5-9A1D-7BC0600A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Group By</a:t>
            </a:r>
            <a:br>
              <a:rPr lang="en-IN" sz="3600" b="1"/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526B-8BAF-D37E-E35B-09F115BB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The GROUP BY clause is used to group all the records in a result set using a particular collection column. It is used to query a group of records.</a:t>
            </a:r>
            <a:endParaRPr lang="en-IN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B4DF74-8035-F94C-5541-003F4483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320" y="2354522"/>
            <a:ext cx="6253212" cy="321881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678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4857-709B-E060-AD22-3B66970C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E941-A420-A4E2-4511-7EC1935F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joins given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OUTER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RIGHT OUTER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OUTER JOIN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229F5-C30C-AD22-1309-4AE9EB52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1278" y="283343"/>
            <a:ext cx="4716101" cy="62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4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6269-EF0A-918E-9665-A9E692B9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37C8-90E1-1C67-39C8-8FEEED3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5AC0-482B-56D0-068D-EF2B47AC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97" y="0"/>
            <a:ext cx="7201524" cy="3513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74AB1-FC74-76CF-6676-4B1491F3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48" y="3648061"/>
            <a:ext cx="707197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9DB3-354B-4FB9-60D4-0CA54508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02D-CCA0-98F1-68DC-FE8D2DC7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9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0E6A-71FD-8BDE-13DC-F7A6D764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7168B8-C82A-40DB-2EDB-F659921DF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567" y="852518"/>
            <a:ext cx="8658573" cy="4490999"/>
          </a:xfrm>
        </p:spPr>
      </p:pic>
    </p:spTree>
    <p:extLst>
      <p:ext uri="{BB962C8B-B14F-4D97-AF65-F5344CB8AC3E}">
        <p14:creationId xmlns:p14="http://schemas.microsoft.com/office/powerpoint/2010/main" val="173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1B1B-EA7A-F07E-D860-6A678D93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FD88-08B8-070C-E121-BD34679A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FDB28-4F41-0233-1616-2B217E28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84" y="681037"/>
            <a:ext cx="9755659" cy="45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9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376E-5B2F-FCB7-417D-F9FB6E4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literals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38CAF-D093-A7D3-230B-5018A7E27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967" y="1798073"/>
            <a:ext cx="7178662" cy="2484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295A7-92BC-0477-4F44-E94A001D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48" y="5079401"/>
            <a:ext cx="5999304" cy="8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6113-21FA-433D-67D6-650EF09E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F79F-4DD9-C181-010B-5082CF38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DE3FD-C59F-E127-4858-EB691AD5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71" y="775394"/>
            <a:ext cx="7033870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429</Words>
  <Application>Microsoft Office PowerPoint</Application>
  <PresentationFormat>Widescreen</PresentationFormat>
  <Paragraphs>55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Meiryo</vt:lpstr>
      <vt:lpstr>Arial</vt:lpstr>
      <vt:lpstr>Calibri</vt:lpstr>
      <vt:lpstr>Calibri Light</vt:lpstr>
      <vt:lpstr>Office Theme</vt:lpstr>
      <vt:lpstr>PowerPoint Presentation</vt:lpstr>
      <vt:lpstr>What is Hive</vt:lpstr>
      <vt:lpstr>PowerPoint Presentation</vt:lpstr>
      <vt:lpstr>Hive - Data Types </vt:lpstr>
      <vt:lpstr>Colum type</vt:lpstr>
      <vt:lpstr>PowerPoint Presentation</vt:lpstr>
      <vt:lpstr>PowerPoint Presentation</vt:lpstr>
      <vt:lpstr>literals</vt:lpstr>
      <vt:lpstr>PowerPoint Presentation</vt:lpstr>
      <vt:lpstr>Create Database Statement</vt:lpstr>
      <vt:lpstr>Drop Database Statement</vt:lpstr>
      <vt:lpstr>Create table</vt:lpstr>
      <vt:lpstr>PowerPoint Presentation</vt:lpstr>
      <vt:lpstr>PowerPoint Presentation</vt:lpstr>
      <vt:lpstr>Load Data Statement</vt:lpstr>
      <vt:lpstr>PowerPoint Presentation</vt:lpstr>
      <vt:lpstr>Alter Table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Hive partitioning</vt:lpstr>
      <vt:lpstr>PowerPoint Presentation</vt:lpstr>
      <vt:lpstr>Adding a partition</vt:lpstr>
      <vt:lpstr>PowerPoint Presentation</vt:lpstr>
      <vt:lpstr>PowerPoint Presentation</vt:lpstr>
      <vt:lpstr>Hive - Built-in Operators </vt:lpstr>
      <vt:lpstr>PowerPoint Presentation</vt:lpstr>
      <vt:lpstr>PowerPoint Presentation</vt:lpstr>
      <vt:lpstr>PowerPoint Presentation</vt:lpstr>
      <vt:lpstr>PowerPoint Presentation</vt:lpstr>
      <vt:lpstr>Hive - Built-in Functions </vt:lpstr>
      <vt:lpstr>PowerPoint Presentation</vt:lpstr>
      <vt:lpstr>PowerPoint Presentation</vt:lpstr>
      <vt:lpstr>PowerPoint Presentation</vt:lpstr>
      <vt:lpstr>PowerPoint Presentation</vt:lpstr>
      <vt:lpstr>Aggregate functions</vt:lpstr>
      <vt:lpstr>Hive - View and Indexes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</vt:lpstr>
      <vt:lpstr>Order by</vt:lpstr>
      <vt:lpstr>PowerPoint Presentation</vt:lpstr>
      <vt:lpstr>Group By </vt:lpstr>
      <vt:lpstr>Joins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 Sarin</dc:creator>
  <cp:lastModifiedBy>Kala</cp:lastModifiedBy>
  <cp:revision>8</cp:revision>
  <dcterms:created xsi:type="dcterms:W3CDTF">2023-02-12T16:14:07Z</dcterms:created>
  <dcterms:modified xsi:type="dcterms:W3CDTF">2023-02-22T09:44:07Z</dcterms:modified>
</cp:coreProperties>
</file>