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DF95-115F-4E16-B0C3-380B2F72D6B8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F925F8-C7A5-4E70-A81F-583ED3B072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DF95-115F-4E16-B0C3-380B2F72D6B8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25F8-C7A5-4E70-A81F-583ED3B07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DF95-115F-4E16-B0C3-380B2F72D6B8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25F8-C7A5-4E70-A81F-583ED3B07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DF95-115F-4E16-B0C3-380B2F72D6B8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25F8-C7A5-4E70-A81F-583ED3B072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DF95-115F-4E16-B0C3-380B2F72D6B8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F925F8-C7A5-4E70-A81F-583ED3B07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DF95-115F-4E16-B0C3-380B2F72D6B8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25F8-C7A5-4E70-A81F-583ED3B072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DF95-115F-4E16-B0C3-380B2F72D6B8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25F8-C7A5-4E70-A81F-583ED3B072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DF95-115F-4E16-B0C3-380B2F72D6B8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25F8-C7A5-4E70-A81F-583ED3B07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DF95-115F-4E16-B0C3-380B2F72D6B8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25F8-C7A5-4E70-A81F-583ED3B07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DF95-115F-4E16-B0C3-380B2F72D6B8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25F8-C7A5-4E70-A81F-583ED3B072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DF95-115F-4E16-B0C3-380B2F72D6B8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F925F8-C7A5-4E70-A81F-583ED3B072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E0DF95-115F-4E16-B0C3-380B2F72D6B8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F925F8-C7A5-4E70-A81F-583ED3B07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getting-starte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Introduction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Bootstrap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&lt;!-- Latest compiled and minified CSS --&gt;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&lt;link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="https://maxcdn.bootstrapcdn.com/bootstrap/3.4.1/css/bootstrap.min.css"&gt;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&lt;!--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library --&gt;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&lt;script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="https://ajax.googleapis.com/ajax/libs/jquery/3.6.3/jquery.min.js"&gt;&lt;/script&gt;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&lt;!-- Latest compiled JavaScript --&gt;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&lt;script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="https://maxcdn.bootstrapcdn.com/bootstrap/3.4.1/js/bootstrap.min.js"&gt;&lt;/script&gt;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Create First Web Page With Bootstrap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Add the HTML5 </a:t>
            </a:r>
            <a:r>
              <a:rPr lang="en-US" b="1" dirty="0" err="1" smtClean="0"/>
              <a:t>doctype</a:t>
            </a:r>
            <a:endParaRPr lang="en-US" b="1" dirty="0" smtClean="0"/>
          </a:p>
          <a:p>
            <a:pPr algn="just"/>
            <a:r>
              <a:rPr lang="en-US" sz="2400" dirty="0" smtClean="0"/>
              <a:t>Bootstrap uses HTML elements and CSS properties that require the HTML5 </a:t>
            </a:r>
            <a:r>
              <a:rPr lang="en-US" sz="2400" dirty="0" err="1" smtClean="0"/>
              <a:t>doctype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Always include the HTML5 </a:t>
            </a:r>
            <a:r>
              <a:rPr lang="en-US" sz="2400" dirty="0" err="1" smtClean="0"/>
              <a:t>doctype</a:t>
            </a:r>
            <a:r>
              <a:rPr lang="en-US" sz="2400" dirty="0" smtClean="0"/>
              <a:t> at the beginning of the page, along with the </a:t>
            </a:r>
            <a:r>
              <a:rPr lang="en-US" sz="2400" dirty="0" err="1" smtClean="0"/>
              <a:t>lang</a:t>
            </a:r>
            <a:r>
              <a:rPr lang="en-US" sz="2400" dirty="0" smtClean="0"/>
              <a:t> attribute and the correct character set: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00298" y="435769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&lt;!DOCTYPE html&gt;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="en"&gt;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/>
              <a:t>&lt;head&gt;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/>
              <a:t>&lt;meta </a:t>
            </a:r>
            <a:r>
              <a:rPr lang="en-US" dirty="0" err="1"/>
              <a:t>charset</a:t>
            </a:r>
            <a:r>
              <a:rPr lang="en-US" dirty="0"/>
              <a:t>="utf-8"&gt;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/>
              <a:t>&lt;/head&gt;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&lt;/html&gt;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2. Bootstrap 3 is mobile-first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Bootstrap 3 is designed to be responsive to mobile devices. Mobile-first styles are part of the core framework.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ensure proper rendering and touch zooming, add the following &lt;meta&gt; tag inside the &lt;head&gt; element:</a:t>
            </a:r>
          </a:p>
          <a:p>
            <a:pPr algn="just">
              <a:buNone/>
            </a:pPr>
            <a:r>
              <a:rPr lang="en-US" sz="2000" b="1" dirty="0"/>
              <a:t>&lt;meta name="viewport" content="width=device-width, initial-scale=1"&gt;</a:t>
            </a:r>
            <a:r>
              <a:rPr lang="en-US" sz="2000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width=device-width part sets the width of the page to follow the screen-width of the device (which will vary depending on the device).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initial-scale=1 part sets the initial zoom level when the page is first loaded by the browser.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3.Containers</a:t>
            </a:r>
          </a:p>
          <a:p>
            <a:pPr>
              <a:buNone/>
            </a:pPr>
            <a:r>
              <a:rPr lang="en-US" sz="2400" dirty="0" smtClean="0"/>
              <a:t>Bootstrap also requires a containing element to wrap site contents. </a:t>
            </a:r>
          </a:p>
          <a:p>
            <a:pPr>
              <a:buNone/>
            </a:pPr>
            <a:r>
              <a:rPr lang="en-US" sz="2400" dirty="0" smtClean="0"/>
              <a:t>There are two container classes to choose from:</a:t>
            </a:r>
          </a:p>
          <a:p>
            <a:r>
              <a:rPr lang="en-US" sz="2400" dirty="0" smtClean="0"/>
              <a:t>The .container class provides a responsive </a:t>
            </a:r>
            <a:r>
              <a:rPr lang="en-US" sz="2400" b="1" dirty="0" smtClean="0"/>
              <a:t>fixed width container</a:t>
            </a:r>
            <a:endParaRPr lang="en-US" sz="2400" dirty="0" smtClean="0"/>
          </a:p>
          <a:p>
            <a:r>
              <a:rPr lang="en-US" sz="2400" dirty="0" smtClean="0"/>
              <a:t>The .container-fluid class provides a </a:t>
            </a:r>
            <a:r>
              <a:rPr lang="en-US" sz="2400" b="1" dirty="0" smtClean="0"/>
              <a:t>full width container</a:t>
            </a:r>
            <a:r>
              <a:rPr lang="en-US" sz="2400" dirty="0" smtClean="0"/>
              <a:t>, spanning the entire width of the viewport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code for a basic Bootstrap page (with a responsive fixed width container):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1357298"/>
            <a:ext cx="785818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&lt;html </a:t>
            </a:r>
            <a:r>
              <a:rPr lang="en-US" sz="1400" dirty="0" err="1"/>
              <a:t>lang</a:t>
            </a:r>
            <a:r>
              <a:rPr lang="en-US" sz="1400" dirty="0"/>
              <a:t>="en"&gt;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&lt;head&gt;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</a:t>
            </a:r>
            <a:r>
              <a:rPr lang="en-US" sz="1400" dirty="0"/>
              <a:t>&lt;title&gt;</a:t>
            </a:r>
            <a:r>
              <a:rPr lang="en-US" sz="1400" dirty="0" smtClean="0"/>
              <a:t>Bootstrap Example</a:t>
            </a:r>
            <a:r>
              <a:rPr lang="en-US" sz="1400" dirty="0"/>
              <a:t>&lt;/title&gt;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</a:t>
            </a:r>
            <a:r>
              <a:rPr lang="en-US" sz="1400" dirty="0"/>
              <a:t>&lt;meta </a:t>
            </a:r>
            <a:r>
              <a:rPr lang="en-US" sz="1400" dirty="0" err="1"/>
              <a:t>charset</a:t>
            </a:r>
            <a:r>
              <a:rPr lang="en-US" sz="1400" dirty="0"/>
              <a:t>="utf-8"&gt;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</a:t>
            </a:r>
            <a:r>
              <a:rPr lang="en-US" sz="1400" dirty="0"/>
              <a:t>&lt;meta name="viewport" content="width=device-width, initial-scale=1"&gt;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</a:t>
            </a:r>
            <a:r>
              <a:rPr lang="en-US" sz="1400" dirty="0"/>
              <a:t>&lt;link </a:t>
            </a:r>
            <a:r>
              <a:rPr lang="en-US" sz="1400" dirty="0" err="1"/>
              <a:t>rel</a:t>
            </a:r>
            <a:r>
              <a:rPr lang="en-US" sz="1400" dirty="0"/>
              <a:t>="</a:t>
            </a:r>
            <a:r>
              <a:rPr lang="en-US" sz="1400" dirty="0" err="1"/>
              <a:t>stylesheet</a:t>
            </a:r>
            <a:r>
              <a:rPr lang="en-US" sz="1400" dirty="0"/>
              <a:t>" </a:t>
            </a:r>
            <a:r>
              <a:rPr lang="en-US" sz="1400" dirty="0" err="1"/>
              <a:t>href</a:t>
            </a:r>
            <a:r>
              <a:rPr lang="en-US" sz="1400" dirty="0"/>
              <a:t>="https://maxcdn.bootstrapcdn.com/bootstrap/3.4.1/css/bootstrap.min.css"&gt;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</a:t>
            </a:r>
            <a:r>
              <a:rPr lang="en-US" sz="1400" dirty="0"/>
              <a:t>&lt;script </a:t>
            </a:r>
            <a:r>
              <a:rPr lang="en-US" sz="1400" dirty="0" err="1"/>
              <a:t>src</a:t>
            </a:r>
            <a:r>
              <a:rPr lang="en-US" sz="1400" dirty="0"/>
              <a:t>="https://ajax.googleapis.com/ajax/libs/jquery/3.6.3/jquery.min.js"&gt;&lt;/script&gt;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</a:t>
            </a:r>
            <a:r>
              <a:rPr lang="en-US" sz="1400" dirty="0"/>
              <a:t>&lt;script </a:t>
            </a:r>
            <a:r>
              <a:rPr lang="en-US" sz="1400" dirty="0" err="1"/>
              <a:t>src</a:t>
            </a:r>
            <a:r>
              <a:rPr lang="en-US" sz="1400" dirty="0"/>
              <a:t>="https://maxcdn.bootstrapcdn.com/bootstrap/3.4.1/js/bootstrap.min.js"&gt;&lt;/script&gt;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&lt;/head&gt;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&lt;body&gt;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&lt;div class="container"&gt;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</a:t>
            </a:r>
            <a:r>
              <a:rPr lang="en-US" sz="1400" dirty="0"/>
              <a:t>&lt;h1&gt;</a:t>
            </a:r>
            <a:r>
              <a:rPr lang="en-US" sz="1400" dirty="0" smtClean="0"/>
              <a:t>My First Bootstrap Page</a:t>
            </a:r>
            <a:r>
              <a:rPr lang="en-US" sz="1400" dirty="0"/>
              <a:t>&lt;/h1&gt;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</a:t>
            </a:r>
            <a:r>
              <a:rPr lang="en-US" sz="1400" dirty="0"/>
              <a:t>&lt;p&gt;</a:t>
            </a:r>
            <a:r>
              <a:rPr lang="en-US" sz="1400" dirty="0" smtClean="0"/>
              <a:t>This is some text.</a:t>
            </a:r>
            <a:r>
              <a:rPr lang="en-US" sz="1400" dirty="0"/>
              <a:t>&lt;/p&gt;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/>
              <a:t>&lt;/div&gt;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&lt;/body&gt;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&lt;/html&gt;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code for a basic Bootstrap page (with a full width container):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71472" y="1357298"/>
            <a:ext cx="77153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&lt;html </a:t>
            </a:r>
            <a:r>
              <a:rPr lang="en-US" sz="1400" dirty="0" err="1"/>
              <a:t>lang</a:t>
            </a:r>
            <a:r>
              <a:rPr lang="en-US" sz="1400" dirty="0"/>
              <a:t>="en"&gt;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&lt;head&gt;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</a:t>
            </a:r>
            <a:r>
              <a:rPr lang="en-US" sz="1400" dirty="0"/>
              <a:t>&lt;title&gt;</a:t>
            </a:r>
            <a:r>
              <a:rPr lang="en-US" sz="1400" dirty="0" smtClean="0"/>
              <a:t>Bootstrap Example</a:t>
            </a:r>
            <a:r>
              <a:rPr lang="en-US" sz="1400" dirty="0"/>
              <a:t>&lt;/title&gt;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</a:t>
            </a:r>
            <a:r>
              <a:rPr lang="en-US" sz="1400" dirty="0"/>
              <a:t>&lt;meta </a:t>
            </a:r>
            <a:r>
              <a:rPr lang="en-US" sz="1400" dirty="0" err="1"/>
              <a:t>charset</a:t>
            </a:r>
            <a:r>
              <a:rPr lang="en-US" sz="1400" dirty="0"/>
              <a:t>="utf-8"&gt;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</a:t>
            </a:r>
            <a:r>
              <a:rPr lang="en-US" sz="1400" dirty="0"/>
              <a:t>&lt;meta name="viewport" content="width=device-width, initial-scale=1"&gt;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</a:t>
            </a:r>
            <a:r>
              <a:rPr lang="en-US" sz="1400" dirty="0"/>
              <a:t>&lt;link </a:t>
            </a:r>
            <a:r>
              <a:rPr lang="en-US" sz="1400" dirty="0" err="1"/>
              <a:t>rel</a:t>
            </a:r>
            <a:r>
              <a:rPr lang="en-US" sz="1400" dirty="0"/>
              <a:t>="</a:t>
            </a:r>
            <a:r>
              <a:rPr lang="en-US" sz="1400" dirty="0" err="1"/>
              <a:t>stylesheet</a:t>
            </a:r>
            <a:r>
              <a:rPr lang="en-US" sz="1400" dirty="0"/>
              <a:t>" </a:t>
            </a:r>
            <a:r>
              <a:rPr lang="en-US" sz="1400" dirty="0" err="1"/>
              <a:t>href</a:t>
            </a:r>
            <a:r>
              <a:rPr lang="en-US" sz="1400" dirty="0"/>
              <a:t>="https://maxcdn.bootstrapcdn.com/bootstrap/3.4.1/css/bootstrap.min.css"&gt;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</a:t>
            </a:r>
            <a:r>
              <a:rPr lang="en-US" sz="1400" dirty="0"/>
              <a:t>&lt;script </a:t>
            </a:r>
            <a:r>
              <a:rPr lang="en-US" sz="1400" dirty="0" err="1"/>
              <a:t>src</a:t>
            </a:r>
            <a:r>
              <a:rPr lang="en-US" sz="1400" dirty="0"/>
              <a:t>="https://ajax.googleapis.com/ajax/libs/jquery/3.6.3/jquery.min.js"&gt;&lt;/script&gt;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</a:t>
            </a:r>
            <a:r>
              <a:rPr lang="en-US" sz="1400" dirty="0"/>
              <a:t>&lt;script </a:t>
            </a:r>
            <a:r>
              <a:rPr lang="en-US" sz="1400" dirty="0" err="1"/>
              <a:t>src</a:t>
            </a:r>
            <a:r>
              <a:rPr lang="en-US" sz="1400" dirty="0"/>
              <a:t>="https://maxcdn.bootstrapcdn.com/bootstrap/3.4.1/js/bootstrap.min.js"&gt;&lt;/script&gt;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&lt;/head&gt;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&lt;body&gt;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&lt;div class="container-fluid"&gt;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</a:t>
            </a:r>
            <a:r>
              <a:rPr lang="en-US" sz="1400" dirty="0"/>
              <a:t>&lt;h1&gt;</a:t>
            </a:r>
            <a:r>
              <a:rPr lang="en-US" sz="1400" dirty="0" smtClean="0"/>
              <a:t>My First Bootstrap Page</a:t>
            </a:r>
            <a:r>
              <a:rPr lang="en-US" sz="1400" dirty="0"/>
              <a:t>&lt;/h1&gt;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 </a:t>
            </a:r>
            <a:r>
              <a:rPr lang="en-US" sz="1400" dirty="0"/>
              <a:t>&lt;p&gt;</a:t>
            </a:r>
            <a:r>
              <a:rPr lang="en-US" sz="1400" dirty="0" smtClean="0"/>
              <a:t>This is some text.</a:t>
            </a:r>
            <a:r>
              <a:rPr lang="en-US" sz="1400" dirty="0"/>
              <a:t>&lt;/p&gt;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/>
              <a:t>&lt;/div&gt;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&lt;/body&gt;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&lt;/html&gt;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is Bootstrap?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Bootstrap is a free front-end framework for faster and easier web development</a:t>
            </a:r>
          </a:p>
          <a:p>
            <a:pPr algn="just">
              <a:lnSpc>
                <a:spcPct val="20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Bootstrap includes HTML and CSS based design templates, forms, buttons, tables, navigation, modals, image carousels and many other, as well as optional JavaScript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plugins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Bootstrap also gives you the ability to easily create responsive designs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Responsive Web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 Responsive web design is about creating web sites which automatically adjust themselves to look good on all devices, from small phones to large desktops.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Bootstrap History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Bootstrap was developed by Mark Otto and Jacob Thornton at Twitter, and released as an open source product in August 2011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Bootstrap: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Easy to use: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Anybody with just basic knowledge of HTML and CSS can start using Bootstrap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Responsive features: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Bootstrap's responsive CSS adjusts to phones, tablets, and desktops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Mobile-first approach: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Bootstrap 3, mobile-first styles are part of the core framework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Browser compatibility: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Bootstrap is compatible with all modern browsers (Chrome, Firefox, Internet Explorer, Edge, Safari, and Opera)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Where to Get Bootstrap?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two ways to start using Bootstrap on your own web site.</a:t>
            </a:r>
          </a:p>
          <a:p>
            <a:pPr>
              <a:buNone/>
            </a:pPr>
            <a:r>
              <a:rPr lang="en-US" dirty="0" smtClean="0"/>
              <a:t>You can:</a:t>
            </a:r>
          </a:p>
          <a:p>
            <a:r>
              <a:rPr lang="en-US" dirty="0" smtClean="0"/>
              <a:t>Download Bootstrap from getbootstrap.com</a:t>
            </a:r>
          </a:p>
          <a:p>
            <a:r>
              <a:rPr lang="en-US" dirty="0" smtClean="0"/>
              <a:t>Include Bootstrap from a CDN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Downloading Bootstrap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you want to download and host Bootstrap yourself, go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getbootstrap.com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follow the instructions there.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428604"/>
            <a:ext cx="8686800" cy="559119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None/>
            </a:pPr>
            <a:r>
              <a:rPr lang="en-US" sz="1800" dirty="0" smtClean="0"/>
              <a:t>&lt;!-- Bootstrap CSS </a:t>
            </a:r>
            <a:r>
              <a:rPr lang="en-US" sz="1800" dirty="0" smtClean="0"/>
              <a:t>--&gt;</a:t>
            </a:r>
          </a:p>
          <a:p>
            <a:pPr>
              <a:lnSpc>
                <a:spcPct val="250000"/>
              </a:lnSpc>
              <a:buNone/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&lt;link </a:t>
            </a:r>
            <a:r>
              <a:rPr lang="en-US" sz="1800" dirty="0" err="1" smtClean="0">
                <a:solidFill>
                  <a:srgbClr val="FF0000"/>
                </a:solidFill>
              </a:rPr>
              <a:t>rel</a:t>
            </a:r>
            <a:r>
              <a:rPr lang="en-US" sz="1800" dirty="0" smtClean="0">
                <a:solidFill>
                  <a:srgbClr val="FF0000"/>
                </a:solidFill>
              </a:rPr>
              <a:t>="</a:t>
            </a:r>
            <a:r>
              <a:rPr lang="en-US" sz="1800" dirty="0" err="1" smtClean="0">
                <a:solidFill>
                  <a:srgbClr val="FF0000"/>
                </a:solidFill>
              </a:rPr>
              <a:t>stylesheet</a:t>
            </a:r>
            <a:r>
              <a:rPr lang="en-US" sz="1800" dirty="0" smtClean="0">
                <a:solidFill>
                  <a:srgbClr val="FF0000"/>
                </a:solidFill>
              </a:rPr>
              <a:t>" </a:t>
            </a:r>
            <a:r>
              <a:rPr lang="en-US" sz="1400" dirty="0" err="1" smtClean="0">
                <a:solidFill>
                  <a:srgbClr val="FF0000"/>
                </a:solidFill>
              </a:rPr>
              <a:t>href</a:t>
            </a:r>
            <a:r>
              <a:rPr lang="en-US" sz="1400" dirty="0" smtClean="0">
                <a:solidFill>
                  <a:srgbClr val="FF0000"/>
                </a:solidFill>
              </a:rPr>
              <a:t>="https://stackpath.bootstrapcdn.com/bootstrap/4.3.1/css/bootstrap.min.css" integrity="sha384-ggOyR0iXCbMQv3Xipma34MD+dH/1fQ784/j6cY/iJTQUOhcWr7x9JvoRxT2MZw1T" </a:t>
            </a:r>
            <a:r>
              <a:rPr lang="en-US" sz="1400" dirty="0" err="1" smtClean="0">
                <a:solidFill>
                  <a:srgbClr val="FF0000"/>
                </a:solidFill>
              </a:rPr>
              <a:t>crossorigin</a:t>
            </a:r>
            <a:r>
              <a:rPr lang="en-US" sz="1400" dirty="0" smtClean="0">
                <a:solidFill>
                  <a:srgbClr val="FF0000"/>
                </a:solidFill>
              </a:rPr>
              <a:t>="anonymous</a:t>
            </a:r>
            <a:r>
              <a:rPr lang="en-US" sz="1400" dirty="0" smtClean="0">
                <a:solidFill>
                  <a:srgbClr val="FF0000"/>
                </a:solidFill>
              </a:rPr>
              <a:t>"&gt;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lnSpc>
                <a:spcPct val="250000"/>
              </a:lnSpc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&lt;!-- Custom CSS --&gt; </a:t>
            </a:r>
            <a:endParaRPr lang="en-US" sz="1800" dirty="0" smtClean="0"/>
          </a:p>
          <a:p>
            <a:pPr>
              <a:lnSpc>
                <a:spcPct val="250000"/>
              </a:lnSpc>
              <a:buNone/>
            </a:pPr>
            <a:r>
              <a:rPr lang="en-US" sz="1800" dirty="0" smtClean="0"/>
              <a:t>&lt;</a:t>
            </a:r>
            <a:r>
              <a:rPr lang="en-US" sz="1800" b="1" dirty="0" smtClean="0"/>
              <a:t>link </a:t>
            </a:r>
            <a:r>
              <a:rPr lang="en-US" sz="1800" b="1" dirty="0" err="1" smtClean="0"/>
              <a:t>rel</a:t>
            </a:r>
            <a:r>
              <a:rPr lang="en-US" sz="1800" b="1" dirty="0" smtClean="0"/>
              <a:t>="</a:t>
            </a:r>
            <a:r>
              <a:rPr lang="en-US" sz="1800" b="1" dirty="0" err="1" smtClean="0"/>
              <a:t>stylesheet</a:t>
            </a:r>
            <a:r>
              <a:rPr lang="en-US" sz="1800" b="1" dirty="0" smtClean="0"/>
              <a:t>" </a:t>
            </a:r>
            <a:r>
              <a:rPr lang="en-US" sz="1800" b="1" dirty="0" err="1" smtClean="0"/>
              <a:t>href</a:t>
            </a:r>
            <a:r>
              <a:rPr lang="en-US" sz="1800" b="1" dirty="0" smtClean="0"/>
              <a:t>="main.css"&gt;</a:t>
            </a:r>
            <a:endParaRPr lang="en-US" sz="1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Bootstrap CDN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you don't want to download and host Bootstrap yourself, you can include it from a CDN (Content Delivery Network).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MaxCDN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provides CDN support for Bootstrap's CSS and JavaScript. You must also include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</TotalTime>
  <Words>572</Words>
  <Application>Microsoft Office PowerPoint</Application>
  <PresentationFormat>On-screen Show (4:3)</PresentationFormat>
  <Paragraphs>50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Bootstrap </vt:lpstr>
      <vt:lpstr>What is Bootstrap? </vt:lpstr>
      <vt:lpstr>What is Responsive Web Design?</vt:lpstr>
      <vt:lpstr>Bootstrap History </vt:lpstr>
      <vt:lpstr>Advantages of Bootstrap:</vt:lpstr>
      <vt:lpstr>Where to Get Bootstrap? </vt:lpstr>
      <vt:lpstr>Downloading Bootstrap </vt:lpstr>
      <vt:lpstr>Slide 8</vt:lpstr>
      <vt:lpstr>Bootstrap CDN </vt:lpstr>
      <vt:lpstr>Slide 10</vt:lpstr>
      <vt:lpstr>Create First Web Page With Bootstrap </vt:lpstr>
      <vt:lpstr>Slide 12</vt:lpstr>
      <vt:lpstr>Slide 13</vt:lpstr>
      <vt:lpstr>code for a basic Bootstrap page (with a responsive fixed width container):</vt:lpstr>
      <vt:lpstr>code for a basic Bootstrap page (with a full width container):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</dc:title>
  <dc:creator>vishal choudhary</dc:creator>
  <cp:lastModifiedBy>b</cp:lastModifiedBy>
  <cp:revision>3</cp:revision>
  <dcterms:created xsi:type="dcterms:W3CDTF">2023-02-20T16:01:53Z</dcterms:created>
  <dcterms:modified xsi:type="dcterms:W3CDTF">2023-02-21T17:10:26Z</dcterms:modified>
</cp:coreProperties>
</file>