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D985FC-81E8-426D-9EF7-35711976A70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224FD82-16F4-4A67-91D1-D89D0B0890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000108"/>
            <a:ext cx="4210080" cy="51260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dirty="0"/>
              <a:t>Add </a:t>
            </a:r>
            <a:r>
              <a:rPr lang="en-GB" b="1" dirty="0" smtClean="0">
                <a:solidFill>
                  <a:srgbClr val="00B050"/>
                </a:solidFill>
              </a:rPr>
              <a:t>.card-</a:t>
            </a:r>
            <a:r>
              <a:rPr lang="en-GB" b="1" dirty="0" err="1" smtClean="0">
                <a:solidFill>
                  <a:srgbClr val="00B050"/>
                </a:solidFill>
              </a:rPr>
              <a:t>img</a:t>
            </a:r>
            <a:r>
              <a:rPr lang="en-GB" b="1" dirty="0" smtClean="0">
                <a:solidFill>
                  <a:srgbClr val="00B050"/>
                </a:solidFill>
              </a:rPr>
              <a:t>-top</a:t>
            </a:r>
            <a:r>
              <a:rPr lang="en-GB" dirty="0"/>
              <a:t> or </a:t>
            </a:r>
            <a:r>
              <a:rPr lang="en-GB" b="1" dirty="0" smtClean="0">
                <a:solidFill>
                  <a:srgbClr val="00B050"/>
                </a:solidFill>
              </a:rPr>
              <a:t>.card-</a:t>
            </a:r>
            <a:r>
              <a:rPr lang="en-GB" b="1" dirty="0" err="1" smtClean="0">
                <a:solidFill>
                  <a:srgbClr val="00B050"/>
                </a:solidFill>
              </a:rPr>
              <a:t>img</a:t>
            </a:r>
            <a:r>
              <a:rPr lang="en-GB" b="1" dirty="0" smtClean="0">
                <a:solidFill>
                  <a:srgbClr val="00B050"/>
                </a:solidFill>
              </a:rPr>
              <a:t>-bottom</a:t>
            </a:r>
            <a:r>
              <a:rPr lang="en-GB" dirty="0"/>
              <a:t> to an </a:t>
            </a:r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&gt;</a:t>
            </a:r>
            <a:r>
              <a:rPr lang="en-GB" dirty="0"/>
              <a:t> to place the image at the top or at the bottom inside the card. Note that we have added the image outside of the </a:t>
            </a:r>
            <a:r>
              <a:rPr lang="en-GB" b="1" dirty="0" smtClean="0">
                <a:solidFill>
                  <a:srgbClr val="00B050"/>
                </a:solidFill>
              </a:rPr>
              <a:t>.card-body</a:t>
            </a:r>
            <a:r>
              <a:rPr lang="en-GB" dirty="0"/>
              <a:t> to span the entire width: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86248" y="1357298"/>
            <a:ext cx="4643470" cy="4768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&lt;div class="card" style="width:400px"&gt;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/>
              <a:t>  &lt;</a:t>
            </a:r>
            <a:r>
              <a:rPr lang="en-GB" sz="1600" dirty="0" err="1"/>
              <a:t>img</a:t>
            </a:r>
            <a:r>
              <a:rPr lang="en-GB" sz="1600" dirty="0"/>
              <a:t> class="card-</a:t>
            </a:r>
            <a:r>
              <a:rPr lang="en-GB" sz="1600" dirty="0" err="1"/>
              <a:t>img</a:t>
            </a:r>
            <a:r>
              <a:rPr lang="en-GB" sz="1600" dirty="0"/>
              <a:t>-top" </a:t>
            </a:r>
            <a:r>
              <a:rPr lang="en-GB" sz="1600" dirty="0" err="1"/>
              <a:t>src</a:t>
            </a:r>
            <a:r>
              <a:rPr lang="en-GB" sz="1600" dirty="0"/>
              <a:t>="img_avatar1.png" alt="Card image"&gt;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/>
              <a:t>  &lt;div class="card-body"&gt;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/>
              <a:t>    &lt;h4 class="card-title"&gt;John Doe&lt;/h4&gt;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/>
              <a:t>    &lt;p class="card-text"&gt;Some example text.&lt;/p&gt;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/>
              <a:t>    &lt;a </a:t>
            </a:r>
            <a:r>
              <a:rPr lang="en-GB" sz="1600" dirty="0" err="1"/>
              <a:t>href</a:t>
            </a:r>
            <a:r>
              <a:rPr lang="en-GB" sz="1600" dirty="0"/>
              <a:t>="#" class="</a:t>
            </a:r>
            <a:r>
              <a:rPr lang="en-GB" sz="1600" dirty="0" err="1"/>
              <a:t>btn</a:t>
            </a:r>
            <a:r>
              <a:rPr lang="en-GB" sz="1600" dirty="0"/>
              <a:t> </a:t>
            </a:r>
            <a:r>
              <a:rPr lang="en-GB" sz="1600" dirty="0" err="1"/>
              <a:t>btn</a:t>
            </a:r>
            <a:r>
              <a:rPr lang="en-GB" sz="1600" dirty="0"/>
              <a:t>-primary"&gt;See Profile&lt;/a&gt;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/>
              <a:t>  &lt;/div&gt;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/>
              <a:t>&lt;/div&gt;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 algn="just">
              <a:buNone/>
            </a:pPr>
            <a:r>
              <a:rPr lang="en-GB" sz="4800" b="1" dirty="0" smtClean="0"/>
              <a:t>   A </a:t>
            </a:r>
            <a:r>
              <a:rPr lang="en-GB" sz="4800" b="1" dirty="0"/>
              <a:t>card in Bootstrap </a:t>
            </a:r>
            <a:r>
              <a:rPr lang="en-GB" sz="4800" b="1" dirty="0" smtClean="0"/>
              <a:t>is </a:t>
            </a:r>
            <a:r>
              <a:rPr lang="en-GB" sz="4800" b="1" dirty="0"/>
              <a:t>a bordered box with some padding around its content. It includes options for headers, footers, content, </a:t>
            </a:r>
            <a:r>
              <a:rPr lang="en-GB" sz="4800" b="1" dirty="0" err="1"/>
              <a:t>colors</a:t>
            </a:r>
            <a:r>
              <a:rPr lang="en-GB" sz="4800" b="1" dirty="0"/>
              <a:t>, etc.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Card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/>
              <a:t>A basic card is created with the </a:t>
            </a:r>
            <a:r>
              <a:rPr lang="en-GB" b="1" dirty="0" smtClean="0">
                <a:solidFill>
                  <a:srgbClr val="00B050"/>
                </a:solidFill>
              </a:rPr>
              <a:t>.card</a:t>
            </a:r>
            <a:r>
              <a:rPr lang="en-GB" b="1" dirty="0">
                <a:solidFill>
                  <a:srgbClr val="00B050"/>
                </a:solidFill>
              </a:rPr>
              <a:t> class</a:t>
            </a:r>
            <a:r>
              <a:rPr lang="en-GB" dirty="0"/>
              <a:t>, and content inside the card has a </a:t>
            </a:r>
            <a:r>
              <a:rPr lang="en-GB" b="1" dirty="0" smtClean="0">
                <a:solidFill>
                  <a:srgbClr val="00B050"/>
                </a:solidFill>
              </a:rPr>
              <a:t>.card-body</a:t>
            </a:r>
            <a:r>
              <a:rPr lang="en-GB" b="1" dirty="0">
                <a:solidFill>
                  <a:srgbClr val="00B050"/>
                </a:solidFill>
              </a:rPr>
              <a:t> class: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750099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3200" dirty="0"/>
              <a:t>&lt;div class="card"&gt;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>  &lt;div class="card-body"&gt;Basic card&lt;/div&gt;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>&lt;/div&gt;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8229600" cy="569755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&lt;body&gt; 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&lt;div class="container"&gt;</a:t>
            </a:r>
          </a:p>
          <a:p>
            <a:pPr>
              <a:buNone/>
            </a:pPr>
            <a:r>
              <a:rPr lang="en-GB" dirty="0" smtClean="0"/>
              <a:t>  &lt;h2&gt;Basic Card&lt;/h2&gt;</a:t>
            </a:r>
          </a:p>
          <a:p>
            <a:pPr>
              <a:buNone/>
            </a:pPr>
            <a:r>
              <a:rPr lang="en-GB" dirty="0" smtClean="0"/>
              <a:t>  &lt;div class="card"&gt;</a:t>
            </a:r>
          </a:p>
          <a:p>
            <a:pPr>
              <a:buNone/>
            </a:pPr>
            <a:r>
              <a:rPr lang="en-GB" dirty="0" smtClean="0"/>
              <a:t>    &lt;div class="card-body"&gt;Basic card&lt;/div&gt;</a:t>
            </a:r>
          </a:p>
          <a:p>
            <a:pPr>
              <a:buNone/>
            </a:pPr>
            <a:r>
              <a:rPr lang="en-GB" dirty="0" smtClean="0"/>
              <a:t>  &lt;/div&gt;</a:t>
            </a:r>
          </a:p>
          <a:p>
            <a:pPr>
              <a:buNone/>
            </a:pPr>
            <a:r>
              <a:rPr lang="en-GB" dirty="0" smtClean="0"/>
              <a:t>&lt;/div&gt;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&lt;/body&gt;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Header and Footer</a:t>
            </a:r>
            <a:br>
              <a:rPr lang="en-US" dirty="0"/>
            </a:br>
            <a:r>
              <a:rPr lang="en-GB" sz="2200" dirty="0"/>
              <a:t>The </a:t>
            </a:r>
            <a:r>
              <a:rPr lang="en-GB" sz="2200" dirty="0" smtClean="0"/>
              <a:t>.card-header</a:t>
            </a:r>
            <a:r>
              <a:rPr lang="en-GB" sz="2200" dirty="0"/>
              <a:t> class adds a heading to the card and the </a:t>
            </a:r>
            <a:r>
              <a:rPr lang="en-GB" sz="2200" dirty="0" smtClean="0"/>
              <a:t>.card-footer</a:t>
            </a:r>
            <a:r>
              <a:rPr lang="en-GB" sz="2200" dirty="0"/>
              <a:t> class adds a footer to the card: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GB" dirty="0"/>
              <a:t>&lt;div class="card"&gt;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class="card-header"&gt;Header&lt;/div&gt;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class="card-body"&gt;Content&lt;/div&gt;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class="card-footer"&gt;Footer&lt;/div&gt;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8229600" cy="555468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&lt;body&gt;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&lt;div class="container"&gt;</a:t>
            </a:r>
          </a:p>
          <a:p>
            <a:pPr>
              <a:buNone/>
            </a:pPr>
            <a:r>
              <a:rPr lang="en-GB" dirty="0" smtClean="0"/>
              <a:t>  &lt;h2&gt;Card Header and Footer&lt;/h2&gt;</a:t>
            </a:r>
          </a:p>
          <a:p>
            <a:pPr>
              <a:buNone/>
            </a:pPr>
            <a:r>
              <a:rPr lang="en-GB" dirty="0" smtClean="0"/>
              <a:t>  &lt;div class="card"&gt;</a:t>
            </a:r>
          </a:p>
          <a:p>
            <a:pPr>
              <a:buNone/>
            </a:pPr>
            <a:r>
              <a:rPr lang="en-GB" dirty="0" smtClean="0"/>
              <a:t>    &lt;div class="card-header"&gt;Header&lt;/div&gt;</a:t>
            </a:r>
          </a:p>
          <a:p>
            <a:pPr>
              <a:buNone/>
            </a:pPr>
            <a:r>
              <a:rPr lang="en-GB" dirty="0" smtClean="0"/>
              <a:t>    &lt;div class="card-body"&gt;Content&lt;/div&gt; </a:t>
            </a:r>
          </a:p>
          <a:p>
            <a:pPr>
              <a:buNone/>
            </a:pPr>
            <a:r>
              <a:rPr lang="en-GB" dirty="0" smtClean="0"/>
              <a:t>    &lt;div class="card-footer"&gt;Footer&lt;/div&gt;</a:t>
            </a:r>
          </a:p>
          <a:p>
            <a:pPr>
              <a:buNone/>
            </a:pPr>
            <a:r>
              <a:rPr lang="en-GB" dirty="0" smtClean="0"/>
              <a:t>  &lt;/div&gt;</a:t>
            </a:r>
          </a:p>
          <a:p>
            <a:pPr>
              <a:buNone/>
            </a:pPr>
            <a:r>
              <a:rPr lang="en-GB" dirty="0" smtClean="0"/>
              <a:t>&lt;/div&gt;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&lt;/body&gt;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Contextual Cards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dirty="0"/>
              <a:t>To add a background </a:t>
            </a:r>
            <a:r>
              <a:rPr lang="en-GB" dirty="0" err="1"/>
              <a:t>color</a:t>
            </a:r>
            <a:r>
              <a:rPr lang="en-GB" dirty="0"/>
              <a:t> the card, use contextual classes (</a:t>
            </a:r>
            <a:r>
              <a:rPr lang="en-GB" dirty="0" smtClean="0"/>
              <a:t>.</a:t>
            </a:r>
            <a:r>
              <a:rPr lang="en-GB" dirty="0" err="1" smtClean="0"/>
              <a:t>bg</a:t>
            </a:r>
            <a:r>
              <a:rPr lang="en-GB" dirty="0" smtClean="0"/>
              <a:t>-primary</a:t>
            </a:r>
            <a:r>
              <a:rPr lang="en-GB" dirty="0"/>
              <a:t>, </a:t>
            </a:r>
            <a:r>
              <a:rPr lang="en-GB" dirty="0" smtClean="0"/>
              <a:t>.</a:t>
            </a:r>
            <a:r>
              <a:rPr lang="en-GB" dirty="0" err="1" smtClean="0"/>
              <a:t>bg</a:t>
            </a:r>
            <a:r>
              <a:rPr lang="en-GB" dirty="0" smtClean="0"/>
              <a:t>-success</a:t>
            </a:r>
            <a:r>
              <a:rPr lang="en-GB" dirty="0"/>
              <a:t>, </a:t>
            </a:r>
            <a:r>
              <a:rPr lang="en-GB" dirty="0" smtClean="0"/>
              <a:t>.</a:t>
            </a:r>
            <a:r>
              <a:rPr lang="en-GB" dirty="0" err="1" smtClean="0"/>
              <a:t>bg</a:t>
            </a:r>
            <a:r>
              <a:rPr lang="en-GB" dirty="0" smtClean="0"/>
              <a:t>-info</a:t>
            </a:r>
            <a:r>
              <a:rPr lang="en-GB" dirty="0"/>
              <a:t>, </a:t>
            </a:r>
            <a:r>
              <a:rPr lang="en-GB" dirty="0" smtClean="0"/>
              <a:t>.</a:t>
            </a:r>
            <a:r>
              <a:rPr lang="en-GB" dirty="0" err="1" smtClean="0"/>
              <a:t>bg</a:t>
            </a:r>
            <a:r>
              <a:rPr lang="en-GB" dirty="0" smtClean="0"/>
              <a:t>-warning</a:t>
            </a:r>
            <a:r>
              <a:rPr lang="en-GB" dirty="0"/>
              <a:t>, </a:t>
            </a:r>
            <a:r>
              <a:rPr lang="en-GB" dirty="0" smtClean="0"/>
              <a:t>.</a:t>
            </a:r>
            <a:r>
              <a:rPr lang="en-GB" dirty="0" err="1" smtClean="0"/>
              <a:t>bg</a:t>
            </a:r>
            <a:r>
              <a:rPr lang="en-GB" dirty="0" smtClean="0"/>
              <a:t>-danger</a:t>
            </a:r>
            <a:r>
              <a:rPr lang="en-GB" dirty="0"/>
              <a:t>, </a:t>
            </a:r>
            <a:r>
              <a:rPr lang="en-GB" dirty="0" smtClean="0"/>
              <a:t>.</a:t>
            </a:r>
            <a:r>
              <a:rPr lang="en-GB" dirty="0" err="1" smtClean="0"/>
              <a:t>bg</a:t>
            </a:r>
            <a:r>
              <a:rPr lang="en-GB" dirty="0" smtClean="0"/>
              <a:t>-secondary</a:t>
            </a:r>
            <a:r>
              <a:rPr lang="en-GB" dirty="0"/>
              <a:t>, </a:t>
            </a:r>
            <a:r>
              <a:rPr lang="en-GB" dirty="0" smtClean="0"/>
              <a:t>.</a:t>
            </a:r>
            <a:r>
              <a:rPr lang="en-GB" dirty="0" err="1" smtClean="0"/>
              <a:t>bg</a:t>
            </a:r>
            <a:r>
              <a:rPr lang="en-GB" dirty="0" smtClean="0"/>
              <a:t>-dark</a:t>
            </a:r>
            <a:r>
              <a:rPr lang="en-GB" dirty="0"/>
              <a:t> and </a:t>
            </a:r>
            <a:r>
              <a:rPr lang="en-GB" dirty="0" smtClean="0"/>
              <a:t>.</a:t>
            </a:r>
            <a:r>
              <a:rPr lang="en-GB" dirty="0" err="1" smtClean="0"/>
              <a:t>bg</a:t>
            </a:r>
            <a:r>
              <a:rPr lang="en-GB" dirty="0" smtClean="0"/>
              <a:t>-light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4038600" cy="5840435"/>
          </a:xfrm>
        </p:spPr>
        <p:txBody>
          <a:bodyPr>
            <a:noAutofit/>
          </a:bodyPr>
          <a:lstStyle/>
          <a:p>
            <a:r>
              <a:rPr lang="en-GB" sz="1600" dirty="0" smtClean="0"/>
              <a:t>&lt;div class="container"&gt;</a:t>
            </a:r>
          </a:p>
          <a:p>
            <a:pPr>
              <a:buNone/>
            </a:pPr>
            <a:r>
              <a:rPr lang="en-GB" sz="1600" dirty="0" smtClean="0"/>
              <a:t>  &lt;h2&gt;Cards with Contextual Classes&lt;/h2&gt;</a:t>
            </a:r>
          </a:p>
          <a:p>
            <a:pPr>
              <a:buNone/>
            </a:pPr>
            <a:r>
              <a:rPr lang="en-GB" sz="1600" dirty="0" smtClean="0"/>
              <a:t>  &lt;div class="card"&gt;</a:t>
            </a:r>
          </a:p>
          <a:p>
            <a:pPr>
              <a:buNone/>
            </a:pPr>
            <a:r>
              <a:rPr lang="en-GB" sz="1600" dirty="0" smtClean="0"/>
              <a:t>    &lt;div class="card-body"&gt;Basic card&lt;/div&gt;</a:t>
            </a:r>
          </a:p>
          <a:p>
            <a:pPr>
              <a:buNone/>
            </a:pPr>
            <a:r>
              <a:rPr lang="en-GB" sz="1600" dirty="0" smtClean="0"/>
              <a:t>  &lt;/div&gt;</a:t>
            </a:r>
          </a:p>
          <a:p>
            <a:pPr>
              <a:buNone/>
            </a:pPr>
            <a:r>
              <a:rPr lang="en-GB" sz="1600" dirty="0" smtClean="0"/>
              <a:t>  &lt;</a:t>
            </a:r>
            <a:r>
              <a:rPr lang="en-GB" sz="1600" dirty="0" err="1" smtClean="0"/>
              <a:t>br</a:t>
            </a:r>
            <a:r>
              <a:rPr lang="en-GB" sz="1600" dirty="0" smtClean="0"/>
              <a:t>&gt;</a:t>
            </a:r>
          </a:p>
          <a:p>
            <a:pPr>
              <a:buNone/>
            </a:pPr>
            <a:r>
              <a:rPr lang="en-GB" sz="1600" dirty="0" smtClean="0"/>
              <a:t>  &lt;div class="card </a:t>
            </a:r>
            <a:r>
              <a:rPr lang="en-GB" sz="1600" dirty="0" err="1" smtClean="0"/>
              <a:t>bg</a:t>
            </a:r>
            <a:r>
              <a:rPr lang="en-GB" sz="1600" dirty="0" smtClean="0"/>
              <a:t>-primary text-white"&gt;</a:t>
            </a:r>
          </a:p>
          <a:p>
            <a:pPr>
              <a:buNone/>
            </a:pPr>
            <a:r>
              <a:rPr lang="en-GB" sz="1600" dirty="0" smtClean="0"/>
              <a:t>    &lt;div class="card-body"&gt;Primary card&lt;/div&gt;</a:t>
            </a:r>
          </a:p>
          <a:p>
            <a:pPr>
              <a:buNone/>
            </a:pPr>
            <a:r>
              <a:rPr lang="en-GB" sz="1600" dirty="0" smtClean="0"/>
              <a:t>  &lt;/div&gt;</a:t>
            </a:r>
          </a:p>
          <a:p>
            <a:pPr>
              <a:buNone/>
            </a:pPr>
            <a:r>
              <a:rPr lang="en-GB" sz="1600" dirty="0" smtClean="0"/>
              <a:t>  &lt;</a:t>
            </a:r>
            <a:r>
              <a:rPr lang="en-GB" sz="1600" dirty="0" err="1" smtClean="0"/>
              <a:t>br</a:t>
            </a:r>
            <a:r>
              <a:rPr lang="en-GB" sz="1600" dirty="0" smtClean="0"/>
              <a:t>&gt;</a:t>
            </a:r>
          </a:p>
          <a:p>
            <a:pPr>
              <a:buNone/>
            </a:pPr>
            <a:r>
              <a:rPr lang="en-GB" sz="1600" dirty="0" smtClean="0"/>
              <a:t>  &lt;div class="card </a:t>
            </a:r>
            <a:r>
              <a:rPr lang="en-GB" sz="1600" dirty="0" err="1" smtClean="0"/>
              <a:t>bg</a:t>
            </a:r>
            <a:r>
              <a:rPr lang="en-GB" sz="1600" dirty="0" smtClean="0"/>
              <a:t>-success text-white"&gt;</a:t>
            </a:r>
          </a:p>
          <a:p>
            <a:pPr>
              <a:buNone/>
            </a:pPr>
            <a:r>
              <a:rPr lang="en-GB" sz="1600" dirty="0" smtClean="0"/>
              <a:t>    &lt;div class="card-body"&gt;Success card&lt;/div&gt;</a:t>
            </a:r>
          </a:p>
          <a:p>
            <a:pPr>
              <a:buNone/>
            </a:pPr>
            <a:r>
              <a:rPr lang="en-GB" sz="1600" dirty="0" smtClean="0"/>
              <a:t>  &lt;/div&gt;</a:t>
            </a:r>
          </a:p>
          <a:p>
            <a:pPr>
              <a:buNone/>
            </a:pPr>
            <a:r>
              <a:rPr lang="en-GB" sz="1600" dirty="0" smtClean="0"/>
              <a:t>  &lt;</a:t>
            </a:r>
            <a:r>
              <a:rPr lang="en-GB" sz="1600" dirty="0" err="1" smtClean="0"/>
              <a:t>br</a:t>
            </a:r>
            <a:r>
              <a:rPr lang="en-GB" sz="1600" dirty="0" smtClean="0"/>
              <a:t>&gt;</a:t>
            </a:r>
          </a:p>
          <a:p>
            <a:pPr>
              <a:buNone/>
            </a:pPr>
            <a:r>
              <a:rPr lang="en-GB" sz="1600" dirty="0" smtClean="0"/>
              <a:t>  &lt;div class="card </a:t>
            </a:r>
            <a:r>
              <a:rPr lang="en-GB" sz="1600" dirty="0" err="1" smtClean="0"/>
              <a:t>bg</a:t>
            </a:r>
            <a:r>
              <a:rPr lang="en-GB" sz="1600" dirty="0" smtClean="0"/>
              <a:t>-info text-white"&gt;</a:t>
            </a:r>
          </a:p>
          <a:p>
            <a:pPr>
              <a:buNone/>
            </a:pPr>
            <a:r>
              <a:rPr lang="en-GB" sz="1600" dirty="0" smtClean="0"/>
              <a:t>    &lt;div class="card-body"&gt;Info card&lt;/div&gt;</a:t>
            </a:r>
          </a:p>
          <a:p>
            <a:pPr>
              <a:buNone/>
            </a:pPr>
            <a:r>
              <a:rPr lang="en-GB" sz="1600" dirty="0" smtClean="0"/>
              <a:t>  &lt;/div&gt;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48200" y="428604"/>
            <a:ext cx="4038600" cy="569755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br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  &lt;div class="card </a:t>
            </a:r>
            <a:r>
              <a:rPr lang="en-GB" dirty="0" err="1" smtClean="0"/>
              <a:t>bg</a:t>
            </a:r>
            <a:r>
              <a:rPr lang="en-GB" dirty="0" smtClean="0"/>
              <a:t>-warning text-white"&gt;</a:t>
            </a:r>
          </a:p>
          <a:p>
            <a:pPr>
              <a:buNone/>
            </a:pPr>
            <a:r>
              <a:rPr lang="en-GB" dirty="0" smtClean="0"/>
              <a:t>    &lt;div class="card-body"&gt;Warning card&lt;/div&gt;</a:t>
            </a:r>
          </a:p>
          <a:p>
            <a:pPr>
              <a:buNone/>
            </a:pPr>
            <a:r>
              <a:rPr lang="en-GB" dirty="0" smtClean="0"/>
              <a:t>  &lt;/div&gt;</a:t>
            </a:r>
          </a:p>
          <a:p>
            <a:pPr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br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  &lt;div class="card </a:t>
            </a:r>
            <a:r>
              <a:rPr lang="en-GB" dirty="0" err="1" smtClean="0"/>
              <a:t>bg</a:t>
            </a:r>
            <a:r>
              <a:rPr lang="en-GB" dirty="0" smtClean="0"/>
              <a:t>-danger text-white"&gt;</a:t>
            </a:r>
          </a:p>
          <a:p>
            <a:pPr>
              <a:buNone/>
            </a:pPr>
            <a:r>
              <a:rPr lang="en-GB" dirty="0" smtClean="0"/>
              <a:t>    &lt;div class="card-body"&gt;Danger card&lt;/div&gt;</a:t>
            </a:r>
          </a:p>
          <a:p>
            <a:pPr>
              <a:buNone/>
            </a:pPr>
            <a:r>
              <a:rPr lang="en-GB" dirty="0" smtClean="0"/>
              <a:t>  &lt;/div&gt;</a:t>
            </a:r>
          </a:p>
          <a:p>
            <a:pPr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br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  &lt;div class="card </a:t>
            </a:r>
            <a:r>
              <a:rPr lang="en-GB" dirty="0" err="1" smtClean="0"/>
              <a:t>bg</a:t>
            </a:r>
            <a:r>
              <a:rPr lang="en-GB" dirty="0" smtClean="0"/>
              <a:t>-secondary text-white"&gt;</a:t>
            </a:r>
          </a:p>
          <a:p>
            <a:pPr>
              <a:buNone/>
            </a:pPr>
            <a:r>
              <a:rPr lang="en-GB" dirty="0" smtClean="0"/>
              <a:t>    &lt;div class="card-body"&gt;Secondary card&lt;/div&gt;</a:t>
            </a:r>
          </a:p>
          <a:p>
            <a:pPr>
              <a:buNone/>
            </a:pPr>
            <a:r>
              <a:rPr lang="en-GB" dirty="0" smtClean="0"/>
              <a:t>  &lt;/div&gt;</a:t>
            </a:r>
          </a:p>
          <a:p>
            <a:pPr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br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  &lt;div class="card </a:t>
            </a:r>
            <a:r>
              <a:rPr lang="en-GB" dirty="0" err="1" smtClean="0"/>
              <a:t>bg</a:t>
            </a:r>
            <a:r>
              <a:rPr lang="en-GB" dirty="0" smtClean="0"/>
              <a:t>-dark text-white"&gt;</a:t>
            </a:r>
          </a:p>
          <a:p>
            <a:pPr>
              <a:buNone/>
            </a:pPr>
            <a:r>
              <a:rPr lang="en-GB" dirty="0" smtClean="0"/>
              <a:t>    &lt;div class="card-body"&gt;Dark card&lt;/div&gt;</a:t>
            </a:r>
          </a:p>
          <a:p>
            <a:pPr>
              <a:buNone/>
            </a:pPr>
            <a:r>
              <a:rPr lang="en-GB" dirty="0" smtClean="0"/>
              <a:t>  &lt;/div&gt;</a:t>
            </a:r>
          </a:p>
          <a:p>
            <a:pPr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br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  &lt;div class="card </a:t>
            </a:r>
            <a:r>
              <a:rPr lang="en-GB" dirty="0" err="1" smtClean="0"/>
              <a:t>bg</a:t>
            </a:r>
            <a:r>
              <a:rPr lang="en-GB" dirty="0" smtClean="0"/>
              <a:t>-light text-dark"&gt;</a:t>
            </a:r>
          </a:p>
          <a:p>
            <a:pPr>
              <a:buNone/>
            </a:pPr>
            <a:r>
              <a:rPr lang="en-GB" dirty="0" smtClean="0"/>
              <a:t>    &lt;div class="card-body"&gt;Light card&lt;/div&gt;</a:t>
            </a:r>
          </a:p>
          <a:p>
            <a:pPr>
              <a:buNone/>
            </a:pPr>
            <a:r>
              <a:rPr lang="en-GB" dirty="0" smtClean="0"/>
              <a:t>  &lt;/div&gt;</a:t>
            </a:r>
          </a:p>
          <a:p>
            <a:pPr>
              <a:buNone/>
            </a:pPr>
            <a:r>
              <a:rPr lang="en-GB" dirty="0" smtClean="0"/>
              <a:t>&lt;/div&gt;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&lt;/body&gt;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Titles, text, and 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4038600" cy="4911741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Use </a:t>
            </a:r>
            <a:r>
              <a:rPr lang="en-GB" dirty="0" smtClean="0"/>
              <a:t>.card-title</a:t>
            </a:r>
            <a:r>
              <a:rPr lang="en-GB" dirty="0"/>
              <a:t> to add card titles to any heading element. The </a:t>
            </a:r>
            <a:r>
              <a:rPr lang="en-GB" dirty="0" smtClean="0"/>
              <a:t>.card-text</a:t>
            </a:r>
            <a:r>
              <a:rPr lang="en-GB" dirty="0"/>
              <a:t> class is used to remove bottom margins for a &lt;p&gt; element if it is the last child (or the only one) inside </a:t>
            </a:r>
            <a:r>
              <a:rPr lang="en-GB" dirty="0" smtClean="0"/>
              <a:t>.card-body</a:t>
            </a:r>
            <a:r>
              <a:rPr lang="en-GB" dirty="0"/>
              <a:t>. The </a:t>
            </a:r>
            <a:r>
              <a:rPr lang="en-GB" dirty="0" smtClean="0"/>
              <a:t>.card-link</a:t>
            </a:r>
            <a:r>
              <a:rPr lang="en-GB" dirty="0"/>
              <a:t> class adds a blue </a:t>
            </a:r>
            <a:r>
              <a:rPr lang="en-GB" dirty="0" err="1"/>
              <a:t>color</a:t>
            </a:r>
            <a:r>
              <a:rPr lang="en-GB" dirty="0"/>
              <a:t> to any link, and a hover effect.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32"/>
            <a:ext cx="4038600" cy="52689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&lt;div class="card"&gt;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class="card-body"&gt;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 &lt;h4 class="card-title"&gt;Card title&lt;/h4&gt;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 &lt;p class="card-text"&gt;Some example text. Some example text.&lt;/p&gt;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 &lt;a </a:t>
            </a:r>
            <a:r>
              <a:rPr lang="en-GB" dirty="0" err="1"/>
              <a:t>href</a:t>
            </a:r>
            <a:r>
              <a:rPr lang="en-GB" dirty="0"/>
              <a:t>="#" class="card-link"&gt;Card link&lt;/a&gt;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 &lt;a </a:t>
            </a:r>
            <a:r>
              <a:rPr lang="en-GB" dirty="0" err="1"/>
              <a:t>href</a:t>
            </a:r>
            <a:r>
              <a:rPr lang="en-GB" dirty="0"/>
              <a:t>="#" class="card-link"&gt;Another link&lt;/a&gt;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</TotalTime>
  <Words>468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Cards </vt:lpstr>
      <vt:lpstr>Slide 2</vt:lpstr>
      <vt:lpstr>Basic Card </vt:lpstr>
      <vt:lpstr>Slide 4</vt:lpstr>
      <vt:lpstr>Header and Footer The .card-header class adds a heading to the card and the .card-footer class adds a footer to the card:</vt:lpstr>
      <vt:lpstr>Slide 6</vt:lpstr>
      <vt:lpstr>Contextual Cards </vt:lpstr>
      <vt:lpstr>Slide 8</vt:lpstr>
      <vt:lpstr>Titles, text, and links </vt:lpstr>
      <vt:lpstr>Card Images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Cards </dc:title>
  <dc:creator>b</dc:creator>
  <cp:lastModifiedBy>b</cp:lastModifiedBy>
  <cp:revision>5</cp:revision>
  <dcterms:created xsi:type="dcterms:W3CDTF">2023-02-27T17:12:22Z</dcterms:created>
  <dcterms:modified xsi:type="dcterms:W3CDTF">2023-02-27T17:44:38Z</dcterms:modified>
</cp:coreProperties>
</file>