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5" r:id="rId6"/>
    <p:sldId id="263" r:id="rId7"/>
    <p:sldId id="264" r:id="rId8"/>
    <p:sldId id="259" r:id="rId9"/>
    <p:sldId id="260"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B78325C-811B-4A18-BAB8-917C97FBA45E}" type="datetimeFigureOut">
              <a:rPr lang="en-US" smtClean="0"/>
              <a:t>2/28/2023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B563428-0142-486C-A29B-4F3F3BD53E01}"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78325C-811B-4A18-BAB8-917C97FBA45E}"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63428-0142-486C-A29B-4F3F3BD53E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78325C-811B-4A18-BAB8-917C97FBA45E}"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63428-0142-486C-A29B-4F3F3BD53E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B78325C-811B-4A18-BAB8-917C97FBA45E}"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63428-0142-486C-A29B-4F3F3BD53E01}"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B78325C-811B-4A18-BAB8-917C97FBA45E}" type="datetimeFigureOut">
              <a:rPr lang="en-US" smtClean="0"/>
              <a:t>2/28/2023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B563428-0142-486C-A29B-4F3F3BD53E0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B78325C-811B-4A18-BAB8-917C97FBA45E}"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63428-0142-486C-A29B-4F3F3BD53E01}"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B78325C-811B-4A18-BAB8-917C97FBA45E}" type="datetimeFigureOut">
              <a:rPr lang="en-US" smtClean="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563428-0142-486C-A29B-4F3F3BD53E01}"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B78325C-811B-4A18-BAB8-917C97FBA45E}" type="datetimeFigureOut">
              <a:rPr lang="en-US" smtClean="0"/>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563428-0142-486C-A29B-4F3F3BD53E0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8325C-811B-4A18-BAB8-917C97FBA45E}" type="datetimeFigureOut">
              <a:rPr lang="en-US" smtClean="0"/>
              <a:t>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563428-0142-486C-A29B-4F3F3BD53E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B78325C-811B-4A18-BAB8-917C97FBA45E}"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63428-0142-486C-A29B-4F3F3BD53E01}"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B78325C-811B-4A18-BAB8-917C97FBA45E}" type="datetimeFigureOut">
              <a:rPr lang="en-US" smtClean="0"/>
              <a:t>2/28/2023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FB563428-0142-486C-A29B-4F3F3BD53E01}"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B78325C-811B-4A18-BAB8-917C97FBA45E}" type="datetimeFigureOut">
              <a:rPr lang="en-US" smtClean="0"/>
              <a:t>2/28/2023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B563428-0142-486C-A29B-4F3F3BD53E0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div-tag-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a:t>Carousel</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3200" dirty="0">
                <a:latin typeface="Arial" pitchFamily="34" charset="0"/>
                <a:cs typeface="Arial" pitchFamily="34" charset="0"/>
              </a:rPr>
              <a:t> &lt;!-- Left and right controls --&gt;</a:t>
            </a:r>
          </a:p>
        </p:txBody>
      </p:sp>
      <p:sp>
        <p:nvSpPr>
          <p:cNvPr id="4" name="Rectangle 3"/>
          <p:cNvSpPr/>
          <p:nvPr/>
        </p:nvSpPr>
        <p:spPr>
          <a:xfrm>
            <a:off x="571472" y="1142984"/>
            <a:ext cx="8429684"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000" dirty="0"/>
              <a:t>&lt;a class="carousel-control-</a:t>
            </a:r>
            <a:r>
              <a:rPr lang="en-US" sz="2000" dirty="0" err="1"/>
              <a:t>prev</a:t>
            </a:r>
            <a:r>
              <a:rPr lang="en-US" sz="2000" dirty="0"/>
              <a:t>" </a:t>
            </a:r>
            <a:r>
              <a:rPr lang="en-US" sz="2000" dirty="0" err="1"/>
              <a:t>href</a:t>
            </a:r>
            <a:r>
              <a:rPr lang="en-US" sz="2000" dirty="0"/>
              <a:t>="#demo" data-slide="</a:t>
            </a:r>
            <a:r>
              <a:rPr lang="en-US" sz="2000" dirty="0" err="1"/>
              <a:t>prev</a:t>
            </a:r>
            <a:r>
              <a:rPr lang="en-US" sz="2000" dirty="0"/>
              <a:t>"&gt;</a:t>
            </a:r>
            <a:r>
              <a:rPr lang="en-US" sz="2000" dirty="0" smtClean="0"/>
              <a:t/>
            </a:r>
            <a:br>
              <a:rPr lang="en-US" sz="2000" dirty="0" smtClean="0"/>
            </a:br>
            <a:r>
              <a:rPr lang="en-US" sz="2000" dirty="0"/>
              <a:t>    &lt;span class="carousel-control-</a:t>
            </a:r>
            <a:r>
              <a:rPr lang="en-US" sz="2000" dirty="0" err="1"/>
              <a:t>prev</a:t>
            </a:r>
            <a:r>
              <a:rPr lang="en-US" sz="2000" dirty="0"/>
              <a:t>-icon"&gt;&lt;/span&gt;</a:t>
            </a:r>
            <a:r>
              <a:rPr lang="en-US" sz="2000" dirty="0" smtClean="0"/>
              <a:t/>
            </a:r>
            <a:br>
              <a:rPr lang="en-US" sz="2000" dirty="0" smtClean="0"/>
            </a:br>
            <a:r>
              <a:rPr lang="en-US" sz="2000" dirty="0"/>
              <a:t>  &lt;/a&gt;</a:t>
            </a:r>
            <a:r>
              <a:rPr lang="en-US" sz="2000" dirty="0" smtClean="0"/>
              <a:t/>
            </a:r>
            <a:br>
              <a:rPr lang="en-US" sz="2000" dirty="0" smtClean="0"/>
            </a:br>
            <a:r>
              <a:rPr lang="en-US" sz="2000" dirty="0"/>
              <a:t>  &lt;a class="carousel-control-next" </a:t>
            </a:r>
            <a:r>
              <a:rPr lang="en-US" sz="2000" dirty="0" err="1"/>
              <a:t>href</a:t>
            </a:r>
            <a:r>
              <a:rPr lang="en-US" sz="2000" dirty="0"/>
              <a:t>="#demo" data-slide="next"&gt;</a:t>
            </a:r>
            <a:r>
              <a:rPr lang="en-US" sz="2000" dirty="0" smtClean="0"/>
              <a:t/>
            </a:r>
            <a:br>
              <a:rPr lang="en-US" sz="2000" dirty="0" smtClean="0"/>
            </a:br>
            <a:r>
              <a:rPr lang="en-US" sz="2000" dirty="0"/>
              <a:t>    &lt;span class="carousel-control-next-icon"&gt;&lt;/span&gt;</a:t>
            </a:r>
            <a:r>
              <a:rPr lang="en-US" sz="2000" dirty="0" smtClean="0"/>
              <a:t/>
            </a:r>
            <a:br>
              <a:rPr lang="en-US" sz="2000" dirty="0" smtClean="0"/>
            </a:br>
            <a:r>
              <a:rPr lang="en-US" sz="2000" dirty="0"/>
              <a:t>  &lt;/a&gt;</a:t>
            </a:r>
            <a:r>
              <a:rPr lang="en-US" sz="2000" dirty="0" smtClean="0"/>
              <a:t/>
            </a:r>
            <a:br>
              <a:rPr lang="en-US" sz="2000" dirty="0" smtClean="0"/>
            </a:br>
            <a:endParaRPr lang="en-US" sz="2000" dirty="0"/>
          </a:p>
        </p:txBody>
      </p:sp>
      <p:sp>
        <p:nvSpPr>
          <p:cNvPr id="5" name="Rectangle 4"/>
          <p:cNvSpPr/>
          <p:nvPr/>
        </p:nvSpPr>
        <p:spPr>
          <a:xfrm>
            <a:off x="1857356" y="5715016"/>
            <a:ext cx="6715140" cy="646331"/>
          </a:xfrm>
          <a:prstGeom prst="rect">
            <a:avLst/>
          </a:prstGeom>
        </p:spPr>
        <p:txBody>
          <a:bodyPr wrap="square">
            <a:spAutoFit/>
          </a:bodyPr>
          <a:lstStyle/>
          <a:p>
            <a:r>
              <a:rPr lang="en-GB" dirty="0"/>
              <a:t>The span tag is just like a div, which </a:t>
            </a:r>
            <a:r>
              <a:rPr lang="en-GB" b="1" dirty="0"/>
              <a:t>is used to group similar content so it can all be styled together</a:t>
            </a:r>
            <a:r>
              <a:rPr lang="en-GB" dirty="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Bootstrap Carousel</a:t>
            </a:r>
            <a:endParaRPr lang="en-US" dirty="0"/>
          </a:p>
        </p:txBody>
      </p:sp>
      <p:sp>
        <p:nvSpPr>
          <p:cNvPr id="3" name="Content Placeholder 2"/>
          <p:cNvSpPr>
            <a:spLocks noGrp="1"/>
          </p:cNvSpPr>
          <p:nvPr>
            <p:ph sz="quarter" idx="1"/>
          </p:nvPr>
        </p:nvSpPr>
        <p:spPr/>
        <p:txBody>
          <a:bodyPr>
            <a:normAutofit/>
          </a:bodyPr>
          <a:lstStyle/>
          <a:p>
            <a:pPr algn="just"/>
            <a:r>
              <a:rPr lang="en-GB" dirty="0">
                <a:latin typeface="Arial Black" pitchFamily="34" charset="0"/>
              </a:rPr>
              <a:t>A slideshow component for cycling through elements—images or slides of </a:t>
            </a:r>
            <a:r>
              <a:rPr lang="en-GB" dirty="0" smtClean="0">
                <a:latin typeface="Arial Black" pitchFamily="34" charset="0"/>
              </a:rPr>
              <a:t>text</a:t>
            </a:r>
          </a:p>
          <a:p>
            <a:pPr algn="just"/>
            <a:endParaRPr lang="en-GB" dirty="0">
              <a:latin typeface="Arial Black" pitchFamily="34" charset="0"/>
            </a:endParaRPr>
          </a:p>
          <a:p>
            <a:pPr algn="just"/>
            <a:r>
              <a:rPr lang="en-GB" dirty="0"/>
              <a:t>The carousel is a slideshow for cycling through a series of content, built with CSS 3D transforms and a bit of JavaScript. It works with a series of images, text, or custom </a:t>
            </a:r>
            <a:r>
              <a:rPr lang="en-GB" dirty="0" smtClean="0"/>
              <a:t>mark-up. </a:t>
            </a:r>
            <a:r>
              <a:rPr lang="en-GB" dirty="0"/>
              <a:t>It also includes support for previous/next controls and indicators.</a:t>
            </a:r>
            <a:endParaRPr lang="en-US" dirty="0">
              <a:latin typeface="Arial Black"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How To Create a Carousel</a:t>
            </a:r>
            <a:br>
              <a:rPr lang="en-GB" dirty="0"/>
            </a:br>
            <a:endParaRPr lang="en-US" dirty="0"/>
          </a:p>
        </p:txBody>
      </p:sp>
      <p:graphicFrame>
        <p:nvGraphicFramePr>
          <p:cNvPr id="4" name="Content Placeholder 3"/>
          <p:cNvGraphicFramePr>
            <a:graphicFrameLocks noGrp="1"/>
          </p:cNvGraphicFramePr>
          <p:nvPr>
            <p:ph sz="quarter" idx="1"/>
          </p:nvPr>
        </p:nvGraphicFramePr>
        <p:xfrm>
          <a:off x="500034" y="1142986"/>
          <a:ext cx="8429684" cy="5278837"/>
        </p:xfrm>
        <a:graphic>
          <a:graphicData uri="http://schemas.openxmlformats.org/drawingml/2006/table">
            <a:tbl>
              <a:tblPr/>
              <a:tblGrid>
                <a:gridCol w="2528803"/>
                <a:gridCol w="5900881"/>
              </a:tblGrid>
              <a:tr h="315677">
                <a:tc>
                  <a:txBody>
                    <a:bodyPr/>
                    <a:lstStyle/>
                    <a:p>
                      <a:pPr algn="ctr" fontAlgn="t"/>
                      <a:r>
                        <a:rPr lang="en-US" sz="2000" b="1" dirty="0"/>
                        <a:t>Class</a:t>
                      </a:r>
                    </a:p>
                  </a:txBody>
                  <a:tcPr marL="102397" marR="51199" marT="51199" marB="511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2000" b="1" dirty="0"/>
                        <a:t>Description</a:t>
                      </a:r>
                    </a:p>
                  </a:txBody>
                  <a:tcPr marL="51199" marR="51199" marT="51199" marB="511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15677">
                <a:tc>
                  <a:txBody>
                    <a:bodyPr/>
                    <a:lstStyle/>
                    <a:p>
                      <a:pPr algn="ctr" fontAlgn="t"/>
                      <a:r>
                        <a:rPr lang="en-US" sz="1800" dirty="0"/>
                        <a:t>.carousel</a:t>
                      </a:r>
                    </a:p>
                  </a:txBody>
                  <a:tcPr marL="102397" marR="51199" marT="51199" marB="511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just" fontAlgn="t"/>
                      <a:r>
                        <a:rPr lang="en-US" sz="1400" dirty="0">
                          <a:latin typeface="Arial" pitchFamily="34" charset="0"/>
                          <a:cs typeface="Arial" pitchFamily="34" charset="0"/>
                        </a:rPr>
                        <a:t>Creates a carousel</a:t>
                      </a:r>
                    </a:p>
                  </a:txBody>
                  <a:tcPr marL="51199" marR="51199" marT="51199" marB="511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924481">
                <a:tc>
                  <a:txBody>
                    <a:bodyPr/>
                    <a:lstStyle/>
                    <a:p>
                      <a:pPr algn="ctr" fontAlgn="t"/>
                      <a:r>
                        <a:rPr lang="en-US" sz="1800" dirty="0"/>
                        <a:t>.carousel-indicators</a:t>
                      </a:r>
                    </a:p>
                  </a:txBody>
                  <a:tcPr marL="102397" marR="51199" marT="51199" marB="511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just" fontAlgn="t"/>
                      <a:r>
                        <a:rPr lang="en-GB" sz="1400" dirty="0">
                          <a:latin typeface="Arial" pitchFamily="34" charset="0"/>
                          <a:cs typeface="Arial" pitchFamily="34" charset="0"/>
                        </a:rPr>
                        <a:t>Adds indicators for the carousel. These are the little dots at the bottom of each slide (which indicates how many slides there are in the carousel, and which slide the user are currently viewing)</a:t>
                      </a:r>
                    </a:p>
                  </a:txBody>
                  <a:tcPr marL="51199" marR="51199" marT="51199" marB="511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15677">
                <a:tc>
                  <a:txBody>
                    <a:bodyPr/>
                    <a:lstStyle/>
                    <a:p>
                      <a:pPr algn="ctr" fontAlgn="t"/>
                      <a:r>
                        <a:rPr lang="en-US" sz="1800" dirty="0"/>
                        <a:t>.carousel-inner</a:t>
                      </a:r>
                    </a:p>
                  </a:txBody>
                  <a:tcPr marL="102397" marR="51199" marT="51199" marB="511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just" fontAlgn="t"/>
                      <a:r>
                        <a:rPr lang="en-GB" sz="1400" dirty="0">
                          <a:latin typeface="Arial" pitchFamily="34" charset="0"/>
                          <a:cs typeface="Arial" pitchFamily="34" charset="0"/>
                        </a:rPr>
                        <a:t>Adds slides to the carousel</a:t>
                      </a:r>
                    </a:p>
                  </a:txBody>
                  <a:tcPr marL="51199" marR="51199" marT="51199" marB="511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315677">
                <a:tc>
                  <a:txBody>
                    <a:bodyPr/>
                    <a:lstStyle/>
                    <a:p>
                      <a:pPr algn="ctr" fontAlgn="t"/>
                      <a:r>
                        <a:rPr lang="en-US" sz="1800" dirty="0"/>
                        <a:t>.carousel-item</a:t>
                      </a:r>
                    </a:p>
                  </a:txBody>
                  <a:tcPr marL="102397" marR="51199" marT="51199" marB="511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just" fontAlgn="t"/>
                      <a:r>
                        <a:rPr lang="en-GB" sz="1400" dirty="0">
                          <a:latin typeface="Arial" pitchFamily="34" charset="0"/>
                          <a:cs typeface="Arial" pitchFamily="34" charset="0"/>
                        </a:rPr>
                        <a:t>Specifies the content of each slide</a:t>
                      </a:r>
                    </a:p>
                  </a:txBody>
                  <a:tcPr marL="51199" marR="51199" marT="51199" marB="511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18611">
                <a:tc>
                  <a:txBody>
                    <a:bodyPr/>
                    <a:lstStyle/>
                    <a:p>
                      <a:pPr algn="ctr" fontAlgn="t"/>
                      <a:r>
                        <a:rPr lang="en-US" sz="1800" dirty="0"/>
                        <a:t>.carousel-control-</a:t>
                      </a:r>
                      <a:r>
                        <a:rPr lang="en-US" sz="1800" dirty="0" err="1"/>
                        <a:t>prev</a:t>
                      </a:r>
                      <a:endParaRPr lang="en-US" sz="1800" dirty="0"/>
                    </a:p>
                  </a:txBody>
                  <a:tcPr marL="102397" marR="51199" marT="51199" marB="511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just" fontAlgn="t"/>
                      <a:r>
                        <a:rPr lang="en-GB" sz="1400" dirty="0">
                          <a:latin typeface="Arial" pitchFamily="34" charset="0"/>
                          <a:cs typeface="Arial" pitchFamily="34" charset="0"/>
                        </a:rPr>
                        <a:t>Adds a left (previous) button to the carousel, which allows the user to go back between the slides</a:t>
                      </a:r>
                    </a:p>
                  </a:txBody>
                  <a:tcPr marL="51199" marR="51199" marT="51199" marB="511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518611">
                <a:tc>
                  <a:txBody>
                    <a:bodyPr/>
                    <a:lstStyle/>
                    <a:p>
                      <a:pPr algn="ctr" fontAlgn="t"/>
                      <a:r>
                        <a:rPr lang="en-US" sz="1800" dirty="0"/>
                        <a:t>.carousel-control-next</a:t>
                      </a:r>
                    </a:p>
                  </a:txBody>
                  <a:tcPr marL="102397" marR="51199" marT="51199" marB="511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just" fontAlgn="t"/>
                      <a:r>
                        <a:rPr lang="en-GB" sz="1400" dirty="0">
                          <a:latin typeface="Arial" pitchFamily="34" charset="0"/>
                          <a:cs typeface="Arial" pitchFamily="34" charset="0"/>
                        </a:rPr>
                        <a:t>Adds a right (next) button to the carousel, which allows the user to go forward between the slides</a:t>
                      </a:r>
                    </a:p>
                  </a:txBody>
                  <a:tcPr marL="51199" marR="51199" marT="51199" marB="511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18611">
                <a:tc>
                  <a:txBody>
                    <a:bodyPr/>
                    <a:lstStyle/>
                    <a:p>
                      <a:pPr algn="ctr" fontAlgn="t"/>
                      <a:r>
                        <a:rPr lang="en-US" sz="1800" dirty="0"/>
                        <a:t>.carousel-control-</a:t>
                      </a:r>
                      <a:r>
                        <a:rPr lang="en-US" sz="1800" dirty="0" err="1"/>
                        <a:t>prev</a:t>
                      </a:r>
                      <a:r>
                        <a:rPr lang="en-US" sz="1800" dirty="0"/>
                        <a:t>-icon</a:t>
                      </a:r>
                    </a:p>
                  </a:txBody>
                  <a:tcPr marL="102397" marR="51199" marT="51199" marB="511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just" fontAlgn="t"/>
                      <a:r>
                        <a:rPr lang="en-GB" sz="1400" dirty="0">
                          <a:latin typeface="Arial" pitchFamily="34" charset="0"/>
                          <a:cs typeface="Arial" pitchFamily="34" charset="0"/>
                        </a:rPr>
                        <a:t>Used together with .carousel-control-</a:t>
                      </a:r>
                      <a:r>
                        <a:rPr lang="en-GB" sz="1400" dirty="0" err="1">
                          <a:latin typeface="Arial" pitchFamily="34" charset="0"/>
                          <a:cs typeface="Arial" pitchFamily="34" charset="0"/>
                        </a:rPr>
                        <a:t>prev</a:t>
                      </a:r>
                      <a:r>
                        <a:rPr lang="en-GB" sz="1400" dirty="0">
                          <a:latin typeface="Arial" pitchFamily="34" charset="0"/>
                          <a:cs typeface="Arial" pitchFamily="34" charset="0"/>
                        </a:rPr>
                        <a:t> to create a "previous" button</a:t>
                      </a:r>
                    </a:p>
                  </a:txBody>
                  <a:tcPr marL="51199" marR="51199" marT="51199" marB="511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518611">
                <a:tc>
                  <a:txBody>
                    <a:bodyPr/>
                    <a:lstStyle/>
                    <a:p>
                      <a:pPr algn="ctr" fontAlgn="t"/>
                      <a:r>
                        <a:rPr lang="en-US" sz="1800" dirty="0"/>
                        <a:t>.carousel-control-next-icon</a:t>
                      </a:r>
                    </a:p>
                  </a:txBody>
                  <a:tcPr marL="102397" marR="51199" marT="51199" marB="511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just" fontAlgn="t"/>
                      <a:r>
                        <a:rPr lang="en-GB" sz="1400" dirty="0">
                          <a:latin typeface="Arial" pitchFamily="34" charset="0"/>
                          <a:cs typeface="Arial" pitchFamily="34" charset="0"/>
                        </a:rPr>
                        <a:t>Used together with .carousel-control-next to create a "next" button</a:t>
                      </a:r>
                    </a:p>
                  </a:txBody>
                  <a:tcPr marL="51199" marR="51199" marT="51199" marB="511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721546">
                <a:tc>
                  <a:txBody>
                    <a:bodyPr/>
                    <a:lstStyle/>
                    <a:p>
                      <a:pPr algn="ctr" fontAlgn="t"/>
                      <a:r>
                        <a:rPr lang="en-US" sz="1800" dirty="0"/>
                        <a:t>.slide</a:t>
                      </a:r>
                    </a:p>
                  </a:txBody>
                  <a:tcPr marL="102397" marR="51199" marT="51199" marB="511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just" fontAlgn="t"/>
                      <a:r>
                        <a:rPr lang="en-GB" sz="1400" dirty="0">
                          <a:latin typeface="Arial" pitchFamily="34" charset="0"/>
                          <a:cs typeface="Arial" pitchFamily="34" charset="0"/>
                        </a:rPr>
                        <a:t>Adds a CSS transition and animation effect when sliding from one item to the next. Remove this class if you do not want this effect</a:t>
                      </a:r>
                    </a:p>
                  </a:txBody>
                  <a:tcPr marL="51199" marR="51199" marT="51199" marB="511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carousel </a:t>
            </a:r>
            <a:r>
              <a:rPr lang="en-US" b="1" dirty="0" err="1"/>
              <a:t>plugin</a:t>
            </a:r>
            <a:r>
              <a:rPr lang="en-US" b="1" dirty="0"/>
              <a:t> in Bootstrap</a:t>
            </a:r>
            <a:br>
              <a:rPr lang="en-US" b="1" dirty="0"/>
            </a:br>
            <a:endParaRPr lang="en-US" dirty="0"/>
          </a:p>
        </p:txBody>
      </p:sp>
      <p:sp>
        <p:nvSpPr>
          <p:cNvPr id="3" name="Content Placeholder 2"/>
          <p:cNvSpPr>
            <a:spLocks noGrp="1"/>
          </p:cNvSpPr>
          <p:nvPr>
            <p:ph sz="quarter" idx="1"/>
          </p:nvPr>
        </p:nvSpPr>
        <p:spPr/>
        <p:txBody>
          <a:bodyPr/>
          <a:lstStyle/>
          <a:p>
            <a:r>
              <a:rPr lang="en-US" b="1" dirty="0"/>
              <a:t>Bootstrap CDN links:</a:t>
            </a:r>
            <a:r>
              <a:rPr lang="en-US" dirty="0"/>
              <a:t> </a:t>
            </a:r>
          </a:p>
        </p:txBody>
      </p:sp>
      <p:sp>
        <p:nvSpPr>
          <p:cNvPr id="4" name="Rectangle 3"/>
          <p:cNvSpPr/>
          <p:nvPr/>
        </p:nvSpPr>
        <p:spPr>
          <a:xfrm>
            <a:off x="214282" y="2571744"/>
            <a:ext cx="8501122" cy="923330"/>
          </a:xfrm>
          <a:prstGeom prst="rect">
            <a:avLst/>
          </a:prstGeom>
        </p:spPr>
        <p:txBody>
          <a:bodyPr wrap="square">
            <a:spAutoFit/>
          </a:bodyPr>
          <a:lstStyle/>
          <a:p>
            <a:r>
              <a:rPr lang="en-US" i="1" dirty="0"/>
              <a:t>&lt;!– Bootstrap CSS –&gt;</a:t>
            </a:r>
            <a:r>
              <a:rPr lang="en-US" dirty="0" smtClean="0"/>
              <a:t/>
            </a:r>
            <a:br>
              <a:rPr lang="en-US" dirty="0" smtClean="0"/>
            </a:br>
            <a:r>
              <a:rPr lang="en-US" i="1" dirty="0"/>
              <a:t>&lt;link </a:t>
            </a:r>
            <a:r>
              <a:rPr lang="en-US" i="1" dirty="0" err="1"/>
              <a:t>rel</a:t>
            </a:r>
            <a:r>
              <a:rPr lang="en-US" i="1" dirty="0"/>
              <a:t>=”</a:t>
            </a:r>
            <a:r>
              <a:rPr lang="en-US" i="1" dirty="0" err="1"/>
              <a:t>stylesheet</a:t>
            </a:r>
            <a:r>
              <a:rPr lang="en-US" i="1" dirty="0"/>
              <a:t>” </a:t>
            </a:r>
            <a:r>
              <a:rPr lang="en-US" i="1" dirty="0" err="1"/>
              <a:t>href</a:t>
            </a:r>
            <a:r>
              <a:rPr lang="en-US" i="1" dirty="0"/>
              <a:t>=”https://stackpath.bootstrapcdn.com/bootstrap/4.1.3/css/bootstrap.min.css”&gt;</a:t>
            </a:r>
            <a:endParaRPr lang="en-US" dirty="0"/>
          </a:p>
        </p:txBody>
      </p:sp>
      <p:sp>
        <p:nvSpPr>
          <p:cNvPr id="5" name="Rectangle 4"/>
          <p:cNvSpPr/>
          <p:nvPr/>
        </p:nvSpPr>
        <p:spPr>
          <a:xfrm>
            <a:off x="214282" y="3571876"/>
            <a:ext cx="8286808" cy="2862322"/>
          </a:xfrm>
          <a:prstGeom prst="rect">
            <a:avLst/>
          </a:prstGeom>
        </p:spPr>
        <p:txBody>
          <a:bodyPr wrap="square">
            <a:spAutoFit/>
          </a:bodyPr>
          <a:lstStyle/>
          <a:p>
            <a:pPr fontAlgn="base"/>
            <a:r>
              <a:rPr lang="en-US" i="1" dirty="0"/>
              <a:t>&lt;!– </a:t>
            </a:r>
            <a:r>
              <a:rPr lang="en-US" i="1" dirty="0" err="1"/>
              <a:t>jQuery</a:t>
            </a:r>
            <a:r>
              <a:rPr lang="en-US" i="1" dirty="0"/>
              <a:t> –&gt;</a:t>
            </a:r>
            <a:br>
              <a:rPr lang="en-US" i="1" dirty="0"/>
            </a:br>
            <a:r>
              <a:rPr lang="en-US" i="1" dirty="0"/>
              <a:t>&lt;script </a:t>
            </a:r>
            <a:r>
              <a:rPr lang="en-US" i="1" dirty="0" err="1"/>
              <a:t>src</a:t>
            </a:r>
            <a:r>
              <a:rPr lang="en-US" i="1" dirty="0"/>
              <a:t>=”https://code.jquery.com/jquery-3.3.1.slim.min.js” &gt;&lt;/script&gt;</a:t>
            </a:r>
          </a:p>
          <a:p>
            <a:pPr fontAlgn="base"/>
            <a:r>
              <a:rPr lang="en-US" i="1" dirty="0"/>
              <a:t>&lt;!– Proper.js –&gt;</a:t>
            </a:r>
            <a:br>
              <a:rPr lang="en-US" i="1" dirty="0"/>
            </a:br>
            <a:r>
              <a:rPr lang="en-US" i="1" dirty="0"/>
              <a:t>&lt;script </a:t>
            </a:r>
            <a:r>
              <a:rPr lang="en-US" i="1" dirty="0" err="1"/>
              <a:t>src</a:t>
            </a:r>
            <a:r>
              <a:rPr lang="en-US" i="1" dirty="0"/>
              <a:t>=”https://cdnjs.cloudflare.com/ajax/libs/popper.js/1.14.3/umd/popper.min.js”&gt;&lt;/script&gt;</a:t>
            </a:r>
          </a:p>
          <a:p>
            <a:pPr fontAlgn="base"/>
            <a:r>
              <a:rPr lang="en-US" i="1" dirty="0"/>
              <a:t>&lt;!– Bootstrap JavaScript –&gt;</a:t>
            </a:r>
            <a:br>
              <a:rPr lang="en-US" i="1" dirty="0"/>
            </a:br>
            <a:r>
              <a:rPr lang="en-US" i="1" dirty="0"/>
              <a:t>&lt;script </a:t>
            </a:r>
            <a:r>
              <a:rPr lang="en-US" i="1" dirty="0" err="1"/>
              <a:t>src</a:t>
            </a:r>
            <a:r>
              <a:rPr lang="en-US" i="1" dirty="0"/>
              <a:t>=”https://stackpath.bootstrapcdn.com/bootstrap/4.1.3/js/bootstrap.min.js”&gt;&lt;/script&gt;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Carousel </a:t>
            </a:r>
            <a:r>
              <a:rPr lang="en-US" dirty="0" err="1" smtClean="0"/>
              <a:t>Plugin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GB" dirty="0" smtClean="0"/>
              <a:t>The </a:t>
            </a:r>
            <a:r>
              <a:rPr lang="en-GB" dirty="0" smtClean="0"/>
              <a:t>Carousel </a:t>
            </a:r>
            <a:r>
              <a:rPr lang="en-GB" dirty="0" err="1" smtClean="0"/>
              <a:t>plugin</a:t>
            </a:r>
            <a:r>
              <a:rPr lang="en-GB" dirty="0" smtClean="0"/>
              <a:t> is a component for cycling through elements, like a carousel (slideshow).</a:t>
            </a:r>
          </a:p>
          <a:p>
            <a:r>
              <a:rPr lang="en-GB" b="1" dirty="0" smtClean="0"/>
              <a:t>Tip: </a:t>
            </a:r>
            <a:r>
              <a:rPr lang="en-GB" dirty="0" err="1" smtClean="0"/>
              <a:t>Plugins</a:t>
            </a:r>
            <a:r>
              <a:rPr lang="en-GB" dirty="0" smtClean="0"/>
              <a:t> can be included individually (using Bootstrap's individual "carousel.js" file), or all at once (using "bootstrap.js" or "</a:t>
            </a:r>
            <a:r>
              <a:rPr lang="en-GB" dirty="0" err="1" smtClean="0"/>
              <a:t>bootstrap.min.js</a:t>
            </a:r>
            <a:r>
              <a:rPr lang="en-GB" dirty="0" smtClean="0"/>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44" y="214290"/>
            <a:ext cx="8786874" cy="1200329"/>
          </a:xfrm>
          <a:prstGeom prst="rect">
            <a:avLst/>
          </a:prstGeom>
        </p:spPr>
        <p:txBody>
          <a:bodyPr wrap="square">
            <a:spAutoFit/>
          </a:bodyPr>
          <a:lstStyle/>
          <a:p>
            <a:r>
              <a:rPr lang="en-GB" dirty="0"/>
              <a:t>The major use of the carousel </a:t>
            </a:r>
            <a:r>
              <a:rPr lang="en-GB" dirty="0" err="1"/>
              <a:t>plugin</a:t>
            </a:r>
            <a:r>
              <a:rPr lang="en-GB" dirty="0"/>
              <a:t> is to implement a slider or a slideshow of images. The HTML </a:t>
            </a:r>
            <a:r>
              <a:rPr lang="en-GB" u="sng" dirty="0">
                <a:hlinkClick r:id="rId2"/>
              </a:rPr>
              <a:t>div</a:t>
            </a:r>
            <a:r>
              <a:rPr lang="en-GB" dirty="0"/>
              <a:t> containing images can also contain text. In this section, we are going to make a slide show of images with the help of the Bootstrap carousel </a:t>
            </a:r>
            <a:r>
              <a:rPr lang="en-GB" dirty="0" err="1"/>
              <a:t>plugin</a:t>
            </a:r>
            <a:r>
              <a:rPr lang="en-GB" dirty="0"/>
              <a:t> using the following steps.</a:t>
            </a:r>
            <a:endParaRPr lang="en-US" dirty="0"/>
          </a:p>
        </p:txBody>
      </p:sp>
      <p:sp>
        <p:nvSpPr>
          <p:cNvPr id="5" name="Rectangle 4"/>
          <p:cNvSpPr/>
          <p:nvPr/>
        </p:nvSpPr>
        <p:spPr>
          <a:xfrm>
            <a:off x="428596" y="1428736"/>
            <a:ext cx="8358246" cy="4247317"/>
          </a:xfrm>
          <a:prstGeom prst="rect">
            <a:avLst/>
          </a:prstGeom>
        </p:spPr>
        <p:txBody>
          <a:bodyPr wrap="square">
            <a:spAutoFit/>
          </a:bodyPr>
          <a:lstStyle/>
          <a:p>
            <a:pPr marL="342900" indent="-342900" fontAlgn="base">
              <a:buFont typeface="+mj-lt"/>
              <a:buAutoNum type="arabicPeriod"/>
            </a:pPr>
            <a:r>
              <a:rPr lang="en-GB" b="1" dirty="0">
                <a:solidFill>
                  <a:schemeClr val="accent6">
                    <a:lumMod val="75000"/>
                  </a:schemeClr>
                </a:solidFill>
              </a:rPr>
              <a:t>Create a HTML div element with class ‘carousel’. If you want to slideshow the images automatically then also add a class ‘slide’ to it.</a:t>
            </a:r>
          </a:p>
          <a:p>
            <a:pPr marL="342900" indent="-342900" fontAlgn="base">
              <a:buFont typeface="+mj-lt"/>
              <a:buAutoNum type="arabicPeriod"/>
            </a:pPr>
            <a:r>
              <a:rPr lang="en-GB" b="1" dirty="0">
                <a:solidFill>
                  <a:srgbClr val="0070C0"/>
                </a:solidFill>
              </a:rPr>
              <a:t>Give an id “</a:t>
            </a:r>
            <a:r>
              <a:rPr lang="en-GB" b="1" dirty="0" err="1">
                <a:solidFill>
                  <a:srgbClr val="0070C0"/>
                </a:solidFill>
              </a:rPr>
              <a:t>carouselExampleControls</a:t>
            </a:r>
            <a:r>
              <a:rPr lang="en-GB" b="1" dirty="0">
                <a:solidFill>
                  <a:srgbClr val="0070C0"/>
                </a:solidFill>
              </a:rPr>
              <a:t>” to the div element to control the slideshow with buttons.</a:t>
            </a:r>
          </a:p>
          <a:p>
            <a:pPr marL="342900" indent="-342900" fontAlgn="base">
              <a:buFont typeface="+mj-lt"/>
              <a:buAutoNum type="arabicPeriod"/>
            </a:pPr>
            <a:r>
              <a:rPr lang="en-GB" b="1" dirty="0">
                <a:solidFill>
                  <a:srgbClr val="00B050"/>
                </a:solidFill>
              </a:rPr>
              <a:t>Add the “data-ride” attribute as “carousel” for triggering JavaScript actions.</a:t>
            </a:r>
          </a:p>
          <a:p>
            <a:pPr marL="342900" indent="-342900" fontAlgn="base">
              <a:buFont typeface="+mj-lt"/>
              <a:buAutoNum type="arabicPeriod"/>
            </a:pPr>
            <a:r>
              <a:rPr lang="en-GB" b="1" dirty="0">
                <a:solidFill>
                  <a:srgbClr val="C00000"/>
                </a:solidFill>
              </a:rPr>
              <a:t>Inside the div create another nested div with class “carousel-inner”. This div is going to contain all the carousel elements except the buttons used to control the carousel.</a:t>
            </a:r>
          </a:p>
          <a:p>
            <a:pPr marL="342900" indent="-342900" fontAlgn="base">
              <a:buFont typeface="+mj-lt"/>
              <a:buAutoNum type="arabicPeriod"/>
            </a:pPr>
            <a:r>
              <a:rPr lang="en-GB" b="1" dirty="0">
                <a:solidFill>
                  <a:schemeClr val="tx2">
                    <a:lumMod val="50000"/>
                  </a:schemeClr>
                </a:solidFill>
              </a:rPr>
              <a:t>Inside that div, create another div “carousel-item”. Add the class ‘active’ to the default carousel slide adding the image and caption of the carousel slide. Add as many carousel items as you want.</a:t>
            </a:r>
          </a:p>
          <a:p>
            <a:pPr marL="342900" indent="-342900" fontAlgn="base">
              <a:buFont typeface="+mj-lt"/>
              <a:buAutoNum type="arabicPeriod"/>
            </a:pPr>
            <a:r>
              <a:rPr lang="en-GB" b="1" dirty="0">
                <a:solidFill>
                  <a:srgbClr val="7030A0"/>
                </a:solidFill>
              </a:rPr>
              <a:t>Add the “carousel-control-</a:t>
            </a:r>
            <a:r>
              <a:rPr lang="en-GB" b="1" dirty="0" err="1">
                <a:solidFill>
                  <a:srgbClr val="7030A0"/>
                </a:solidFill>
              </a:rPr>
              <a:t>prev</a:t>
            </a:r>
            <a:r>
              <a:rPr lang="en-GB" b="1" dirty="0">
                <a:solidFill>
                  <a:srgbClr val="7030A0"/>
                </a:solidFill>
              </a:rPr>
              <a:t>” and the “carousel-control-next” class to the previous and next slide links respectively.</a:t>
            </a:r>
          </a:p>
          <a:p>
            <a:pPr marL="342900" indent="-342900" fontAlgn="base">
              <a:buFont typeface="+mj-lt"/>
              <a:buAutoNum type="arabicPeriod"/>
            </a:pPr>
            <a:r>
              <a:rPr lang="en-GB" b="1" dirty="0"/>
              <a:t>Add the “data-slide” attributes as ‘</a:t>
            </a:r>
            <a:r>
              <a:rPr lang="en-GB" b="1" dirty="0" err="1"/>
              <a:t>prev</a:t>
            </a:r>
            <a:r>
              <a:rPr lang="en-GB" b="1" dirty="0"/>
              <a:t>’ and ‘next’ for the previous and next icons of the carousel.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714356"/>
            <a:ext cx="7772400" cy="1143000"/>
          </a:xfrm>
        </p:spPr>
        <p:txBody>
          <a:bodyPr>
            <a:normAutofit fontScale="90000"/>
          </a:bodyPr>
          <a:lstStyle/>
          <a:p>
            <a:r>
              <a:rPr lang="en-GB" b="1" dirty="0"/>
              <a:t>to change Bootstrap Carousel Interval at Runtime ?</a:t>
            </a:r>
            <a:br>
              <a:rPr lang="en-GB" b="1" dirty="0"/>
            </a:br>
            <a:endParaRPr lang="en-US" dirty="0"/>
          </a:p>
        </p:txBody>
      </p:sp>
      <p:sp>
        <p:nvSpPr>
          <p:cNvPr id="3" name="Content Placeholder 2"/>
          <p:cNvSpPr>
            <a:spLocks noGrp="1"/>
          </p:cNvSpPr>
          <p:nvPr>
            <p:ph sz="quarter" idx="1"/>
          </p:nvPr>
        </p:nvSpPr>
        <p:spPr/>
        <p:txBody>
          <a:bodyPr/>
          <a:lstStyle/>
          <a:p>
            <a:pPr fontAlgn="base">
              <a:buNone/>
            </a:pPr>
            <a:r>
              <a:rPr lang="en-US" dirty="0"/>
              <a:t>&lt;script&gt;</a:t>
            </a:r>
          </a:p>
          <a:p>
            <a:pPr fontAlgn="base">
              <a:buNone/>
            </a:pPr>
            <a:r>
              <a:rPr lang="en-US" dirty="0"/>
              <a:t>        // Handle Bootstrap carousel slide event</a:t>
            </a:r>
          </a:p>
          <a:p>
            <a:pPr fontAlgn="base">
              <a:buNone/>
            </a:pPr>
            <a:r>
              <a:rPr lang="en-US" dirty="0"/>
              <a:t>        $('.carousel').carousel({</a:t>
            </a:r>
          </a:p>
          <a:p>
            <a:pPr fontAlgn="base">
              <a:buNone/>
            </a:pPr>
            <a:r>
              <a:rPr lang="en-US" dirty="0"/>
              <a:t>            interval: 100</a:t>
            </a:r>
          </a:p>
          <a:p>
            <a:pPr fontAlgn="base">
              <a:buNone/>
            </a:pPr>
            <a:r>
              <a:rPr lang="en-US" dirty="0"/>
              <a:t>        });</a:t>
            </a:r>
          </a:p>
          <a:p>
            <a:pPr fontAlgn="base">
              <a:buNone/>
            </a:pPr>
            <a:r>
              <a:rPr lang="en-US" dirty="0"/>
              <a:t>    &lt;/script&gt;</a:t>
            </a:r>
          </a:p>
          <a:p>
            <a:endParaRPr lang="en-US" dirty="0"/>
          </a:p>
        </p:txBody>
      </p:sp>
      <p:sp>
        <p:nvSpPr>
          <p:cNvPr id="4" name="TextBox 3"/>
          <p:cNvSpPr txBox="1"/>
          <p:nvPr/>
        </p:nvSpPr>
        <p:spPr>
          <a:xfrm>
            <a:off x="6643702" y="5357826"/>
            <a:ext cx="1479572" cy="369332"/>
          </a:xfrm>
          <a:prstGeom prst="rect">
            <a:avLst/>
          </a:prstGeom>
          <a:noFill/>
        </p:spPr>
        <p:txBody>
          <a:bodyPr wrap="none" rtlCol="0">
            <a:spAutoFit/>
          </a:bodyPr>
          <a:lstStyle/>
          <a:p>
            <a:r>
              <a:rPr lang="en-IN" dirty="0" smtClean="0"/>
              <a:t>In millisecond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dirty="0"/>
              <a:t> &lt;!-- Indicators --&gt;</a:t>
            </a:r>
          </a:p>
        </p:txBody>
      </p:sp>
      <p:sp>
        <p:nvSpPr>
          <p:cNvPr id="3" name="Content Placeholder 2"/>
          <p:cNvSpPr>
            <a:spLocks noGrp="1"/>
          </p:cNvSpPr>
          <p:nvPr>
            <p:ph sz="quarter" idx="1"/>
          </p:nvPr>
        </p:nvSpPr>
        <p:spPr>
          <a:xfrm>
            <a:off x="214282" y="1000108"/>
            <a:ext cx="8472518" cy="2786083"/>
          </a:xfrm>
        </p:spPr>
        <p:txBody>
          <a:bodyPr>
            <a:normAutofit/>
          </a:bodyPr>
          <a:lstStyle/>
          <a:p>
            <a:pPr>
              <a:buNone/>
            </a:pPr>
            <a:r>
              <a:rPr lang="it-IT" sz="2400" dirty="0"/>
              <a:t>&lt;ul class</a:t>
            </a:r>
            <a:r>
              <a:rPr lang="it-IT" sz="2400" dirty="0">
                <a:solidFill>
                  <a:srgbClr val="FF0000"/>
                </a:solidFill>
              </a:rPr>
              <a:t>="carousel-indicators</a:t>
            </a:r>
            <a:r>
              <a:rPr lang="it-IT" sz="2400" dirty="0"/>
              <a:t>"&gt;</a:t>
            </a:r>
            <a:r>
              <a:rPr lang="it-IT" sz="2400" dirty="0" smtClean="0"/>
              <a:t/>
            </a:r>
            <a:br>
              <a:rPr lang="it-IT" sz="2400" dirty="0" smtClean="0"/>
            </a:br>
            <a:r>
              <a:rPr lang="it-IT" sz="2400" dirty="0"/>
              <a:t>    </a:t>
            </a:r>
            <a:r>
              <a:rPr lang="it-IT" sz="2000" dirty="0" smtClean="0"/>
              <a:t>&lt;li data-target</a:t>
            </a:r>
            <a:r>
              <a:rPr lang="it-IT" sz="2000" dirty="0" smtClean="0">
                <a:solidFill>
                  <a:srgbClr val="FF0000"/>
                </a:solidFill>
              </a:rPr>
              <a:t>="#demo"</a:t>
            </a:r>
            <a:r>
              <a:rPr lang="it-IT" sz="2000" dirty="0" smtClean="0"/>
              <a:t> data-slide-to="0" class</a:t>
            </a:r>
            <a:r>
              <a:rPr lang="it-IT" sz="2000" dirty="0" smtClean="0">
                <a:solidFill>
                  <a:srgbClr val="FF0000"/>
                </a:solidFill>
              </a:rPr>
              <a:t>="active</a:t>
            </a:r>
            <a:r>
              <a:rPr lang="it-IT" sz="2000" dirty="0"/>
              <a:t>"&gt;&lt;/li</a:t>
            </a:r>
            <a:r>
              <a:rPr lang="it-IT" sz="2400" dirty="0"/>
              <a:t>&gt;</a:t>
            </a:r>
            <a:r>
              <a:rPr lang="it-IT" sz="2400" dirty="0" smtClean="0"/>
              <a:t/>
            </a:r>
            <a:br>
              <a:rPr lang="it-IT" sz="2400" dirty="0" smtClean="0"/>
            </a:br>
            <a:r>
              <a:rPr lang="it-IT" sz="2400" dirty="0"/>
              <a:t>    &lt;li data-target="#demo" data-slide-to="</a:t>
            </a:r>
            <a:r>
              <a:rPr lang="it-IT" sz="2400" dirty="0" smtClean="0"/>
              <a:t>1"&gt;&lt;/</a:t>
            </a:r>
            <a:r>
              <a:rPr lang="it-IT" sz="2400" dirty="0"/>
              <a:t>li&gt;</a:t>
            </a:r>
            <a:r>
              <a:rPr lang="it-IT" sz="2400" dirty="0" smtClean="0"/>
              <a:t/>
            </a:r>
            <a:br>
              <a:rPr lang="it-IT" sz="2400" dirty="0" smtClean="0"/>
            </a:br>
            <a:r>
              <a:rPr lang="it-IT" sz="2400" dirty="0"/>
              <a:t>    &lt;li data-target="#demo" data-slide-to="2"&gt;&lt;/li&gt;</a:t>
            </a:r>
            <a:r>
              <a:rPr lang="it-IT" sz="2400" dirty="0" smtClean="0"/>
              <a:t/>
            </a:r>
            <a:br>
              <a:rPr lang="it-IT" sz="2400" dirty="0" smtClean="0"/>
            </a:br>
            <a:r>
              <a:rPr lang="it-IT" sz="2400" dirty="0"/>
              <a:t>  &lt;/ul&gt;</a:t>
            </a:r>
            <a:endParaRPr lang="en-US" sz="2400" dirty="0"/>
          </a:p>
        </p:txBody>
      </p:sp>
      <p:sp>
        <p:nvSpPr>
          <p:cNvPr id="16385" name="Rectangle 1"/>
          <p:cNvSpPr>
            <a:spLocks noChangeArrowheads="1"/>
          </p:cNvSpPr>
          <p:nvPr/>
        </p:nvSpPr>
        <p:spPr bwMode="auto">
          <a:xfrm>
            <a:off x="3000364" y="3571876"/>
            <a:ext cx="5715008" cy="307776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inherit"/>
                <a:cs typeface="Arial" pitchFamily="34" charset="0"/>
              </a:rPr>
              <a:t>..</a:t>
            </a:r>
            <a:r>
              <a:rPr kumimoji="0" lang="en-US" b="0" i="0" u="none" strike="noStrike" cap="none" normalizeH="0" baseline="0" dirty="0" smtClean="0">
                <a:ln>
                  <a:noFill/>
                </a:ln>
                <a:solidFill>
                  <a:schemeClr val="tx1"/>
                </a:solidFill>
                <a:effectLst/>
                <a:latin typeface="Arial" pitchFamily="34" charset="0"/>
                <a:cs typeface="Arial" pitchFamily="34" charset="0"/>
              </a:rPr>
              <a:t>carousel-indicators</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margin</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0px</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height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0px</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.carousel-indicators</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ol</a:t>
            </a:r>
            <a:r>
              <a:rPr kumimoji="0" lang="en-US" sz="2000" b="0" i="0" u="none" strike="noStrike" cap="none" normalizeH="0" baseline="0" dirty="0" smtClean="0">
                <a:ln>
                  <a:noFill/>
                </a:ln>
                <a:solidFill>
                  <a:schemeClr val="tx1"/>
                </a:solidFill>
                <a:effectLst/>
                <a:latin typeface="Arial" pitchFamily="34" charset="0"/>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width</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100%</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.carousel-indicators</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li</a:t>
            </a:r>
            <a:r>
              <a:rPr kumimoji="0" lang="en-US" sz="2000" b="0" i="0" u="none" strike="noStrike" cap="none" normalizeH="0" baseline="0" dirty="0" smtClean="0">
                <a:ln>
                  <a:noFill/>
                </a:ln>
                <a:solidFill>
                  <a:schemeClr val="tx1"/>
                </a:solidFill>
                <a:effectLst/>
                <a:latin typeface="Arial" pitchFamily="34" charset="0"/>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height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3px</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!important</a:t>
            </a:r>
            <a:r>
              <a:rPr kumimoji="0" lang="en-US" sz="20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border-radius</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0px</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!important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width</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25%</a:t>
            </a:r>
            <a:r>
              <a:rPr kumimoji="0" lang="en-US" sz="20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sz="3200" b="1" dirty="0"/>
              <a:t>&lt;!-- The slideshow --&gt;</a:t>
            </a:r>
          </a:p>
        </p:txBody>
      </p:sp>
      <p:sp>
        <p:nvSpPr>
          <p:cNvPr id="4" name="Rectangle 3"/>
          <p:cNvSpPr/>
          <p:nvPr/>
        </p:nvSpPr>
        <p:spPr>
          <a:xfrm>
            <a:off x="571472" y="1000108"/>
            <a:ext cx="7358114" cy="415498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400" dirty="0"/>
              <a:t>&lt;div class="carousel-inner"&gt;</a:t>
            </a:r>
            <a:r>
              <a:rPr lang="en-US" sz="2400" dirty="0" smtClean="0"/>
              <a:t/>
            </a:r>
            <a:br>
              <a:rPr lang="en-US" sz="2400" dirty="0" smtClean="0"/>
            </a:br>
            <a:r>
              <a:rPr lang="en-US" sz="2400" dirty="0"/>
              <a:t>    &lt;div class="carousel-item active"&gt;</a:t>
            </a:r>
            <a:r>
              <a:rPr lang="en-US" sz="2400" dirty="0" smtClean="0"/>
              <a:t/>
            </a:r>
            <a:br>
              <a:rPr lang="en-US" sz="2400" dirty="0" smtClean="0"/>
            </a:br>
            <a:r>
              <a:rPr lang="en-US" sz="2400" dirty="0"/>
              <a:t>      &lt;</a:t>
            </a:r>
            <a:r>
              <a:rPr lang="en-US" sz="2400" dirty="0" err="1"/>
              <a:t>img</a:t>
            </a:r>
            <a:r>
              <a:rPr lang="en-US" sz="2400" dirty="0"/>
              <a:t> </a:t>
            </a:r>
            <a:r>
              <a:rPr lang="en-US" sz="2400" dirty="0" err="1"/>
              <a:t>src</a:t>
            </a:r>
            <a:r>
              <a:rPr lang="en-US" sz="2400" dirty="0" smtClean="0"/>
              <a:t>=“1.jpg</a:t>
            </a:r>
            <a:r>
              <a:rPr lang="en-US" sz="2400" dirty="0"/>
              <a:t>" alt</a:t>
            </a:r>
            <a:r>
              <a:rPr lang="en-US" sz="2400" dirty="0" smtClean="0"/>
              <a:t>=“image1"&gt;</a:t>
            </a:r>
            <a:br>
              <a:rPr lang="en-US" sz="2400" dirty="0" smtClean="0"/>
            </a:br>
            <a:r>
              <a:rPr lang="en-US" sz="2400" dirty="0"/>
              <a:t>    &lt;/div&gt;</a:t>
            </a:r>
            <a:r>
              <a:rPr lang="en-US" sz="2400" dirty="0" smtClean="0"/>
              <a:t/>
            </a:r>
            <a:br>
              <a:rPr lang="en-US" sz="2400" dirty="0" smtClean="0"/>
            </a:br>
            <a:r>
              <a:rPr lang="en-US" sz="2400" dirty="0"/>
              <a:t>    &lt;div class="carousel-item"&gt;</a:t>
            </a:r>
            <a:r>
              <a:rPr lang="en-US" sz="2400" dirty="0" smtClean="0"/>
              <a:t/>
            </a:r>
            <a:br>
              <a:rPr lang="en-US" sz="2400" dirty="0" smtClean="0"/>
            </a:br>
            <a:r>
              <a:rPr lang="en-US" sz="2400" dirty="0"/>
              <a:t>      &lt;</a:t>
            </a:r>
            <a:r>
              <a:rPr lang="en-US" sz="2400" dirty="0" err="1"/>
              <a:t>img</a:t>
            </a:r>
            <a:r>
              <a:rPr lang="en-US" sz="2400" dirty="0"/>
              <a:t> </a:t>
            </a:r>
            <a:r>
              <a:rPr lang="en-US" sz="2400" dirty="0" err="1"/>
              <a:t>src</a:t>
            </a:r>
            <a:r>
              <a:rPr lang="en-US" sz="2400" dirty="0" smtClean="0"/>
              <a:t>=“2.jpg</a:t>
            </a:r>
            <a:r>
              <a:rPr lang="en-US" sz="2400" dirty="0"/>
              <a:t>" alt</a:t>
            </a:r>
            <a:r>
              <a:rPr lang="en-US" sz="2400" dirty="0" smtClean="0"/>
              <a:t>=“image2"&gt;</a:t>
            </a:r>
            <a:br>
              <a:rPr lang="en-US" sz="2400" dirty="0" smtClean="0"/>
            </a:br>
            <a:r>
              <a:rPr lang="en-US" sz="2400" dirty="0"/>
              <a:t>    &lt;/div&gt;</a:t>
            </a:r>
            <a:r>
              <a:rPr lang="en-US" sz="2400" dirty="0" smtClean="0"/>
              <a:t/>
            </a:r>
            <a:br>
              <a:rPr lang="en-US" sz="2400" dirty="0" smtClean="0"/>
            </a:br>
            <a:r>
              <a:rPr lang="en-US" sz="2400" dirty="0"/>
              <a:t>    &lt;div class="carousel-item"&gt;</a:t>
            </a:r>
            <a:r>
              <a:rPr lang="en-US" sz="2400" dirty="0" smtClean="0"/>
              <a:t/>
            </a:r>
            <a:br>
              <a:rPr lang="en-US" sz="2400" dirty="0" smtClean="0"/>
            </a:br>
            <a:r>
              <a:rPr lang="en-US" sz="2400" dirty="0"/>
              <a:t>      &lt;</a:t>
            </a:r>
            <a:r>
              <a:rPr lang="en-US" sz="2400" dirty="0" err="1"/>
              <a:t>img</a:t>
            </a:r>
            <a:r>
              <a:rPr lang="en-US" sz="2400" dirty="0"/>
              <a:t> </a:t>
            </a:r>
            <a:r>
              <a:rPr lang="en-US" sz="2400" dirty="0" err="1"/>
              <a:t>src</a:t>
            </a:r>
            <a:r>
              <a:rPr lang="en-US" sz="2400" dirty="0" smtClean="0"/>
              <a:t>=“2.jpg</a:t>
            </a:r>
            <a:r>
              <a:rPr lang="en-US" sz="2400" dirty="0"/>
              <a:t>" alt</a:t>
            </a:r>
            <a:r>
              <a:rPr lang="en-US" sz="2400" dirty="0" smtClean="0"/>
              <a:t>=“image3"&gt;</a:t>
            </a:r>
            <a:br>
              <a:rPr lang="en-US" sz="2400" dirty="0" smtClean="0"/>
            </a:br>
            <a:r>
              <a:rPr lang="en-US" sz="2400" dirty="0"/>
              <a:t>    &lt;/div&gt;</a:t>
            </a:r>
            <a:r>
              <a:rPr lang="en-US" sz="2400" dirty="0" smtClean="0"/>
              <a:t/>
            </a:r>
            <a:br>
              <a:rPr lang="en-US" sz="2400" dirty="0" smtClean="0"/>
            </a:br>
            <a:r>
              <a:rPr lang="en-US" sz="2400" dirty="0"/>
              <a:t>  &lt;/div&gt;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93</TotalTime>
  <Words>541</Words>
  <Application>Microsoft Office PowerPoint</Application>
  <PresentationFormat>On-screen Show (4:3)</PresentationFormat>
  <Paragraphs>69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Equity</vt:lpstr>
      <vt:lpstr>Carousel </vt:lpstr>
      <vt:lpstr>Bootstrap Carousel</vt:lpstr>
      <vt:lpstr>How To Create a Carousel </vt:lpstr>
      <vt:lpstr>carousel plugin in Bootstrap </vt:lpstr>
      <vt:lpstr>The Carousel Plugin </vt:lpstr>
      <vt:lpstr>Slide 6</vt:lpstr>
      <vt:lpstr>to change Bootstrap Carousel Interval at Runtime ? </vt:lpstr>
      <vt:lpstr> &lt;!-- Indicators --&gt;</vt:lpstr>
      <vt:lpstr>&lt;!-- The slideshow --&gt;</vt:lpstr>
      <vt:lpstr> &lt;!-- Left and right controls --&gt;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Carousel </dc:title>
  <dc:creator>b</dc:creator>
  <cp:lastModifiedBy>b</cp:lastModifiedBy>
  <cp:revision>4</cp:revision>
  <dcterms:created xsi:type="dcterms:W3CDTF">2023-02-28T16:06:14Z</dcterms:created>
  <dcterms:modified xsi:type="dcterms:W3CDTF">2023-02-28T17:39:57Z</dcterms:modified>
</cp:coreProperties>
</file>