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1844A3-281E-4BB3-8F58-078122BEDB88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React Refs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772400" cy="2254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App.js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928670"/>
            <a:ext cx="4449158" cy="509113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dirty="0" smtClean="0"/>
              <a:t>// Importing everything as React</a:t>
            </a:r>
          </a:p>
          <a:p>
            <a:pPr fontAlgn="base">
              <a:buNone/>
            </a:pPr>
            <a:r>
              <a:rPr lang="en-US" dirty="0" smtClean="0"/>
              <a:t>import * as React from "react";</a:t>
            </a:r>
          </a:p>
          <a:p>
            <a:pPr fontAlgn="base">
              <a:buNone/>
            </a:pPr>
            <a:r>
              <a:rPr lang="en-US" dirty="0" smtClean="0"/>
              <a:t>  </a:t>
            </a:r>
          </a:p>
          <a:p>
            <a:pPr fontAlgn="base">
              <a:buNone/>
            </a:pPr>
            <a:r>
              <a:rPr lang="en-US" dirty="0" smtClean="0"/>
              <a:t>const App = () =&gt; {</a:t>
            </a:r>
          </a:p>
          <a:p>
            <a:pPr fontAlgn="base">
              <a:buNone/>
            </a:pPr>
            <a:r>
              <a:rPr lang="en-US" dirty="0" smtClean="0"/>
              <a:t>  // Creating </a:t>
            </a:r>
            <a:r>
              <a:rPr lang="en-US" dirty="0" err="1" smtClean="0"/>
              <a:t>textInputRef</a:t>
            </a:r>
            <a:r>
              <a:rPr lang="en-US" dirty="0" smtClean="0"/>
              <a:t> variable</a:t>
            </a:r>
          </a:p>
          <a:p>
            <a:pPr fontAlgn="base">
              <a:buNone/>
            </a:pPr>
            <a:r>
              <a:rPr lang="en-US" dirty="0" smtClean="0"/>
              <a:t>  const </a:t>
            </a:r>
            <a:r>
              <a:rPr lang="en-US" dirty="0" err="1" smtClean="0"/>
              <a:t>textInputRef</a:t>
            </a:r>
            <a:r>
              <a:rPr lang="en-US" dirty="0" smtClean="0"/>
              <a:t> = </a:t>
            </a:r>
            <a:r>
              <a:rPr lang="en-US" dirty="0" err="1" smtClean="0"/>
              <a:t>React.createRef</a:t>
            </a:r>
            <a:r>
              <a:rPr lang="en-US" dirty="0" smtClean="0"/>
              <a:t>();</a:t>
            </a:r>
          </a:p>
          <a:p>
            <a:pPr fontAlgn="base">
              <a:buNone/>
            </a:pPr>
            <a:r>
              <a:rPr lang="en-US" dirty="0" smtClean="0"/>
              <a:t>  </a:t>
            </a:r>
          </a:p>
          <a:p>
            <a:pPr fontAlgn="base">
              <a:buNone/>
            </a:pPr>
            <a:r>
              <a:rPr lang="en-US" dirty="0" smtClean="0"/>
              <a:t>  // This method will be used to focus </a:t>
            </a:r>
            <a:r>
              <a:rPr lang="en-US" dirty="0" err="1" smtClean="0"/>
              <a:t>textInput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  const </a:t>
            </a:r>
            <a:r>
              <a:rPr lang="en-US" dirty="0" err="1" smtClean="0"/>
              <a:t>textInputFocusHandler</a:t>
            </a:r>
            <a:r>
              <a:rPr lang="en-US" dirty="0" smtClean="0"/>
              <a:t> = () =&gt; {</a:t>
            </a:r>
          </a:p>
          <a:p>
            <a:pPr fontAlgn="base">
              <a:buNone/>
            </a:pPr>
            <a:r>
              <a:rPr lang="en-US" dirty="0" smtClean="0"/>
              <a:t>    // Focusing input element</a:t>
            </a:r>
          </a:p>
          <a:p>
            <a:pPr fontAlgn="base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textInputRef.current.focus</a:t>
            </a:r>
            <a:r>
              <a:rPr lang="en-US" dirty="0" smtClean="0"/>
              <a:t>();</a:t>
            </a:r>
          </a:p>
          <a:p>
            <a:pPr fontAlgn="base">
              <a:buNone/>
            </a:pPr>
            <a:r>
              <a:rPr lang="en-US" dirty="0" smtClean="0"/>
              <a:t>  };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929058" y="857232"/>
            <a:ext cx="4753932" cy="516256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dirty="0" smtClean="0"/>
              <a:t>return (</a:t>
            </a:r>
          </a:p>
          <a:p>
            <a:pPr fontAlgn="base">
              <a:buNone/>
            </a:pPr>
            <a:r>
              <a:rPr lang="en-US" dirty="0" smtClean="0"/>
              <a:t>    &lt;div&gt;</a:t>
            </a:r>
          </a:p>
          <a:p>
            <a:pPr fontAlgn="base">
              <a:buNone/>
            </a:pPr>
            <a:r>
              <a:rPr lang="en-US" dirty="0" smtClean="0"/>
              <a:t>        </a:t>
            </a:r>
          </a:p>
          <a:p>
            <a:pPr fontAlgn="base">
              <a:buNone/>
            </a:pPr>
            <a:r>
              <a:rPr lang="en-US" dirty="0" smtClean="0"/>
              <a:t>      {/** Attaching ref variable using element's ref attribute */}</a:t>
            </a:r>
          </a:p>
          <a:p>
            <a:pPr fontAlgn="base">
              <a:buNone/>
            </a:pPr>
            <a:r>
              <a:rPr lang="en-US" dirty="0" smtClean="0"/>
              <a:t>      &lt;input ref={</a:t>
            </a:r>
            <a:r>
              <a:rPr lang="en-US" dirty="0" err="1" smtClean="0"/>
              <a:t>textInputRef</a:t>
            </a:r>
            <a:r>
              <a:rPr lang="en-US" dirty="0" smtClean="0"/>
              <a:t>} type="text" </a:t>
            </a:r>
          </a:p>
          <a:p>
            <a:pPr fontAlgn="base">
              <a:buNone/>
            </a:pPr>
            <a:r>
              <a:rPr lang="en-US" dirty="0" smtClean="0"/>
              <a:t>             placeholder="Enter something" /&gt;</a:t>
            </a:r>
          </a:p>
          <a:p>
            <a:pPr fontAlgn="base">
              <a:buNone/>
            </a:pPr>
            <a:r>
              <a:rPr lang="en-US" dirty="0" smtClean="0"/>
              <a:t>  </a:t>
            </a:r>
          </a:p>
          <a:p>
            <a:pPr fontAlgn="base">
              <a:buNone/>
            </a:pPr>
            <a:r>
              <a:rPr lang="en-US" dirty="0" smtClean="0"/>
              <a:t>      {/** Attaching </a:t>
            </a:r>
            <a:r>
              <a:rPr lang="en-US" dirty="0" err="1" smtClean="0"/>
              <a:t>textInputFocusHandler</a:t>
            </a:r>
            <a:r>
              <a:rPr lang="en-US" dirty="0" smtClean="0"/>
              <a:t> method to button click */}</a:t>
            </a:r>
          </a:p>
          <a:p>
            <a:pPr fontAlgn="base">
              <a:buNone/>
            </a:pPr>
            <a:r>
              <a:rPr lang="en-US" dirty="0" smtClean="0"/>
              <a:t>      &lt;button </a:t>
            </a:r>
            <a:r>
              <a:rPr lang="en-US" dirty="0" err="1" smtClean="0"/>
              <a:t>onClick</a:t>
            </a:r>
            <a:r>
              <a:rPr lang="en-US" dirty="0" smtClean="0"/>
              <a:t>={</a:t>
            </a:r>
            <a:r>
              <a:rPr lang="en-US" dirty="0" err="1" smtClean="0"/>
              <a:t>textInputFocusHandler</a:t>
            </a:r>
            <a:r>
              <a:rPr lang="en-US" dirty="0" smtClean="0"/>
              <a:t>}&gt;</a:t>
            </a:r>
          </a:p>
          <a:p>
            <a:pPr fontAlgn="base">
              <a:buNone/>
            </a:pPr>
            <a:r>
              <a:rPr lang="en-US" dirty="0" smtClean="0"/>
              <a:t>             Click me to focus input</a:t>
            </a:r>
          </a:p>
          <a:p>
            <a:pPr fontAlgn="base">
              <a:buNone/>
            </a:pPr>
            <a:r>
              <a:rPr lang="en-US" dirty="0" smtClean="0"/>
              <a:t>      &lt;/button&gt;</a:t>
            </a:r>
          </a:p>
          <a:p>
            <a:pPr fontAlgn="base">
              <a:buNone/>
            </a:pPr>
            <a:r>
              <a:rPr lang="en-US" dirty="0" smtClean="0"/>
              <a:t>    &lt;/div&gt;</a:t>
            </a:r>
          </a:p>
          <a:p>
            <a:pPr fontAlgn="base">
              <a:buNone/>
            </a:pPr>
            <a:r>
              <a:rPr lang="en-US" dirty="0" smtClean="0"/>
              <a:t>  );</a:t>
            </a:r>
          </a:p>
          <a:p>
            <a:pPr fontAlgn="base">
              <a:buNone/>
            </a:pPr>
            <a:r>
              <a:rPr lang="en-US" dirty="0" smtClean="0"/>
              <a:t>};</a:t>
            </a:r>
          </a:p>
          <a:p>
            <a:pPr fontAlgn="base">
              <a:buNone/>
            </a:pPr>
            <a:r>
              <a:rPr lang="en-US" dirty="0" smtClean="0"/>
              <a:t>  </a:t>
            </a:r>
          </a:p>
          <a:p>
            <a:pPr fontAlgn="base">
              <a:buNone/>
            </a:pPr>
            <a:r>
              <a:rPr lang="en-US" dirty="0" smtClean="0"/>
              <a:t>export default App;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214290"/>
            <a:ext cx="8258204" cy="580551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Refs is the shorthand used for </a:t>
            </a:r>
            <a:r>
              <a:rPr lang="en-US" b="1" dirty="0" smtClean="0"/>
              <a:t>references</a:t>
            </a:r>
            <a:r>
              <a:rPr lang="en-US" dirty="0" smtClean="0"/>
              <a:t> in React. It is similar to </a:t>
            </a:r>
            <a:r>
              <a:rPr lang="en-US" b="1" dirty="0" smtClean="0"/>
              <a:t>keys</a:t>
            </a:r>
            <a:r>
              <a:rPr lang="en-US" dirty="0" smtClean="0"/>
              <a:t> in React. It is an attribute which makes it possible to store a reference to particular DOM nodes or React elements. It provides a way to access React DOM nodes or React elements and how to interact with it. It is used when we want to change the value of a child component, without making the use of props.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When to Use Refs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Refs can be used in the following cases:</a:t>
            </a:r>
          </a:p>
          <a:p>
            <a:r>
              <a:rPr lang="en-US" dirty="0" smtClean="0"/>
              <a:t>When we need DOM measurements such as managing focus, text selection, or media playback.</a:t>
            </a:r>
          </a:p>
          <a:p>
            <a:r>
              <a:rPr lang="en-US" dirty="0" smtClean="0"/>
              <a:t>It is used in triggering imperative animations.</a:t>
            </a:r>
          </a:p>
          <a:p>
            <a:r>
              <a:rPr lang="en-US" dirty="0" smtClean="0"/>
              <a:t>When integrating with third-party DOM libraries.</a:t>
            </a:r>
          </a:p>
          <a:p>
            <a:r>
              <a:rPr lang="en-US" dirty="0" smtClean="0"/>
              <a:t>It can also use as in callbacks.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When to not use Refs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Its use should be avoided for anything that can be done </a:t>
            </a:r>
            <a:r>
              <a:rPr lang="en-US" b="1" dirty="0" smtClean="0"/>
              <a:t>declaratively</a:t>
            </a:r>
            <a:r>
              <a:rPr lang="en-US" dirty="0" smtClean="0"/>
              <a:t>. For example, instead of using </a:t>
            </a:r>
            <a:r>
              <a:rPr lang="en-US" b="1" dirty="0" smtClean="0"/>
              <a:t>open()</a:t>
            </a:r>
            <a:r>
              <a:rPr lang="en-US" dirty="0" smtClean="0"/>
              <a:t> and </a:t>
            </a:r>
            <a:r>
              <a:rPr lang="en-US" b="1" dirty="0" smtClean="0"/>
              <a:t>close()</a:t>
            </a:r>
            <a:r>
              <a:rPr lang="en-US" dirty="0" smtClean="0"/>
              <a:t> methods on a Dialog component, you need to pass an </a:t>
            </a:r>
            <a:r>
              <a:rPr lang="en-US" b="1" dirty="0" err="1" smtClean="0"/>
              <a:t>isOpen</a:t>
            </a:r>
            <a:r>
              <a:rPr lang="en-US" dirty="0" smtClean="0"/>
              <a:t> prop to it.</a:t>
            </a:r>
          </a:p>
          <a:p>
            <a:r>
              <a:rPr lang="en-US" dirty="0" smtClean="0"/>
              <a:t>You should have to avoid overuse of the Refs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fontAlgn="base"/>
            <a:r>
              <a:rPr lang="en-US" dirty="0" smtClean="0"/>
              <a:t>Should not be used with functional components because they don’t have instances.</a:t>
            </a:r>
          </a:p>
          <a:p>
            <a:pPr fontAlgn="base"/>
            <a:r>
              <a:rPr lang="en-US" dirty="0" smtClean="0"/>
              <a:t>Not to be used on things that can be done declaratively.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create Refs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React, Refs can be created by using </a:t>
            </a:r>
            <a:r>
              <a:rPr lang="en-US" b="1" dirty="0" err="1" smtClean="0"/>
              <a:t>React.createRef</a:t>
            </a:r>
            <a:r>
              <a:rPr lang="en-US" b="1" dirty="0" smtClean="0"/>
              <a:t>()</a:t>
            </a:r>
            <a:r>
              <a:rPr lang="en-US" dirty="0" smtClean="0"/>
              <a:t>. It can be assigned to React elements via the </a:t>
            </a:r>
            <a:r>
              <a:rPr lang="en-US" b="1" dirty="0" smtClean="0"/>
              <a:t>ref</a:t>
            </a:r>
            <a:r>
              <a:rPr lang="en-US" dirty="0" smtClean="0"/>
              <a:t> attribute. It is commonly assigned to an instance property when a component is created, and then can be referenced throughout the component.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class </a:t>
            </a:r>
            <a:r>
              <a:rPr lang="en-US" dirty="0" err="1" smtClean="0"/>
              <a:t>MyComponent</a:t>
            </a:r>
            <a:r>
              <a:rPr lang="en-US" dirty="0" smtClean="0"/>
              <a:t> extends </a:t>
            </a:r>
            <a:r>
              <a:rPr lang="en-US" dirty="0" err="1" smtClean="0"/>
              <a:t>React.Component</a:t>
            </a:r>
            <a:r>
              <a:rPr lang="en-US" dirty="0" smtClean="0"/>
              <a:t> {  </a:t>
            </a:r>
          </a:p>
          <a:p>
            <a:pPr>
              <a:buNone/>
            </a:pPr>
            <a:r>
              <a:rPr lang="en-US" dirty="0" smtClean="0"/>
              <a:t>  constructor(props) {  </a:t>
            </a:r>
          </a:p>
          <a:p>
            <a:pPr>
              <a:buNone/>
            </a:pPr>
            <a:r>
              <a:rPr lang="en-US" dirty="0" smtClean="0"/>
              <a:t>    super(props);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this.callRef</a:t>
            </a:r>
            <a:r>
              <a:rPr lang="en-US" dirty="0" smtClean="0"/>
              <a:t> = </a:t>
            </a:r>
            <a:r>
              <a:rPr lang="en-US" dirty="0" err="1" smtClean="0"/>
              <a:t>React.createRef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smtClean="0"/>
              <a:t>  }  </a:t>
            </a:r>
          </a:p>
          <a:p>
            <a:pPr>
              <a:buNone/>
            </a:pPr>
            <a:r>
              <a:rPr lang="en-US" dirty="0" smtClean="0"/>
              <a:t>  render() {  </a:t>
            </a:r>
          </a:p>
          <a:p>
            <a:pPr>
              <a:buNone/>
            </a:pPr>
            <a:r>
              <a:rPr lang="en-US" dirty="0" smtClean="0"/>
              <a:t>    return &lt;div ref={</a:t>
            </a:r>
            <a:r>
              <a:rPr lang="en-US" dirty="0" err="1" smtClean="0"/>
              <a:t>this.callRef</a:t>
            </a:r>
            <a:r>
              <a:rPr lang="en-US" dirty="0" smtClean="0"/>
              <a:t>} /&gt;;  </a:t>
            </a:r>
          </a:p>
          <a:p>
            <a:pPr>
              <a:buNone/>
            </a:pPr>
            <a:r>
              <a:rPr lang="en-US" dirty="0" smtClean="0"/>
              <a:t>  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access Refs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React, when a ref is passed to an element inside render method, a reference to the node can be accessed via the current attribute of the ref.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8860" y="4429132"/>
            <a:ext cx="335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const node = </a:t>
            </a:r>
            <a:r>
              <a:rPr lang="en-US" dirty="0" err="1" smtClean="0"/>
              <a:t>this.callRef.current</a:t>
            </a:r>
            <a:r>
              <a:rPr lang="en-US" dirty="0" smtClean="0"/>
              <a:t>;  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Refs current Properties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ref value differs depending on the type of the node:</a:t>
            </a:r>
          </a:p>
          <a:p>
            <a:pPr algn="just"/>
            <a:r>
              <a:rPr lang="en-US" dirty="0" smtClean="0"/>
              <a:t>When the ref attribute is used in HTML element, the ref created with </a:t>
            </a:r>
            <a:r>
              <a:rPr lang="en-US" b="1" dirty="0" err="1" smtClean="0"/>
              <a:t>React.createRef</a:t>
            </a:r>
            <a:r>
              <a:rPr lang="en-US" b="1" dirty="0" smtClean="0"/>
              <a:t>()</a:t>
            </a:r>
            <a:r>
              <a:rPr lang="en-US" dirty="0" smtClean="0"/>
              <a:t> receives the underlying DOM element as its </a:t>
            </a:r>
            <a:r>
              <a:rPr lang="en-US" b="1" dirty="0" smtClean="0"/>
              <a:t>current</a:t>
            </a:r>
            <a:r>
              <a:rPr lang="en-US" dirty="0" smtClean="0"/>
              <a:t> property.</a:t>
            </a:r>
          </a:p>
          <a:p>
            <a:pPr algn="just"/>
            <a:r>
              <a:rPr lang="en-US" dirty="0" smtClean="0"/>
              <a:t>If the ref attribute is used on a custom class component, then ref object receives the </a:t>
            </a:r>
            <a:r>
              <a:rPr lang="en-US" b="1" dirty="0" smtClean="0"/>
              <a:t>mounted</a:t>
            </a:r>
            <a:r>
              <a:rPr lang="en-US" dirty="0" smtClean="0"/>
              <a:t> instance of the component as its current property.</a:t>
            </a:r>
          </a:p>
          <a:p>
            <a:pPr algn="just"/>
            <a:r>
              <a:rPr lang="en-US" dirty="0" smtClean="0"/>
              <a:t>The ref attribute cannot be used on </a:t>
            </a:r>
            <a:r>
              <a:rPr lang="en-US" b="1" dirty="0" smtClean="0"/>
              <a:t>function components</a:t>
            </a:r>
            <a:r>
              <a:rPr lang="en-US" dirty="0" smtClean="0"/>
              <a:t> because they don't have instances.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Add Ref to DOM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5720" y="928670"/>
            <a:ext cx="4377720" cy="509113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import</a:t>
            </a:r>
            <a:r>
              <a:rPr lang="en-US" dirty="0" smtClean="0"/>
              <a:t> React, { Component } from 'react';  </a:t>
            </a:r>
          </a:p>
          <a:p>
            <a:pPr>
              <a:buNone/>
            </a:pPr>
            <a:r>
              <a:rPr lang="en-US" b="1" dirty="0" smtClean="0"/>
              <a:t>import</a:t>
            </a:r>
            <a:r>
              <a:rPr lang="en-US" dirty="0" smtClean="0"/>
              <a:t> { render } from 'react-</a:t>
            </a:r>
            <a:r>
              <a:rPr lang="en-US" dirty="0" err="1" smtClean="0"/>
              <a:t>dom</a:t>
            </a:r>
            <a:r>
              <a:rPr lang="en-US" dirty="0" smtClean="0"/>
              <a:t>';  </a:t>
            </a:r>
          </a:p>
          <a:p>
            <a:pPr>
              <a:buNone/>
            </a:pPr>
            <a:r>
              <a:rPr lang="en-US" dirty="0" smtClean="0"/>
              <a:t>   </a:t>
            </a:r>
          </a:p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App </a:t>
            </a:r>
            <a:r>
              <a:rPr lang="en-US" b="1" dirty="0" smtClean="0"/>
              <a:t>extends</a:t>
            </a:r>
            <a:r>
              <a:rPr lang="en-US" dirty="0" smtClean="0"/>
              <a:t> </a:t>
            </a:r>
            <a:r>
              <a:rPr lang="en-US" dirty="0" err="1" smtClean="0"/>
              <a:t>React.Component</a:t>
            </a:r>
            <a:r>
              <a:rPr lang="en-US" dirty="0" smtClean="0"/>
              <a:t> {  </a:t>
            </a:r>
          </a:p>
          <a:p>
            <a:pPr>
              <a:buNone/>
            </a:pPr>
            <a:r>
              <a:rPr lang="en-US" dirty="0" smtClean="0"/>
              <a:t>  constructor(props) {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super</a:t>
            </a:r>
            <a:r>
              <a:rPr lang="en-US" dirty="0" smtClean="0"/>
              <a:t>(props);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err="1" smtClean="0"/>
              <a:t>this</a:t>
            </a:r>
            <a:r>
              <a:rPr lang="en-US" dirty="0" err="1" smtClean="0"/>
              <a:t>.callRef</a:t>
            </a:r>
            <a:r>
              <a:rPr lang="en-US" dirty="0" smtClean="0"/>
              <a:t> = </a:t>
            </a:r>
            <a:r>
              <a:rPr lang="en-US" dirty="0" err="1" smtClean="0"/>
              <a:t>React.createRef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err="1" smtClean="0"/>
              <a:t>this</a:t>
            </a:r>
            <a:r>
              <a:rPr lang="en-US" dirty="0" err="1" smtClean="0"/>
              <a:t>.addingRefInput</a:t>
            </a:r>
            <a:r>
              <a:rPr lang="en-US" dirty="0" smtClean="0"/>
              <a:t> = </a:t>
            </a:r>
            <a:r>
              <a:rPr lang="en-US" b="1" dirty="0" err="1" smtClean="0"/>
              <a:t>this</a:t>
            </a:r>
            <a:r>
              <a:rPr lang="en-US" dirty="0" err="1" smtClean="0"/>
              <a:t>.addingRefInput.bind</a:t>
            </a:r>
            <a:r>
              <a:rPr lang="en-US" dirty="0" smtClean="0"/>
              <a:t>(</a:t>
            </a:r>
            <a:r>
              <a:rPr lang="en-US" b="1" dirty="0" smtClean="0"/>
              <a:t>this</a:t>
            </a:r>
            <a:r>
              <a:rPr lang="en-US" dirty="0" smtClean="0"/>
              <a:t>);  </a:t>
            </a:r>
          </a:p>
          <a:p>
            <a:pPr>
              <a:buNone/>
            </a:pPr>
            <a:r>
              <a:rPr lang="en-US" dirty="0" smtClean="0"/>
              <a:t>  }  </a:t>
            </a:r>
          </a:p>
          <a:p>
            <a:pPr>
              <a:buNone/>
            </a:pPr>
            <a:r>
              <a:rPr lang="en-US" dirty="0" smtClean="0"/>
              <a:t> 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dirty="0" err="1" smtClean="0"/>
              <a:t>addingRefInput</a:t>
            </a:r>
            <a:r>
              <a:rPr lang="en-US" dirty="0" smtClean="0"/>
              <a:t>() {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err="1" smtClean="0"/>
              <a:t>this</a:t>
            </a:r>
            <a:r>
              <a:rPr lang="en-US" dirty="0" err="1" smtClean="0"/>
              <a:t>.callRef.current.focus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smtClean="0"/>
              <a:t>  }  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43438" y="928670"/>
            <a:ext cx="4039552" cy="50911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render() {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return</a:t>
            </a:r>
            <a:r>
              <a:rPr lang="en-US" dirty="0" smtClean="0"/>
              <a:t> (  </a:t>
            </a:r>
          </a:p>
          <a:p>
            <a:pPr>
              <a:buNone/>
            </a:pPr>
            <a:r>
              <a:rPr lang="en-US" dirty="0" smtClean="0"/>
              <a:t>      &lt;div&gt;  </a:t>
            </a:r>
          </a:p>
          <a:p>
            <a:pPr>
              <a:buNone/>
            </a:pPr>
            <a:r>
              <a:rPr lang="en-US" dirty="0" smtClean="0"/>
              <a:t>        &lt;h2&gt;Adding Ref to DOM element&lt;/h2&gt;  </a:t>
            </a:r>
          </a:p>
          <a:p>
            <a:pPr>
              <a:buNone/>
            </a:pPr>
            <a:r>
              <a:rPr lang="en-US" dirty="0" smtClean="0"/>
              <a:t>        &lt;input  </a:t>
            </a:r>
          </a:p>
          <a:p>
            <a:pPr>
              <a:buNone/>
            </a:pPr>
            <a:r>
              <a:rPr lang="en-US" dirty="0" smtClean="0"/>
              <a:t>          type="text"  </a:t>
            </a:r>
          </a:p>
          <a:p>
            <a:pPr>
              <a:buNone/>
            </a:pPr>
            <a:r>
              <a:rPr lang="en-US" dirty="0" smtClean="0"/>
              <a:t>          ref={</a:t>
            </a:r>
            <a:r>
              <a:rPr lang="en-US" b="1" dirty="0" err="1" smtClean="0"/>
              <a:t>this</a:t>
            </a:r>
            <a:r>
              <a:rPr lang="en-US" dirty="0" err="1" smtClean="0"/>
              <a:t>.callRef</a:t>
            </a:r>
            <a:r>
              <a:rPr lang="en-US" dirty="0" smtClean="0"/>
              <a:t>} /&gt;  </a:t>
            </a:r>
          </a:p>
          <a:p>
            <a:pPr>
              <a:buNone/>
            </a:pPr>
            <a:r>
              <a:rPr lang="en-US" dirty="0" smtClean="0"/>
              <a:t>        &lt;input  </a:t>
            </a:r>
          </a:p>
          <a:p>
            <a:pPr>
              <a:buNone/>
            </a:pPr>
            <a:r>
              <a:rPr lang="en-US" dirty="0" smtClean="0"/>
              <a:t>          type="button"  </a:t>
            </a:r>
          </a:p>
          <a:p>
            <a:pPr>
              <a:buNone/>
            </a:pPr>
            <a:r>
              <a:rPr lang="en-US" dirty="0" smtClean="0"/>
              <a:t>          value="Add text input"  </a:t>
            </a:r>
          </a:p>
          <a:p>
            <a:pPr>
              <a:buNone/>
            </a:pPr>
            <a:r>
              <a:rPr lang="en-US" dirty="0" smtClean="0"/>
              <a:t>          </a:t>
            </a:r>
            <a:r>
              <a:rPr lang="en-US" dirty="0" err="1" smtClean="0"/>
              <a:t>onClick</a:t>
            </a:r>
            <a:r>
              <a:rPr lang="en-US" dirty="0" smtClean="0"/>
              <a:t>={</a:t>
            </a:r>
            <a:r>
              <a:rPr lang="en-US" b="1" dirty="0" err="1" smtClean="0"/>
              <a:t>this</a:t>
            </a:r>
            <a:r>
              <a:rPr lang="en-US" dirty="0" err="1" smtClean="0"/>
              <a:t>.addingRefInput</a:t>
            </a: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        /&gt;  </a:t>
            </a:r>
          </a:p>
          <a:p>
            <a:pPr>
              <a:buNone/>
            </a:pPr>
            <a:r>
              <a:rPr lang="en-US" dirty="0" smtClean="0"/>
              <a:t>      &lt;/div&gt;  </a:t>
            </a:r>
          </a:p>
          <a:p>
            <a:pPr>
              <a:buNone/>
            </a:pPr>
            <a:r>
              <a:rPr lang="en-US" dirty="0" smtClean="0"/>
              <a:t>    );  </a:t>
            </a:r>
          </a:p>
          <a:p>
            <a:pPr>
              <a:buNone/>
            </a:pPr>
            <a:r>
              <a:rPr lang="en-US" dirty="0" smtClean="0"/>
              <a:t>  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export </a:t>
            </a:r>
            <a:r>
              <a:rPr lang="en-US" b="1" dirty="0" smtClean="0"/>
              <a:t>default</a:t>
            </a:r>
            <a:r>
              <a:rPr lang="en-US" dirty="0" smtClean="0"/>
              <a:t> App;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</TotalTime>
  <Words>408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React Refs</vt:lpstr>
      <vt:lpstr>Slide 2</vt:lpstr>
      <vt:lpstr>When to Use Refs </vt:lpstr>
      <vt:lpstr>When to not use Refs </vt:lpstr>
      <vt:lpstr>How to create Refs </vt:lpstr>
      <vt:lpstr>Slide 6</vt:lpstr>
      <vt:lpstr>How to access Refs </vt:lpstr>
      <vt:lpstr>Refs current Properties </vt:lpstr>
      <vt:lpstr>Add Ref to DOM elements </vt:lpstr>
      <vt:lpstr>App.js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Refs</dc:title>
  <dc:creator>vishal choudhary</dc:creator>
  <cp:lastModifiedBy>vishal choudhary</cp:lastModifiedBy>
  <cp:revision>3</cp:revision>
  <dcterms:created xsi:type="dcterms:W3CDTF">2023-04-10T11:17:30Z</dcterms:created>
  <dcterms:modified xsi:type="dcterms:W3CDTF">2023-04-10T17:18:59Z</dcterms:modified>
</cp:coreProperties>
</file>