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649E29-1236-4F60-BAB9-BF1FFB6BF9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React Router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Layout.js: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6579" t="19992" r="45026" b="16016"/>
          <a:stretch>
            <a:fillRect/>
          </a:stretch>
        </p:blipFill>
        <p:spPr bwMode="auto">
          <a:xfrm>
            <a:off x="1142976" y="1000108"/>
            <a:ext cx="657229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6062" t="27708" r="27688" b="30104"/>
          <a:stretch>
            <a:fillRect/>
          </a:stretch>
        </p:blipFill>
        <p:spPr bwMode="auto">
          <a:xfrm>
            <a:off x="714348" y="571480"/>
            <a:ext cx="685804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5234" t="25391" r="57813" b="34570"/>
          <a:stretch>
            <a:fillRect/>
          </a:stretch>
        </p:blipFill>
        <p:spPr bwMode="auto">
          <a:xfrm>
            <a:off x="714348" y="642918"/>
            <a:ext cx="67151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 smtClean="0"/>
              <a:t>Routing </a:t>
            </a:r>
            <a:r>
              <a:rPr lang="en-US" sz="4400" b="1" dirty="0" smtClean="0"/>
              <a:t>is a way </a:t>
            </a:r>
            <a:r>
              <a:rPr lang="en-US" sz="4400" b="1" dirty="0" smtClean="0"/>
              <a:t>for navigation from one view to the next view (without leaving the page).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58204" cy="5591196"/>
          </a:xfrm>
        </p:spPr>
        <p:txBody>
          <a:bodyPr/>
          <a:lstStyle/>
          <a:p>
            <a:pPr algn="just"/>
            <a:r>
              <a:rPr lang="en-US" dirty="0" smtClean="0"/>
              <a:t>Most of the modern-day websites are Single Page Applications, or more commonly referred to as SPAs. These websites are composed of a single page but look like they span over multiple pages as a result of specific components which render like separate pages.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2643182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React Router is an external library that makes routing much easier in React applications. First, we'll install the following version of React Router:</a:t>
            </a:r>
            <a:endParaRPr lang="en-US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4857760"/>
            <a:ext cx="4756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install react-router-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428604"/>
            <a:ext cx="8401080" cy="559119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Even though our react-driven application comprises of multiple components and we don’t necessarily display all of these components to our user. </a:t>
            </a:r>
          </a:p>
          <a:p>
            <a:pPr algn="just"/>
            <a:r>
              <a:rPr lang="en-US" dirty="0" smtClean="0"/>
              <a:t>For instance, </a:t>
            </a:r>
            <a:r>
              <a:rPr lang="en-US" dirty="0" smtClean="0"/>
              <a:t>a </a:t>
            </a:r>
            <a:r>
              <a:rPr lang="en-US" dirty="0" smtClean="0"/>
              <a:t>simple react application that contains three different components namely </a:t>
            </a:r>
            <a:r>
              <a:rPr lang="en-US" b="1" dirty="0" smtClean="0"/>
              <a:t>student component</a:t>
            </a:r>
            <a:r>
              <a:rPr lang="en-US" dirty="0" smtClean="0"/>
              <a:t>, </a:t>
            </a:r>
            <a:r>
              <a:rPr lang="en-US" b="1" dirty="0" err="1" smtClean="0"/>
              <a:t>rollno</a:t>
            </a:r>
            <a:r>
              <a:rPr lang="en-US" b="1" dirty="0" smtClean="0"/>
              <a:t> component</a:t>
            </a:r>
            <a:r>
              <a:rPr lang="en-US" dirty="0" smtClean="0"/>
              <a:t>, and </a:t>
            </a:r>
            <a:r>
              <a:rPr lang="en-US" b="1" dirty="0" smtClean="0"/>
              <a:t>subject component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When the user clicks on a Student tab, only a student component is visible to him and the rest of the components are hidden from him and the details pertaining to a student are displayed to him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2060"/>
                </a:solidFill>
              </a:rPr>
              <a:t>Whereas if he clicks on the roll number tab, only </a:t>
            </a:r>
            <a:r>
              <a:rPr lang="en-US" dirty="0" err="1" smtClean="0">
                <a:solidFill>
                  <a:srgbClr val="002060"/>
                </a:solidFill>
              </a:rPr>
              <a:t>rollno</a:t>
            </a:r>
            <a:r>
              <a:rPr lang="en-US" dirty="0" smtClean="0">
                <a:solidFill>
                  <a:srgbClr val="002060"/>
                </a:solidFill>
              </a:rPr>
              <a:t> component is visible. The same is the case for the subject component. </a:t>
            </a:r>
          </a:p>
          <a:p>
            <a:pPr algn="just"/>
            <a:r>
              <a:rPr lang="en-US" b="1" dirty="0" smtClean="0"/>
              <a:t>This is where the power of the router comes into play because without incorporating routing into our react application, this kind of navigation is not possible.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162568"/>
          </a:xfrm>
        </p:spPr>
        <p:txBody>
          <a:bodyPr/>
          <a:lstStyle/>
          <a:p>
            <a:pPr algn="just"/>
            <a:r>
              <a:rPr lang="en-US" dirty="0" smtClean="0"/>
              <a:t>users always like to perform different tasks while surfing a web page. Therefore, in this case, interactive web apps cannot be built without routing,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Folder Structure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16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create an application with multiple page routes, let's first start with the file structure.</a:t>
            </a:r>
          </a:p>
          <a:p>
            <a:r>
              <a:rPr lang="en-US" dirty="0" smtClean="0"/>
              <a:t>Within the </a:t>
            </a:r>
            <a:r>
              <a:rPr lang="en-US" dirty="0" err="1" smtClean="0"/>
              <a:t>src</a:t>
            </a:r>
            <a:r>
              <a:rPr lang="en-US" dirty="0" smtClean="0"/>
              <a:t> folder, we'll create a folder named pages with several files: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\pages\:</a:t>
            </a:r>
          </a:p>
          <a:p>
            <a:r>
              <a:rPr lang="en-US" dirty="0" smtClean="0"/>
              <a:t>Layout.js</a:t>
            </a:r>
          </a:p>
          <a:p>
            <a:r>
              <a:rPr lang="en-US" dirty="0" smtClean="0"/>
              <a:t>Home.js</a:t>
            </a:r>
          </a:p>
          <a:p>
            <a:r>
              <a:rPr lang="en-US" dirty="0" smtClean="0"/>
              <a:t>Blogs.js</a:t>
            </a:r>
          </a:p>
          <a:p>
            <a:r>
              <a:rPr lang="en-US" dirty="0" smtClean="0"/>
              <a:t>Contact.js</a:t>
            </a:r>
          </a:p>
          <a:p>
            <a:r>
              <a:rPr lang="en-US" dirty="0" smtClean="0"/>
              <a:t>NoPage.js</a:t>
            </a:r>
          </a:p>
          <a:p>
            <a:pPr>
              <a:buNone/>
            </a:pPr>
            <a:r>
              <a:rPr lang="en-US" dirty="0" smtClean="0"/>
              <a:t>Each file will contain a very basic React component.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1800" dirty="0" smtClean="0"/>
              <a:t>Use router in </a:t>
            </a:r>
            <a:r>
              <a:rPr lang="en-IN" sz="1800" dirty="0" err="1" smtClean="0"/>
              <a:t>index.js</a:t>
            </a:r>
            <a:r>
              <a:rPr lang="en-IN" sz="1800" dirty="0" smtClean="0"/>
              <a:t>-</a:t>
            </a:r>
            <a:r>
              <a:rPr lang="en-US" sz="1800" dirty="0" smtClean="0"/>
              <a:t> Use React Router to route to pages based on URL</a:t>
            </a:r>
            <a:r>
              <a:rPr lang="en-US" sz="2400" dirty="0" smtClean="0"/>
              <a:t>: in index.js do following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43777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ReactDOM</a:t>
            </a:r>
            <a:r>
              <a:rPr lang="en-US" sz="1600" dirty="0" smtClean="0"/>
              <a:t> from "react-</a:t>
            </a:r>
            <a:r>
              <a:rPr lang="en-US" sz="1600" dirty="0" err="1" smtClean="0"/>
              <a:t>dom</a:t>
            </a:r>
            <a:r>
              <a:rPr lang="en-US" sz="1600" dirty="0" smtClean="0"/>
              <a:t>/client";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smtClean="0"/>
              <a:t>{ </a:t>
            </a:r>
            <a:r>
              <a:rPr lang="en-US" sz="1600" dirty="0" err="1" smtClean="0"/>
              <a:t>BrowserRouter</a:t>
            </a:r>
            <a:r>
              <a:rPr lang="en-US" sz="1600" dirty="0" smtClean="0"/>
              <a:t>, Routes, Route } from "react-router-</a:t>
            </a:r>
            <a:r>
              <a:rPr lang="en-US" sz="1600" dirty="0" err="1" smtClean="0"/>
              <a:t>dom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import Layout from "./pages/Layout"; import Home from "./pages/Home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import Blogs from "./pages/Blogs";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smtClean="0"/>
              <a:t>Contact from "./pages/Contact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import </a:t>
            </a:r>
            <a:r>
              <a:rPr lang="en-US" sz="1600" dirty="0" err="1" smtClean="0"/>
              <a:t>NoPage</a:t>
            </a:r>
            <a:r>
              <a:rPr lang="en-US" sz="1600" dirty="0" smtClean="0"/>
              <a:t> from "./pages/</a:t>
            </a:r>
            <a:r>
              <a:rPr lang="en-US" sz="1600" dirty="0" err="1" smtClean="0"/>
              <a:t>NoPage</a:t>
            </a:r>
            <a:r>
              <a:rPr lang="en-US" sz="1600" dirty="0" smtClean="0"/>
              <a:t>";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0547" t="28321" r="51367" b="33594"/>
          <a:stretch>
            <a:fillRect/>
          </a:stretch>
        </p:blipFill>
        <p:spPr bwMode="auto">
          <a:xfrm>
            <a:off x="357158" y="1428736"/>
            <a:ext cx="742955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l="15429" t="16797" r="42969" b="20703"/>
          <a:stretch>
            <a:fillRect/>
          </a:stretch>
        </p:blipFill>
        <p:spPr bwMode="auto">
          <a:xfrm>
            <a:off x="142844" y="1000108"/>
            <a:ext cx="8715436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58204" cy="5591196"/>
          </a:xfrm>
        </p:spPr>
        <p:txBody>
          <a:bodyPr>
            <a:normAutofit/>
          </a:bodyPr>
          <a:lstStyle/>
          <a:p>
            <a:r>
              <a:rPr lang="en-US" dirty="0" smtClean="0"/>
              <a:t>We wrap our content first with &lt;</a:t>
            </a:r>
            <a:r>
              <a:rPr lang="en-US" dirty="0" err="1" smtClean="0"/>
              <a:t>BrowserRouter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Then we define our &lt;Routes&gt;. An application can have multiple &lt;Routes&gt;. Our basic example only uses one.</a:t>
            </a:r>
          </a:p>
          <a:p>
            <a:r>
              <a:rPr lang="en-US" dirty="0" smtClean="0"/>
              <a:t>&lt;Route&gt;s can be nested. The first &lt;Route&gt; has a path of / and renders the Layout component.</a:t>
            </a:r>
          </a:p>
          <a:p>
            <a:r>
              <a:rPr lang="en-US" dirty="0" smtClean="0"/>
              <a:t>The nested &lt;Route&gt;s inherit and add to the parent route. So the blogs path is combined with the parent and becomes /blogs.</a:t>
            </a:r>
          </a:p>
          <a:p>
            <a:r>
              <a:rPr lang="en-US" dirty="0" smtClean="0"/>
              <a:t>The Home component route does not have a path but has an index attribute. That specifies this route as the default route for the parent route, which is /.</a:t>
            </a:r>
          </a:p>
          <a:p>
            <a:r>
              <a:rPr lang="en-US" dirty="0" smtClean="0"/>
              <a:t>Setting the path to * will act as a catch-all for any undefined URLs.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7240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Pages / Components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8258204" cy="5019692"/>
          </a:xfrm>
        </p:spPr>
        <p:txBody>
          <a:bodyPr/>
          <a:lstStyle/>
          <a:p>
            <a:r>
              <a:rPr lang="en-US" dirty="0" smtClean="0"/>
              <a:t>The Layout component has &lt;Outlet&gt; and &lt;Link&gt; elements.</a:t>
            </a:r>
          </a:p>
          <a:p>
            <a:r>
              <a:rPr lang="en-US" dirty="0" smtClean="0"/>
              <a:t>The &lt;Outlet&gt; renders the current route selected.</a:t>
            </a:r>
          </a:p>
          <a:p>
            <a:r>
              <a:rPr lang="en-US" dirty="0" smtClean="0"/>
              <a:t>&lt;Link&gt; is used to set the URL and keep track of browsing history.</a:t>
            </a:r>
          </a:p>
          <a:p>
            <a:r>
              <a:rPr lang="en-US" dirty="0" smtClean="0"/>
              <a:t>Anytime we link to an internal path, we will use &lt;Link&gt; instead of &lt;a </a:t>
            </a:r>
            <a:r>
              <a:rPr lang="en-US" dirty="0" err="1" smtClean="0"/>
              <a:t>href</a:t>
            </a:r>
            <a:r>
              <a:rPr lang="en-US" dirty="0" smtClean="0"/>
              <a:t>=""&gt;.</a:t>
            </a:r>
          </a:p>
          <a:p>
            <a:r>
              <a:rPr lang="en-US" dirty="0" smtClean="0"/>
              <a:t>The "layout route" is a shared component that inserts common content on all pages, such as a navigation menu.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</TotalTime>
  <Words>595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React Router </vt:lpstr>
      <vt:lpstr>Slide 2</vt:lpstr>
      <vt:lpstr>Slide 3</vt:lpstr>
      <vt:lpstr>Slide 4</vt:lpstr>
      <vt:lpstr>Slide 5</vt:lpstr>
      <vt:lpstr>Folder Structure </vt:lpstr>
      <vt:lpstr>Use router in index.js- Use React Router to route to pages based on URL: in index.js do following</vt:lpstr>
      <vt:lpstr>Slide 8</vt:lpstr>
      <vt:lpstr>Pages / Components </vt:lpstr>
      <vt:lpstr>Layout.js: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 </dc:title>
  <dc:creator>vishal choudhary</dc:creator>
  <cp:lastModifiedBy>vishal choudhary</cp:lastModifiedBy>
  <cp:revision>2</cp:revision>
  <dcterms:created xsi:type="dcterms:W3CDTF">2023-04-11T16:55:54Z</dcterms:created>
  <dcterms:modified xsi:type="dcterms:W3CDTF">2023-04-11T17:35:34Z</dcterms:modified>
</cp:coreProperties>
</file>