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2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D5142BA-34F7-4215-9078-4CCB4D65F216}" type="datetimeFigureOut">
              <a:rPr lang="en-US" smtClean="0"/>
              <a:t>4/16/2023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F17C99E-F521-424F-A5A4-2CC56606FC5D}"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5142BA-34F7-4215-9078-4CCB4D65F216}"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7C99E-F521-424F-A5A4-2CC56606FC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5142BA-34F7-4215-9078-4CCB4D65F216}"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7C99E-F521-424F-A5A4-2CC56606FC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D5142BA-34F7-4215-9078-4CCB4D65F216}"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7C99E-F521-424F-A5A4-2CC56606FC5D}"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D5142BA-34F7-4215-9078-4CCB4D65F216}" type="datetimeFigureOut">
              <a:rPr lang="en-US" smtClean="0"/>
              <a:t>4/16/2023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F17C99E-F521-424F-A5A4-2CC56606FC5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D5142BA-34F7-4215-9078-4CCB4D65F216}"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7C99E-F521-424F-A5A4-2CC56606FC5D}"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D5142BA-34F7-4215-9078-4CCB4D65F216}" type="datetimeFigureOut">
              <a:rPr lang="en-US" smtClean="0"/>
              <a:t>4/16/2023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17C99E-F521-424F-A5A4-2CC56606FC5D}"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5142BA-34F7-4215-9078-4CCB4D65F216}" type="datetimeFigureOut">
              <a:rPr lang="en-US" smtClean="0"/>
              <a:t>4/16/2023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17C99E-F521-424F-A5A4-2CC56606FC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5142BA-34F7-4215-9078-4CCB4D65F216}" type="datetimeFigureOut">
              <a:rPr lang="en-US" smtClean="0"/>
              <a:t>4/16/2023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17C99E-F521-424F-A5A4-2CC56606FC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D5142BA-34F7-4215-9078-4CCB4D65F216}"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7C99E-F521-424F-A5A4-2CC56606FC5D}"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D5142BA-34F7-4215-9078-4CCB4D65F216}" type="datetimeFigureOut">
              <a:rPr lang="en-US" smtClean="0"/>
              <a:t>4/16/2023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F17C99E-F521-424F-A5A4-2CC56606FC5D}"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D5142BA-34F7-4215-9078-4CCB4D65F216}" type="datetimeFigureOut">
              <a:rPr lang="en-US" smtClean="0"/>
              <a:t>4/16/2023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F17C99E-F521-424F-A5A4-2CC56606FC5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IN" dirty="0" smtClean="0"/>
              <a:t>Static Vs Dynamic Routing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Dynamic Routing </a:t>
            </a:r>
            <a:endParaRPr lang="en-US" dirty="0"/>
          </a:p>
        </p:txBody>
      </p:sp>
      <p:sp>
        <p:nvSpPr>
          <p:cNvPr id="3" name="Content Placeholder 2"/>
          <p:cNvSpPr>
            <a:spLocks noGrp="1"/>
          </p:cNvSpPr>
          <p:nvPr>
            <p:ph sz="quarter" idx="1"/>
          </p:nvPr>
        </p:nvSpPr>
        <p:spPr/>
        <p:txBody>
          <a:bodyPr/>
          <a:lstStyle/>
          <a:p>
            <a:r>
              <a:rPr lang="en-US" dirty="0" smtClean="0"/>
              <a:t>routing </a:t>
            </a:r>
            <a:r>
              <a:rPr lang="en-US" dirty="0" smtClean="0"/>
              <a:t>that takes place as your app is rendering, not in a configuration or convention outside of a running app. That means almost everything is a component in React Router.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Static Routing</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static routing is that it allows for inspection and matching of routes before rendering. Hence it proves useful especially on server side. The react router team is also working on a solution called react-router-</a:t>
            </a:r>
            <a:r>
              <a:rPr lang="en-US" dirty="0" err="1" smtClean="0"/>
              <a:t>config</a:t>
            </a:r>
            <a:r>
              <a:rPr lang="en-US" dirty="0" smtClean="0"/>
              <a:t>, quoting from which:</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pPr algn="ctr"/>
            <a:r>
              <a:rPr lang="en-US" dirty="0" smtClean="0"/>
              <a:t>CLIENT SIDE ROUTING</a:t>
            </a:r>
            <a:endParaRPr lang="en-US" dirty="0"/>
          </a:p>
        </p:txBody>
      </p:sp>
      <p:sp>
        <p:nvSpPr>
          <p:cNvPr id="3" name="Content Placeholder 2"/>
          <p:cNvSpPr>
            <a:spLocks noGrp="1"/>
          </p:cNvSpPr>
          <p:nvPr>
            <p:ph sz="quarter" idx="1"/>
          </p:nvPr>
        </p:nvSpPr>
        <p:spPr>
          <a:xfrm>
            <a:off x="914400" y="1000108"/>
            <a:ext cx="7772400" cy="5019692"/>
          </a:xfrm>
        </p:spPr>
        <p:txBody>
          <a:bodyPr>
            <a:normAutofit lnSpcReduction="10000"/>
          </a:bodyPr>
          <a:lstStyle/>
          <a:p>
            <a:pPr algn="just"/>
            <a:r>
              <a:rPr lang="en-US" dirty="0" smtClean="0"/>
              <a:t>With a </a:t>
            </a:r>
            <a:r>
              <a:rPr lang="en-US" dirty="0" smtClean="0"/>
              <a:t>single page applications, </a:t>
            </a:r>
            <a:r>
              <a:rPr lang="en-US" dirty="0" smtClean="0"/>
              <a:t>when a user clicks on an internal link within your application, the goal would be to see a change in the </a:t>
            </a:r>
            <a:r>
              <a:rPr lang="en-US" dirty="0" err="1" smtClean="0"/>
              <a:t>url</a:t>
            </a:r>
            <a:r>
              <a:rPr lang="en-US" dirty="0" smtClean="0"/>
              <a:t> bar to show that there is an update happening to the page without a full page refresh. With a SPA, we don’t require multiple pages to load, just the original request with our initial HTML, CSS and JS files from the Server. Because of this, client-side routing is used to create that SPA experience while making the routes more uniform and organized for our users to see. The routing is to make our users have a better experience overall because they are able to pinpoint with the route in the </a:t>
            </a:r>
            <a:r>
              <a:rPr lang="en-US" dirty="0" err="1" smtClean="0"/>
              <a:t>url</a:t>
            </a:r>
            <a:r>
              <a:rPr lang="en-US" dirty="0" smtClean="0"/>
              <a:t> bar where they are at in the application, all without us needing to make multiple server requests.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642918"/>
            <a:ext cx="8186766" cy="5376882"/>
          </a:xfrm>
        </p:spPr>
        <p:txBody>
          <a:bodyPr>
            <a:normAutofit lnSpcReduction="10000"/>
          </a:bodyPr>
          <a:lstStyle/>
          <a:p>
            <a:pPr algn="just"/>
            <a:r>
              <a:rPr lang="en-US" dirty="0" smtClean="0"/>
              <a:t>React Router is a collection of navigational components that compose declaratively with your application. </a:t>
            </a:r>
          </a:p>
          <a:p>
            <a:pPr algn="just"/>
            <a:r>
              <a:rPr lang="en-US" dirty="0" smtClean="0"/>
              <a:t>In short, </a:t>
            </a:r>
            <a:r>
              <a:rPr lang="en-US" b="1" dirty="0" smtClean="0"/>
              <a:t>with static routes</a:t>
            </a:r>
            <a:r>
              <a:rPr lang="en-US" dirty="0" smtClean="0"/>
              <a:t>, we establish the routes we are looking to hit up front and then call the routes when needed. This would be implemented by having a separate </a:t>
            </a:r>
            <a:r>
              <a:rPr lang="en-US" dirty="0" err="1" smtClean="0"/>
              <a:t>javascript</a:t>
            </a:r>
            <a:r>
              <a:rPr lang="en-US" dirty="0" smtClean="0"/>
              <a:t> file called routes.js that would contain all of the possible routes that your application would need to hit</a:t>
            </a:r>
            <a:r>
              <a:rPr lang="en-US" dirty="0" smtClean="0"/>
              <a:t>.</a:t>
            </a:r>
          </a:p>
          <a:p>
            <a:pPr algn="just"/>
            <a:r>
              <a:rPr lang="en-US" dirty="0" smtClean="0"/>
              <a:t>Now every time a user clicks on a link, this will call on that routes.js file you created and look for the endpoint that matches the link that was clicked on. This creates an extra step after the link is clicked because now the server is called to respond to this request. The problem with this is that these requests take time to be resolved. This new request time can vary depending on the strength of the connection making this call to the server file.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428604"/>
            <a:ext cx="8329642" cy="5591196"/>
          </a:xfrm>
        </p:spPr>
        <p:txBody>
          <a:bodyPr/>
          <a:lstStyle/>
          <a:p>
            <a:pPr algn="just"/>
            <a:r>
              <a:rPr lang="en-US" dirty="0" smtClean="0"/>
              <a:t>With dynamic routing, routes are updated as your app renders. In other words, the route that is seen in the URL bar is updating for the client to see, however, there is no communication with any server for that to happen. React Router to its core is a component. This means adding router functionality to your React app is done the same way you would add any other functionality to your React app.</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Shot 2022-04-20 at 12.15.36 PM.png"/>
          <p:cNvPicPr>
            <a:picLocks noGrp="1" noChangeAspect="1"/>
          </p:cNvPicPr>
          <p:nvPr>
            <p:ph sz="quarter" idx="1"/>
          </p:nvPr>
        </p:nvPicPr>
        <p:blipFill>
          <a:blip r:embed="rId2"/>
          <a:stretch>
            <a:fillRect/>
          </a:stretch>
        </p:blipFill>
        <p:spPr>
          <a:xfrm>
            <a:off x="357158" y="785794"/>
            <a:ext cx="8329642" cy="5357849"/>
          </a:xfrm>
        </p:spPr>
      </p:pic>
      <p:sp>
        <p:nvSpPr>
          <p:cNvPr id="1026" name="AutoShape 2" descr="Screen Shot 2022-04-20 at 12.15.36 PM"/>
          <p:cNvSpPr>
            <a:spLocks noChangeAspect="1" noChangeArrowheads="1"/>
          </p:cNvSpPr>
          <p:nvPr/>
        </p:nvSpPr>
        <p:spPr bwMode="auto">
          <a:xfrm>
            <a:off x="155575" y="-8161338"/>
            <a:ext cx="17011650" cy="170116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Screen Shot 2022-04-20 at 12.15.36 PM"/>
          <p:cNvSpPr>
            <a:spLocks noChangeAspect="1" noChangeArrowheads="1"/>
          </p:cNvSpPr>
          <p:nvPr/>
        </p:nvSpPr>
        <p:spPr bwMode="auto">
          <a:xfrm>
            <a:off x="155575" y="-8161338"/>
            <a:ext cx="17011650" cy="170116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Dynamic </a:t>
            </a:r>
            <a:r>
              <a:rPr lang="en-US" b="1" dirty="0" smtClean="0"/>
              <a:t>routing with </a:t>
            </a:r>
            <a:r>
              <a:rPr lang="en-US" b="1" dirty="0" err="1" smtClean="0"/>
              <a:t>ReactRouter</a:t>
            </a:r>
            <a:endParaRPr lang="en-US" dirty="0"/>
          </a:p>
        </p:txBody>
      </p:sp>
      <p:pic>
        <p:nvPicPr>
          <p:cNvPr id="4" name="Content Placeholder 3" descr="123.png"/>
          <p:cNvPicPr>
            <a:picLocks noGrp="1" noChangeAspect="1"/>
          </p:cNvPicPr>
          <p:nvPr>
            <p:ph sz="quarter" idx="1"/>
          </p:nvPr>
        </p:nvPicPr>
        <p:blipFill>
          <a:blip r:embed="rId2"/>
          <a:stretch>
            <a:fillRect/>
          </a:stretch>
        </p:blipFill>
        <p:spPr>
          <a:xfrm>
            <a:off x="571473" y="1447800"/>
            <a:ext cx="7832892" cy="45720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98</TotalTime>
  <Words>475</Words>
  <Application>Microsoft Office PowerPoint</Application>
  <PresentationFormat>On-screen Show (4:3)</PresentationFormat>
  <Paragraphs>12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Equity</vt:lpstr>
      <vt:lpstr>Static Vs Dynamic Routing</vt:lpstr>
      <vt:lpstr>Dynamic Routing </vt:lpstr>
      <vt:lpstr>Static Routing </vt:lpstr>
      <vt:lpstr>CLIENT SIDE ROUTING</vt:lpstr>
      <vt:lpstr>Slide 5</vt:lpstr>
      <vt:lpstr>Slide 6</vt:lpstr>
      <vt:lpstr>Slide 7</vt:lpstr>
      <vt:lpstr>Dynamic routing with ReactRouter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Vs Dynamic Routing</dc:title>
  <dc:creator>vishal choudhary</dc:creator>
  <cp:lastModifiedBy>vishal choudhary</cp:lastModifiedBy>
  <cp:revision>5</cp:revision>
  <dcterms:created xsi:type="dcterms:W3CDTF">2023-04-16T13:41:05Z</dcterms:created>
  <dcterms:modified xsi:type="dcterms:W3CDTF">2023-04-16T15:19:19Z</dcterms:modified>
</cp:coreProperties>
</file>