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180C8-5D04-480B-BAA5-AF6F4E9819D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7C15-0E1C-488C-B92F-BAC59AF8C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C7C15-0E1C-488C-B92F-BAC59AF8CBA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7F3ABC-1AB2-4171-AE5B-46B1F9A587D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85AD14-13B1-49BD-B036-2AD4768D35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justify-content.asp" TargetMode="External"/><Relationship Id="rId3" Type="http://schemas.openxmlformats.org/officeDocument/2006/relationships/hyperlink" Target="https://www.w3schools.com/cssref/css3_pr_align-items.asp" TargetMode="External"/><Relationship Id="rId7" Type="http://schemas.openxmlformats.org/officeDocument/2006/relationships/hyperlink" Target="https://www.w3schools.com/cssref/css3_pr_flex-wrap.asp" TargetMode="External"/><Relationship Id="rId2" Type="http://schemas.openxmlformats.org/officeDocument/2006/relationships/hyperlink" Target="https://www.w3schools.com/cssref/css3_pr_align-cont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css3_pr_flex-flow.asp" TargetMode="External"/><Relationship Id="rId5" Type="http://schemas.openxmlformats.org/officeDocument/2006/relationships/hyperlink" Target="https://www.w3schools.com/cssref/css3_pr_flex-direction.asp" TargetMode="External"/><Relationship Id="rId4" Type="http://schemas.openxmlformats.org/officeDocument/2006/relationships/hyperlink" Target="https://www.w3schools.com/cssref/pr_class_display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 </a:t>
            </a:r>
            <a:r>
              <a:rPr lang="en-US" dirty="0" err="1"/>
              <a:t>Flexbox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 flex-end value aligns the flex items at the end of the container: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329642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justify-content: flex-end;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</a:t>
            </a:r>
            <a:r>
              <a:rPr lang="en-GB" dirty="0" smtClean="0"/>
              <a:t> align-items </a:t>
            </a:r>
            <a:r>
              <a:rPr lang="en-GB" dirty="0" smtClean="0"/>
              <a:t>property </a:t>
            </a:r>
            <a:r>
              <a:rPr lang="en-GB" dirty="0" smtClean="0"/>
              <a:t>is used to align the flex items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The </a:t>
            </a:r>
            <a:r>
              <a:rPr lang="en-GB" dirty="0" err="1" smtClean="0"/>
              <a:t>center</a:t>
            </a:r>
            <a:r>
              <a:rPr lang="en-GB" dirty="0" smtClean="0"/>
              <a:t> value aligns the flex items in the middle of the container: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47148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  height: 200px;</a:t>
            </a:r>
            <a:br>
              <a:rPr lang="en-GB" dirty="0"/>
            </a:br>
            <a:r>
              <a:rPr lang="en-GB" dirty="0"/>
              <a:t>  align-items: </a:t>
            </a:r>
            <a:r>
              <a:rPr lang="en-GB" dirty="0" err="1"/>
              <a:t>center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357166"/>
            <a:ext cx="8715436" cy="5662634"/>
          </a:xfrm>
        </p:spPr>
        <p:txBody>
          <a:bodyPr/>
          <a:lstStyle/>
          <a:p>
            <a:r>
              <a:rPr lang="en-GB" dirty="0" smtClean="0"/>
              <a:t>The flex-start value aligns the flex items at the top of the container: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0" y="107154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  height: 200px;</a:t>
            </a:r>
            <a:br>
              <a:rPr lang="en-GB" dirty="0"/>
            </a:br>
            <a:r>
              <a:rPr lang="en-GB" dirty="0"/>
              <a:t>  align-items: flex-start;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4282" y="2643182"/>
            <a:ext cx="66091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flex-end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value aligns the flex items at the bottom of the container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321468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  height: 200px;</a:t>
            </a:r>
            <a:br>
              <a:rPr lang="en-GB" dirty="0"/>
            </a:br>
            <a:r>
              <a:rPr lang="en-GB" dirty="0"/>
              <a:t>  align-items: flex-end;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48577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stretch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value stretches the flex items to fill the container (this is default):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51435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  height: 200px;</a:t>
            </a:r>
            <a:br>
              <a:rPr lang="en-GB" dirty="0"/>
            </a:br>
            <a:r>
              <a:rPr lang="en-GB" dirty="0"/>
              <a:t>  align-items: stretch;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CSS </a:t>
            </a:r>
            <a:r>
              <a:rPr lang="en-US" dirty="0" err="1" smtClean="0"/>
              <a:t>Flexbox</a:t>
            </a:r>
            <a:r>
              <a:rPr lang="en-US" dirty="0" smtClean="0"/>
              <a:t> Container Properties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214424"/>
          <a:ext cx="8143932" cy="5143536"/>
        </p:xfrm>
        <a:graphic>
          <a:graphicData uri="http://schemas.openxmlformats.org/drawingml/2006/table">
            <a:tbl>
              <a:tblPr/>
              <a:tblGrid>
                <a:gridCol w="2033622"/>
                <a:gridCol w="6110310"/>
              </a:tblGrid>
              <a:tr h="4865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Property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Description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93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2"/>
                        </a:rPr>
                        <a:t>align-content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/>
                        <a:t>Modifies the behavior of the flex-wrap property. It is similar to align-items, but instead of aligning flex items, it aligns flex lines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993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3"/>
                        </a:rPr>
                        <a:t>align-items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/>
                        <a:t>Vertically aligns the flex items when the items do not use all available space on the cross-axis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5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4"/>
                        </a:rPr>
                        <a:t>display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/>
                        <a:t>Specifies the type of box used for an HTML element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865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5"/>
                        </a:rPr>
                        <a:t>flex-direction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/>
                        <a:t>Specifies the direction of the flexible items inside a flex container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5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6"/>
                        </a:rPr>
                        <a:t>flex-flow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/>
                        <a:t>A shorthand property for flex-direction and flex-wrap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993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7"/>
                        </a:rPr>
                        <a:t>flex-wrap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/>
                        <a:t>Specifies whether the flex items should wrap or not, if there is not enough room for them on one flex line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93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  <a:hlinkClick r:id="rId8"/>
                        </a:rPr>
                        <a:t>justify-content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/>
                        <a:t>Horizontally aligns the flex items when the items do not use all available space on the main-axis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 </a:t>
            </a:r>
            <a:r>
              <a:rPr lang="en-US" b="1" dirty="0" err="1" smtClean="0"/>
              <a:t>Flexbox</a:t>
            </a:r>
            <a:r>
              <a:rPr lang="en-US" b="1" dirty="0" smtClean="0"/>
              <a:t> Layout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572560" cy="4572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Before the </a:t>
            </a:r>
            <a:r>
              <a:rPr lang="en-GB" dirty="0" err="1" smtClean="0"/>
              <a:t>Flexbox</a:t>
            </a:r>
            <a:r>
              <a:rPr lang="en-GB" dirty="0" smtClean="0"/>
              <a:t> Layout module, there were four layout modes:</a:t>
            </a:r>
          </a:p>
          <a:p>
            <a:r>
              <a:rPr lang="en-GB" dirty="0" smtClean="0"/>
              <a:t>Block, for sections in a webpage</a:t>
            </a:r>
          </a:p>
          <a:p>
            <a:r>
              <a:rPr lang="en-GB" dirty="0" smtClean="0"/>
              <a:t>Inline, for text</a:t>
            </a:r>
          </a:p>
          <a:p>
            <a:r>
              <a:rPr lang="en-GB" dirty="0" smtClean="0"/>
              <a:t>Table, for two-dimensional table data</a:t>
            </a:r>
          </a:p>
          <a:p>
            <a:r>
              <a:rPr lang="en-GB" dirty="0" smtClean="0"/>
              <a:t>Positioned, for explicit position of an element</a:t>
            </a:r>
          </a:p>
          <a:p>
            <a:pPr algn="just">
              <a:buNone/>
            </a:pPr>
            <a:r>
              <a:rPr lang="en-GB" b="1" dirty="0" smtClean="0">
                <a:solidFill>
                  <a:srgbClr val="002060"/>
                </a:solidFill>
              </a:rPr>
              <a:t>The Flexible Box Layout Module, makes it easier to design flexible responsive layout structure without using float or positioning.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Flexbox</a:t>
            </a:r>
            <a:r>
              <a:rPr lang="en-US" dirty="0" smtClean="0"/>
              <a:t>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071546"/>
            <a:ext cx="7772400" cy="4572000"/>
          </a:xfrm>
        </p:spPr>
        <p:txBody>
          <a:bodyPr/>
          <a:lstStyle/>
          <a:p>
            <a:r>
              <a:rPr lang="en-GB" dirty="0" smtClean="0"/>
              <a:t>To start using the </a:t>
            </a:r>
            <a:r>
              <a:rPr lang="en-GB" dirty="0" err="1" smtClean="0"/>
              <a:t>Flexbox</a:t>
            </a:r>
            <a:r>
              <a:rPr lang="en-GB" dirty="0" smtClean="0"/>
              <a:t> model, you need to first define a flex container.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020" t="25390" r="17093" b="58009"/>
          <a:stretch>
            <a:fillRect/>
          </a:stretch>
        </p:blipFill>
        <p:spPr bwMode="auto">
          <a:xfrm>
            <a:off x="0" y="1928802"/>
            <a:ext cx="857256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10" y="3429000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element above represents a flex container (the blue area) with three flex items.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58" y="400050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 flex container with three flex items: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57422" y="464344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div class="flex-container"&gt;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  &lt;div&gt;1&lt;/div&gt;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  &lt;div&gt;2&lt;/div&gt;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  &lt;div&gt;3&lt;/div&gt;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&lt;/div&gt;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Flex </a:t>
            </a:r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Parent </a:t>
            </a:r>
            <a:r>
              <a:rPr lang="en-US" dirty="0" smtClean="0"/>
              <a:t>Element (Container)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472518" cy="4572000"/>
          </a:xfrm>
        </p:spPr>
        <p:txBody>
          <a:bodyPr/>
          <a:lstStyle/>
          <a:p>
            <a:r>
              <a:rPr lang="en-GB" dirty="0" smtClean="0"/>
              <a:t>Like we specified in the </a:t>
            </a:r>
            <a:r>
              <a:rPr lang="en-GB" dirty="0" smtClean="0"/>
              <a:t>previous, </a:t>
            </a:r>
            <a:r>
              <a:rPr lang="en-GB" dirty="0" smtClean="0"/>
              <a:t>this is a flex </a:t>
            </a:r>
            <a:r>
              <a:rPr lang="en-GB" b="1" dirty="0" smtClean="0"/>
              <a:t>container </a:t>
            </a:r>
            <a:r>
              <a:rPr lang="en-GB" dirty="0" smtClean="0"/>
              <a:t>(the blue area) with three flex </a:t>
            </a:r>
            <a:r>
              <a:rPr lang="en-GB" b="1" dirty="0" smtClean="0"/>
              <a:t>items</a:t>
            </a:r>
            <a:r>
              <a:rPr lang="en-GB" dirty="0" smtClean="0"/>
              <a:t>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7020" t="25390" r="17093" b="58009"/>
          <a:stretch>
            <a:fillRect/>
          </a:stretch>
        </p:blipFill>
        <p:spPr bwMode="auto">
          <a:xfrm>
            <a:off x="214282" y="2357430"/>
            <a:ext cx="835827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20" y="3714752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flex container becomes flexible by setting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display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property to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flex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42862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flex-direction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071546"/>
            <a:ext cx="7772400" cy="4572000"/>
          </a:xfrm>
        </p:spPr>
        <p:txBody>
          <a:bodyPr/>
          <a:lstStyle/>
          <a:p>
            <a:r>
              <a:rPr lang="en-GB" dirty="0" smtClean="0"/>
              <a:t>The flex-direction property defines in which direction the container wants to stack the flex items.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20002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  flex-direction: column;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8119" t="34180" r="19838" b="21874"/>
          <a:stretch>
            <a:fillRect/>
          </a:stretch>
        </p:blipFill>
        <p:spPr bwMode="auto">
          <a:xfrm>
            <a:off x="428596" y="3143248"/>
            <a:ext cx="80724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/>
              <a:t>The column-reverse value stacks the flex items vertically (but from bottom to top):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flex-direction: column-reverse;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GB" sz="2800" b="1" dirty="0" smtClean="0"/>
              <a:t>The row value stacks the flex items horizontally (from left </a:t>
            </a:r>
            <a:r>
              <a:rPr lang="en-GB" sz="2800" b="1" dirty="0" smtClean="0"/>
              <a:t>to </a:t>
            </a:r>
            <a:r>
              <a:rPr lang="en-GB" sz="2800" b="1" dirty="0" smtClean="0"/>
              <a:t>right</a:t>
            </a:r>
            <a:r>
              <a:rPr lang="en-GB" sz="2800" b="1" dirty="0" smtClean="0"/>
              <a:t>):</a:t>
            </a:r>
          </a:p>
          <a:p>
            <a:pPr>
              <a:buNone/>
            </a:pPr>
            <a:r>
              <a:rPr lang="en-US" sz="2800" dirty="0" smtClean="0"/>
              <a:t>.flex-container {</a:t>
            </a:r>
            <a:br>
              <a:rPr lang="en-US" sz="2800" dirty="0" smtClean="0"/>
            </a:br>
            <a:r>
              <a:rPr lang="en-US" sz="2800" dirty="0" smtClean="0"/>
              <a:t>  display: flex;</a:t>
            </a:r>
            <a:br>
              <a:rPr lang="en-US" sz="2800" dirty="0" smtClean="0"/>
            </a:br>
            <a:r>
              <a:rPr lang="en-US" sz="2800" dirty="0" smtClean="0"/>
              <a:t>  flex-direction: row;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85728"/>
            <a:ext cx="8572560" cy="4572000"/>
          </a:xfrm>
        </p:spPr>
        <p:txBody>
          <a:bodyPr/>
          <a:lstStyle/>
          <a:p>
            <a:r>
              <a:rPr lang="en-GB" dirty="0" smtClean="0"/>
              <a:t>The row-reverse value stacks the flex items horizontally (but from right to left</a:t>
            </a:r>
            <a:r>
              <a:rPr lang="en-GB" dirty="0" smtClean="0"/>
              <a:t>):</a:t>
            </a:r>
          </a:p>
          <a:p>
            <a:pPr>
              <a:buNone/>
            </a:pP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flex-direction: row-reverse;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flex-wrap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000108"/>
            <a:ext cx="8501122" cy="4572000"/>
          </a:xfrm>
        </p:spPr>
        <p:txBody>
          <a:bodyPr/>
          <a:lstStyle/>
          <a:p>
            <a:r>
              <a:rPr lang="en-GB" dirty="0" smtClean="0"/>
              <a:t>The flex-wrap property specifies whether the flex items should wrap or not.</a:t>
            </a:r>
          </a:p>
          <a:p>
            <a:r>
              <a:rPr lang="en-GB" dirty="0" smtClean="0"/>
              <a:t>The examples below have 12 flex items, to better demonstrate the flex-wrap property.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17020" t="30273" r="18191" b="41407"/>
          <a:stretch>
            <a:fillRect/>
          </a:stretch>
        </p:blipFill>
        <p:spPr bwMode="auto">
          <a:xfrm>
            <a:off x="357158" y="2857496"/>
            <a:ext cx="84296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0034" y="51435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0298" y="51435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</a:t>
            </a:r>
            <a:r>
              <a:rPr lang="en-US" dirty="0" err="1"/>
              <a:t>nowrap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51435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wrap-reverse;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justify-content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The justify-content property is used to align the flex items: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25805" t="34180" r="22034" b="53125"/>
          <a:stretch>
            <a:fillRect/>
          </a:stretch>
        </p:blipFill>
        <p:spPr bwMode="auto">
          <a:xfrm>
            <a:off x="571472" y="1357298"/>
            <a:ext cx="678661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28596" y="2571744"/>
            <a:ext cx="6418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center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value aligns the flex items at the center of the container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30718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justify-content: center;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4429132"/>
            <a:ext cx="859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flex-start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value aligns the flex items at the beginning of the container (this is default):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4857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.flex-container {</a:t>
            </a:r>
            <a:br>
              <a:rPr lang="en-GB" dirty="0"/>
            </a:br>
            <a:r>
              <a:rPr lang="en-GB" dirty="0"/>
              <a:t>  display: flex;</a:t>
            </a:r>
            <a:br>
              <a:rPr lang="en-GB" dirty="0"/>
            </a:br>
            <a:r>
              <a:rPr lang="en-GB" dirty="0"/>
              <a:t>  justify-content: flex-start;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</TotalTime>
  <Words>297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CSS Flexbox</vt:lpstr>
      <vt:lpstr>CSS Flexbox Layout Module </vt:lpstr>
      <vt:lpstr>Flexbox Elements </vt:lpstr>
      <vt:lpstr>CSS Flex Container Parent Element (Container)  </vt:lpstr>
      <vt:lpstr>The flex-direction Property </vt:lpstr>
      <vt:lpstr>The column-reverse value stacks the flex items vertically (but from bottom to top):</vt:lpstr>
      <vt:lpstr>Slide 7</vt:lpstr>
      <vt:lpstr>flex-wrap Property </vt:lpstr>
      <vt:lpstr>The justify-content Property </vt:lpstr>
      <vt:lpstr>The flex-end value aligns the flex items at the end of the container:</vt:lpstr>
      <vt:lpstr>Slide 11</vt:lpstr>
      <vt:lpstr>The CSS Flexbox Container Properties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 Flexbox</dc:title>
  <dc:creator>b</dc:creator>
  <cp:lastModifiedBy>b</cp:lastModifiedBy>
  <cp:revision>4</cp:revision>
  <dcterms:created xsi:type="dcterms:W3CDTF">2023-02-13T16:11:19Z</dcterms:created>
  <dcterms:modified xsi:type="dcterms:W3CDTF">2023-02-13T16:36:22Z</dcterms:modified>
</cp:coreProperties>
</file>