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AF8A9E-EB3B-40CB-A121-BDA4679C84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22505-039A-4891-900F-81C2D7E02F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507F44-A84D-4FF6-A34A-91D74AFEC6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A7DD0D-B6C1-4263-973B-56A2DE03B2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3DD3E3-F5E6-47D9-A2BA-DA9085417C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910579-201F-4626-88F1-383CB71E77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6AB36D-FC4F-4E41-8572-9ECDD747A3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939899-F710-4BAA-888D-396773A11A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FAFEE6-BF6B-4167-945D-CB89A2CBF3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9396A-ED24-410A-9DAC-C9AE9D6C4C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70B3E7-7752-4187-B585-B5A4D75405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AF4040-F02E-4F07-BFFD-0CDDF63F5E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FD95C-AD35-4BEB-9C2F-FF7D2A3C0FF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666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b0f0"/>
                </a:solidFill>
                <a:latin typeface="Calibri Light"/>
              </a:rPr>
              <a:t>              </a:t>
            </a:r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BOATS &amp; STREAMS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6. A man can row a certain distance against the stream in six hours. However, he would take two hours less to cover the same distance with the current. If the speed of the current is 2 Km/h, then what is the speed of the man in still water.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10 km/h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12 km/h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16 km/h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8 km/h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7. A man can row downstream at 12 Km/h and upstream at 8 Km/h. Find the ratio of the speed of the current to the speed of the man in still water?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 : 5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5 : 4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25 : 16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16 : 25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8. In a stream running at 2 km/h, a motorboat goes 10 km upstream and returns to the starting point in 55 minutes. Find the speed (all in km/h) of the motorboat in still water.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2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11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22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None of these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9. The ratio of the speed of the boat in still water to the speed of the current is 4:1. What is the ratio of the downstream speed of the boat to the upstream speed?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2:1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1:1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5:3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None of these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10. A boatman rows to a place at a distance 45 km and comes back in 20 hours. He finds that he can row 12 km with the stream in the same time as 4 km against the stream. Find the speed of the stream.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3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2.5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4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3.5 km/h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11. Two boats, travelling at 5 km/h and 10 km/h respectively, head directly towards each other. They begin at a distance of 20 km from each other. How far apart are they (in km) one minute before they collide?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1/12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1/6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1/4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1/3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12. A man takes twice as long to row a distance against the stream as to row the same distance along the stream. The ratio of the speed of the boat (in still water) and the stream is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2:1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3:1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3:2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4:3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13. A man takes a total time of 2hours to cover a distance of 6 km while doing upstream and downstream. If the speed of stream is 4 km/h find speed of boat in still water?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2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6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3 km/h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8 km/h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1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14. While going A to B against the stream and coming back from B to A with stream it takes a total time of 3 hours. If the distance from B to A is 4 km and speed of stream is 1 km/h. Find speed of boat in still water?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2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4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3 km/h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1 km/h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8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620000" y="1980000"/>
            <a:ext cx="5769000" cy="130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Advance Questions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rcRect l="0" t="0" r="0" b="12347"/>
          <a:stretch/>
        </p:blipFill>
        <p:spPr>
          <a:xfrm>
            <a:off x="360000" y="277200"/>
            <a:ext cx="8151480" cy="476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15. Ratio of Speed of boat to the speed of current of water is 36:5. The boat goes along with the current in 5 hours 10 minutes. It will come back in ?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5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16. A boat covers 25 km upstream and 39 km downstream in 8 hours. While it covers 35 km upstream and 52 km downstream in 11 hours. Find speed of current. ?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2160000" y="3420000"/>
            <a:ext cx="2880000" cy="720000"/>
          </a:xfrm>
          <a:custGeom>
            <a:avLst/>
            <a:gdLst/>
            <a:ah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2160000" y="2520000"/>
            <a:ext cx="2880000" cy="720000"/>
          </a:xfrm>
          <a:custGeom>
            <a:avLst/>
            <a:gdLst/>
            <a:ah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2160000" y="720000"/>
            <a:ext cx="2880000" cy="720000"/>
          </a:xfrm>
          <a:custGeom>
            <a:avLst/>
            <a:gdLst/>
            <a:ah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2160000" y="1620000"/>
            <a:ext cx="2880000" cy="720000"/>
          </a:xfrm>
          <a:custGeom>
            <a:avLst/>
            <a:gdLst/>
            <a:ah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410760" y="533520"/>
            <a:ext cx="8229240" cy="324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formulae,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D = B + W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U = B – C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                              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B = (D + U)/2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                          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C = (D – U)/2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22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xample: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 boatman goes 2 km against the current of the stream in 1 hour and goes 1 km along the current in 10 minutes. How long will it take to go 5 km in stationary water?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Solution: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Rate downstream = 1/10 × 60 km/h = 6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Rate upstream = 2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Speed in still water = 1/2(6 + 2) km/h = 4 km/h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Therefore, the required time for 5 km = 5/4hrs = 1  ¼  hrs = 75 min.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380880" y="380880"/>
            <a:ext cx="8229240" cy="647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3150" spc="-1" strike="noStrike">
                <a:solidFill>
                  <a:srgbClr val="000000"/>
                </a:solidFill>
                <a:latin typeface="Calibri"/>
              </a:rPr>
              <a:t>Practice Questions:</a:t>
            </a:r>
            <a:endParaRPr b="0" lang="en-US" sz="31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1. A boat takes a circular route to travel a total distance of 24 km to reach its initial position. The speed of the boat in still water is 5 km/hr and the speed of the stream is 3 km/h. How much time (in hrs) does the boat travel upstream and downstream respectively?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12, 3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3, 12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5, 3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3, 5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2. Boat goes downstream from P to Q in 2hrs, upstream in 6hrs and if speed of stream is 6km/h, then find the distance PQ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6 km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4 km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10 km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36 km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3. A river runs at 4 km/hr. if the time taken by a man to row is boat upstream is thrice as the time taken by him to row it downstream then find the speed of the boat in still water.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16 km/hr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8 km/hr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6 km/hr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12 km/hr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4. A motorboat whose speed is 15 km/h in still water goes 30 km downstream and comes back in a total of 4hrs 30min. What is the speed of the stream?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5 km/h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6 km/h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10 km/h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12 km/h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601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5. A boat sails 15 km of a river towards upstream in 5 hours. How long will it take to cover the same distance downstream, if the speed of current is one-fourth the speed of the boat in still water: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1.8 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3 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4 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5 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LibreOffice/7.3.7.2$MacOSX_AARCH64 LibreOffice_project/e114eadc50a9ff8d8c8a0567d6da8f454beeb84f</Application>
  <AppVersion>15.0000</AppVersion>
  <Words>1100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2016-10-21T17:21:39Z</dcterms:created>
  <dc:creator>User</dc:creator>
  <dc:description/>
  <dc:language>en-IN</dc:language>
  <cp:lastModifiedBy/>
  <dcterms:modified xsi:type="dcterms:W3CDTF">2023-01-03T10:33:02Z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</Properties>
</file>