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  <p:embeddedFont>
      <p:font typeface="Franklin Gothic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anklin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bold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Team mentor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3c9b50bb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3c9b50bb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33c9b50bb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1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1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1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1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1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1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1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2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2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2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3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3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3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4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5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5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5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5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9.jpg"/><Relationship Id="rId7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idx="1" type="body"/>
          </p:nvPr>
        </p:nvSpPr>
        <p:spPr>
          <a:xfrm>
            <a:off x="5326475" y="341100"/>
            <a:ext cx="6733800" cy="5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Project Title: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Powered Quiz Application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Problem Statement: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quiz applications often rely on static question banks, offering limited personalization and adaptability. Users may encounter repetitive questions or quizzes that do not match their knowledge level.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i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Project Group Number: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Group Member Details: 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Satyam Kumar     (0187CS211150)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Sintu Kumar         (0187CS211165)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5740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Samrat Singh        (0187CS211145)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5740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    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hivankit Dubey  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(0187CS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211158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5740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Project Guide: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Amit Swami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1550370" y="645003"/>
            <a:ext cx="3776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Major Project -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CS- </a:t>
            </a:r>
            <a:r>
              <a:rPr b="1" lang="en-US" sz="36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805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11" y="3798"/>
            <a:ext cx="893352" cy="113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171" y="1173708"/>
            <a:ext cx="9276625" cy="477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1063200" y="353725"/>
            <a:ext cx="52602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000"/>
              <a:t>Idea/Approach Details</a:t>
            </a:r>
            <a:endParaRPr sz="4000"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952500" y="1569075"/>
            <a:ext cx="4915800" cy="425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>
                <a:solidFill>
                  <a:schemeClr val="lt2"/>
                </a:solidFill>
              </a:rPr>
              <a:t>Describe your idea Solution/Prototype :</a:t>
            </a:r>
            <a:endParaRPr sz="2000"/>
          </a:p>
          <a:p>
            <a:pPr indent="-2603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b="1" lang="en-US"/>
              <a:t>AI-Generated Questions:</a:t>
            </a:r>
            <a:r>
              <a:rPr lang="en-US"/>
              <a:t> The application dynamically generates questions based on selected topics using an AI model.</a:t>
            </a:r>
            <a:endParaRPr sz="2100"/>
          </a:p>
          <a:p>
            <a:pPr indent="-2286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US"/>
              <a:t>Adaptive Difficulty:</a:t>
            </a:r>
            <a:r>
              <a:rPr lang="en-US"/>
              <a:t> The AI adjusts question difficulty based on the user's input.</a:t>
            </a:r>
            <a:endParaRPr/>
          </a:p>
          <a:p>
            <a:pPr indent="-2603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b="1" lang="en-US"/>
              <a:t>Instant Feedback:</a:t>
            </a:r>
            <a:r>
              <a:rPr lang="en-US"/>
              <a:t> Users receive immediate explanations for their answers, helping them learn.</a:t>
            </a:r>
            <a:endParaRPr sz="2100"/>
          </a:p>
          <a:p>
            <a:pPr indent="-2286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US"/>
              <a:t>Customization:</a:t>
            </a:r>
            <a:r>
              <a:rPr lang="en-US"/>
              <a:t> Users can choose topics, question types (MCQ), and difficulty levels.</a:t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6387300" y="3979925"/>
            <a:ext cx="5423700" cy="2663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Describe your Technology stack :</a:t>
            </a:r>
            <a:endParaRPr i="0" sz="20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Components: Android device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Components: Android studio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and Debugging Tools: Android studio logcat and IDE features.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460" y="219151"/>
            <a:ext cx="757237" cy="96035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6"/>
          <p:cNvSpPr txBox="1"/>
          <p:nvPr/>
        </p:nvSpPr>
        <p:spPr>
          <a:xfrm>
            <a:off x="6387300" y="1569075"/>
            <a:ext cx="5423700" cy="2277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Abstract: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AI-Powered Quiz Application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intelligent, interactive platform designed to enhance learning and assessment through dynamic and adaptive quizzes. This application leverages artificial intelligence (AI) to generate, and personalize quizzes based on user’s input patterns.</a:t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1009100" y="256875"/>
            <a:ext cx="565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Project Requirements </a:t>
            </a:r>
            <a:endParaRPr/>
          </a:p>
        </p:txBody>
      </p:sp>
      <p:sp>
        <p:nvSpPr>
          <p:cNvPr id="227" name="Google Shape;227;p17"/>
          <p:cNvSpPr txBox="1"/>
          <p:nvPr>
            <p:ph idx="1" type="body"/>
          </p:nvPr>
        </p:nvSpPr>
        <p:spPr>
          <a:xfrm>
            <a:off x="6063300" y="1254900"/>
            <a:ext cx="4408800" cy="51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Developer-Side Hardware Requirements:</a:t>
            </a:r>
            <a:endParaRPr sz="2000">
              <a:solidFill>
                <a:schemeClr val="lt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Device: Desktop or laptop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Memory (RAM): 8GB or more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Internet Connection: Stable and fast connection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chemeClr val="lt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Developer-Side Software Requirements:</a:t>
            </a:r>
            <a:endParaRPr sz="2000">
              <a:solidFill>
                <a:schemeClr val="lt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Operating System: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Android 13+, Windows 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IDE: Android studio IDE 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Language: Kotlin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ECECEC"/>
              </a:solidFill>
              <a:highlight>
                <a:srgbClr val="21212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ECECEC"/>
              </a:solidFill>
              <a:highlight>
                <a:srgbClr val="21212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7"/>
          <p:cNvSpPr txBox="1"/>
          <p:nvPr>
            <p:ph idx="2" type="body"/>
          </p:nvPr>
        </p:nvSpPr>
        <p:spPr>
          <a:xfrm>
            <a:off x="879900" y="1254900"/>
            <a:ext cx="4479000" cy="548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Client-Side Hardware Requirements: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Device: Smartphone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Internet Connection: Stable and fast connection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Client-Side Software Requirements: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System: Android 13+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6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952499" y="454554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Project Requirements </a:t>
            </a:r>
            <a:endParaRPr/>
          </a:p>
        </p:txBody>
      </p:sp>
      <p:sp>
        <p:nvSpPr>
          <p:cNvPr id="235" name="Google Shape;235;p18"/>
          <p:cNvSpPr txBox="1"/>
          <p:nvPr>
            <p:ph idx="2" type="body"/>
          </p:nvPr>
        </p:nvSpPr>
        <p:spPr>
          <a:xfrm>
            <a:off x="825575" y="1525180"/>
            <a:ext cx="4838700" cy="468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Functional Requirements: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Management: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Users can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signup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firebase auth options.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AI-Generated Questions &amp; Adaptability: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generates quiz questions based on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user-selected topics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Quiz Creation &amp; Customization: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select from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predefined quizzes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generate AI-powered custom quizzes in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6095997" y="1525182"/>
            <a:ext cx="5143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Non-Functional Requirements: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6156650" y="2205200"/>
            <a:ext cx="4025700" cy="367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Performance Requirements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Availability &amp; Reliability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Security Requirements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Maintainability &amp; Upgradability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Usability &amp; Accessibility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Compliance &amp; Legal Requirements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Logging &amp; Monitoring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1038500" y="250575"/>
            <a:ext cx="5694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Design </a:t>
            </a: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828975" y="861602"/>
            <a:ext cx="4832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828975" y="1451450"/>
            <a:ext cx="9555900" cy="519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46" name="Google Shape;2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50" y="1196750"/>
            <a:ext cx="10369900" cy="555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952500" y="225825"/>
            <a:ext cx="5780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Design </a:t>
            </a:r>
            <a:endParaRPr/>
          </a:p>
        </p:txBody>
      </p:sp>
      <p:sp>
        <p:nvSpPr>
          <p:cNvPr id="253" name="Google Shape;253;p20"/>
          <p:cNvSpPr txBox="1"/>
          <p:nvPr/>
        </p:nvSpPr>
        <p:spPr>
          <a:xfrm>
            <a:off x="697223" y="1306525"/>
            <a:ext cx="2049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0" title="Screenshot 2025-03-26 1021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875" y="926200"/>
            <a:ext cx="10754551" cy="57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952498" y="225813"/>
            <a:ext cx="4941600" cy="61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Design </a:t>
            </a:r>
            <a:endParaRPr/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10" y="51051"/>
            <a:ext cx="757237" cy="960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 title="Screenshot 2025-03-26 10182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400" y="917225"/>
            <a:ext cx="10788000" cy="571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1097275" y="225800"/>
            <a:ext cx="5675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Maintenance</a:t>
            </a:r>
            <a:endParaRPr sz="4000"/>
          </a:p>
        </p:txBody>
      </p:sp>
      <p:pic>
        <p:nvPicPr>
          <p:cNvPr id="269" name="Google Shape;2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>
            <p:ph idx="1" type="body"/>
          </p:nvPr>
        </p:nvSpPr>
        <p:spPr>
          <a:xfrm>
            <a:off x="952500" y="1839100"/>
            <a:ext cx="8511600" cy="3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Regular Updates and Bug Fixes: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Use tools to monitor the application for bugs, performance issues, and other anomalies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Performance Optimization: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Ensure the application can handle high traffic by distributing the load efficiently.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Security: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Use encryption and secure data transmission protocols to protect user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Data Protection: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 secure data storage methods to protect user data like encryption of user data in cloud.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Regular System Audits: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Conduct regular system audits to identify and fix vulnerabilities and to ensure smooth delivery of service across the devices.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1033949" y="225819"/>
            <a:ext cx="5780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lin Gothic"/>
              <a:buNone/>
            </a:pPr>
            <a:r>
              <a:rPr lang="en-US" sz="4000"/>
              <a:t>Project </a:t>
            </a:r>
            <a:r>
              <a:rPr lang="en-US" sz="4000"/>
              <a:t>Screenshots</a:t>
            </a:r>
            <a:endParaRPr sz="4000"/>
          </a:p>
        </p:txBody>
      </p:sp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 txBox="1"/>
          <p:nvPr/>
        </p:nvSpPr>
        <p:spPr>
          <a:xfrm>
            <a:off x="1154350" y="5763400"/>
            <a:ext cx="1595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9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7666025" y="5808850"/>
            <a:ext cx="19470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4347325" y="5808850"/>
            <a:ext cx="21642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23" title="Screenshot_2025-03-31-22-20-42-06_d0bed9dbdde5095e9152ec32067759a4[1]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49" y="1085950"/>
            <a:ext cx="2464460" cy="55040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1" name="Google Shape;281;p23" title="Screenshot_2025-03-31-22-20-47-51_d0bed9dbdde5095e9152ec32067759a4[1]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6099" y="1085950"/>
            <a:ext cx="2464460" cy="55040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p23" title="Screenshot_2025-03-31-22-21-07-75_d0bed9dbdde5095e9152ec32067759a4[1]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1199" y="1085950"/>
            <a:ext cx="2464460" cy="55040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Google Shape;283;p23" title="Screenshot_2025-03-31-22-22-04-56_d0bed9dbdde5095e9152ec32067759a4[1]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96309" y="1085950"/>
            <a:ext cx="2464460" cy="55040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