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144500" cy="7620000"/>
  <p:notesSz cx="6858000" cy="9144000"/>
  <p:defaultTextStyle>
    <a:defPPr>
      <a:defRPr lang="en-US"/>
    </a:defPPr>
    <a:lvl1pPr marL="0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1pPr>
    <a:lvl2pPr marL="498259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2pPr>
    <a:lvl3pPr marL="996517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3pPr>
    <a:lvl4pPr marL="1494776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4pPr>
    <a:lvl5pPr marL="1993034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5pPr>
    <a:lvl6pPr marL="2491293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6pPr>
    <a:lvl7pPr marL="2989552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7pPr>
    <a:lvl8pPr marL="3487810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8pPr>
    <a:lvl9pPr marL="3986070" algn="l" defTabSz="996517" rtl="0" eaLnBrk="1" latinLnBrk="0" hangingPunct="1">
      <a:defRPr sz="19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35C"/>
    <a:srgbClr val="503C3C"/>
    <a:srgbClr val="F0BB78"/>
    <a:srgbClr val="578E7E"/>
    <a:srgbClr val="FBF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1247070"/>
            <a:ext cx="9858375" cy="2652889"/>
          </a:xfrm>
        </p:spPr>
        <p:txBody>
          <a:bodyPr anchor="b"/>
          <a:lstStyle>
            <a:lvl1pPr algn="ctr">
              <a:defRPr sz="64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63" y="4002264"/>
            <a:ext cx="9858375" cy="1839736"/>
          </a:xfrm>
        </p:spPr>
        <p:txBody>
          <a:bodyPr/>
          <a:lstStyle>
            <a:lvl1pPr marL="0" indent="0" algn="ctr">
              <a:buNone/>
              <a:defRPr sz="2587"/>
            </a:lvl1pPr>
            <a:lvl2pPr marL="492907" indent="0" algn="ctr">
              <a:buNone/>
              <a:defRPr sz="2156"/>
            </a:lvl2pPr>
            <a:lvl3pPr marL="985815" indent="0" algn="ctr">
              <a:buNone/>
              <a:defRPr sz="1941"/>
            </a:lvl3pPr>
            <a:lvl4pPr marL="1478722" indent="0" algn="ctr">
              <a:buNone/>
              <a:defRPr sz="1725"/>
            </a:lvl4pPr>
            <a:lvl5pPr marL="1971629" indent="0" algn="ctr">
              <a:buNone/>
              <a:defRPr sz="1725"/>
            </a:lvl5pPr>
            <a:lvl6pPr marL="2464537" indent="0" algn="ctr">
              <a:buNone/>
              <a:defRPr sz="1725"/>
            </a:lvl6pPr>
            <a:lvl7pPr marL="2957444" indent="0" algn="ctr">
              <a:buNone/>
              <a:defRPr sz="1725"/>
            </a:lvl7pPr>
            <a:lvl8pPr marL="3450351" indent="0" algn="ctr">
              <a:buNone/>
              <a:defRPr sz="1725"/>
            </a:lvl8pPr>
            <a:lvl9pPr marL="3943259" indent="0" algn="ctr">
              <a:buNone/>
              <a:defRPr sz="172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06533" y="405694"/>
            <a:ext cx="2834283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684" y="405694"/>
            <a:ext cx="8338542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38" y="1899709"/>
            <a:ext cx="11337131" cy="3169708"/>
          </a:xfrm>
        </p:spPr>
        <p:txBody>
          <a:bodyPr anchor="b"/>
          <a:lstStyle>
            <a:lvl1pPr>
              <a:defRPr sz="64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838" y="5099404"/>
            <a:ext cx="11337131" cy="1666874"/>
          </a:xfrm>
        </p:spPr>
        <p:txBody>
          <a:bodyPr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492907" indent="0">
              <a:buNone/>
              <a:defRPr sz="2156">
                <a:solidFill>
                  <a:schemeClr val="tx1">
                    <a:tint val="75000"/>
                  </a:schemeClr>
                </a:solidFill>
              </a:defRPr>
            </a:lvl2pPr>
            <a:lvl3pPr marL="985815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3pPr>
            <a:lvl4pPr marL="147872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4pPr>
            <a:lvl5pPr marL="1971629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5pPr>
            <a:lvl6pPr marL="2464537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6pPr>
            <a:lvl7pPr marL="2957444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7pPr>
            <a:lvl8pPr marL="3450351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8pPr>
            <a:lvl9pPr marL="3943259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684" y="2028472"/>
            <a:ext cx="5586413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4403" y="2028472"/>
            <a:ext cx="5586413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405695"/>
            <a:ext cx="11337131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397" y="1867959"/>
            <a:ext cx="5560739" cy="915458"/>
          </a:xfrm>
        </p:spPr>
        <p:txBody>
          <a:bodyPr anchor="b"/>
          <a:lstStyle>
            <a:lvl1pPr marL="0" indent="0">
              <a:buNone/>
              <a:defRPr sz="2587" b="1"/>
            </a:lvl1pPr>
            <a:lvl2pPr marL="492907" indent="0">
              <a:buNone/>
              <a:defRPr sz="2156" b="1"/>
            </a:lvl2pPr>
            <a:lvl3pPr marL="985815" indent="0">
              <a:buNone/>
              <a:defRPr sz="1941" b="1"/>
            </a:lvl3pPr>
            <a:lvl4pPr marL="1478722" indent="0">
              <a:buNone/>
              <a:defRPr sz="1725" b="1"/>
            </a:lvl4pPr>
            <a:lvl5pPr marL="1971629" indent="0">
              <a:buNone/>
              <a:defRPr sz="1725" b="1"/>
            </a:lvl5pPr>
            <a:lvl6pPr marL="2464537" indent="0">
              <a:buNone/>
              <a:defRPr sz="1725" b="1"/>
            </a:lvl6pPr>
            <a:lvl7pPr marL="2957444" indent="0">
              <a:buNone/>
              <a:defRPr sz="1725" b="1"/>
            </a:lvl7pPr>
            <a:lvl8pPr marL="3450351" indent="0">
              <a:buNone/>
              <a:defRPr sz="1725" b="1"/>
            </a:lvl8pPr>
            <a:lvl9pPr marL="3943259" indent="0">
              <a:buNone/>
              <a:defRPr sz="17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397" y="2783417"/>
            <a:ext cx="5560739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4403" y="1867959"/>
            <a:ext cx="5588125" cy="915458"/>
          </a:xfrm>
        </p:spPr>
        <p:txBody>
          <a:bodyPr anchor="b"/>
          <a:lstStyle>
            <a:lvl1pPr marL="0" indent="0">
              <a:buNone/>
              <a:defRPr sz="2587" b="1"/>
            </a:lvl1pPr>
            <a:lvl2pPr marL="492907" indent="0">
              <a:buNone/>
              <a:defRPr sz="2156" b="1"/>
            </a:lvl2pPr>
            <a:lvl3pPr marL="985815" indent="0">
              <a:buNone/>
              <a:defRPr sz="1941" b="1"/>
            </a:lvl3pPr>
            <a:lvl4pPr marL="1478722" indent="0">
              <a:buNone/>
              <a:defRPr sz="1725" b="1"/>
            </a:lvl4pPr>
            <a:lvl5pPr marL="1971629" indent="0">
              <a:buNone/>
              <a:defRPr sz="1725" b="1"/>
            </a:lvl5pPr>
            <a:lvl6pPr marL="2464537" indent="0">
              <a:buNone/>
              <a:defRPr sz="1725" b="1"/>
            </a:lvl6pPr>
            <a:lvl7pPr marL="2957444" indent="0">
              <a:buNone/>
              <a:defRPr sz="1725" b="1"/>
            </a:lvl7pPr>
            <a:lvl8pPr marL="3450351" indent="0">
              <a:buNone/>
              <a:defRPr sz="1725" b="1"/>
            </a:lvl8pPr>
            <a:lvl9pPr marL="3943259" indent="0">
              <a:buNone/>
              <a:defRPr sz="17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4403" y="2783417"/>
            <a:ext cx="5588125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508000"/>
            <a:ext cx="4239443" cy="1778000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125" y="1097139"/>
            <a:ext cx="6654403" cy="5415139"/>
          </a:xfrm>
        </p:spPr>
        <p:txBody>
          <a:bodyPr/>
          <a:lstStyle>
            <a:lvl1pPr>
              <a:defRPr sz="3450"/>
            </a:lvl1pPr>
            <a:lvl2pPr>
              <a:defRPr sz="3019"/>
            </a:lvl2pPr>
            <a:lvl3pPr>
              <a:defRPr sz="2587"/>
            </a:lvl3pPr>
            <a:lvl4pPr>
              <a:defRPr sz="2156"/>
            </a:lvl4pPr>
            <a:lvl5pPr>
              <a:defRPr sz="2156"/>
            </a:lvl5pPr>
            <a:lvl6pPr>
              <a:defRPr sz="2156"/>
            </a:lvl6pPr>
            <a:lvl7pPr>
              <a:defRPr sz="2156"/>
            </a:lvl7pPr>
            <a:lvl8pPr>
              <a:defRPr sz="2156"/>
            </a:lvl8pPr>
            <a:lvl9pPr>
              <a:defRPr sz="21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397" y="2286000"/>
            <a:ext cx="4239443" cy="4235098"/>
          </a:xfrm>
        </p:spPr>
        <p:txBody>
          <a:bodyPr/>
          <a:lstStyle>
            <a:lvl1pPr marL="0" indent="0">
              <a:buNone/>
              <a:defRPr sz="1725"/>
            </a:lvl1pPr>
            <a:lvl2pPr marL="492907" indent="0">
              <a:buNone/>
              <a:defRPr sz="1509"/>
            </a:lvl2pPr>
            <a:lvl3pPr marL="985815" indent="0">
              <a:buNone/>
              <a:defRPr sz="1294"/>
            </a:lvl3pPr>
            <a:lvl4pPr marL="1478722" indent="0">
              <a:buNone/>
              <a:defRPr sz="1078"/>
            </a:lvl4pPr>
            <a:lvl5pPr marL="1971629" indent="0">
              <a:buNone/>
              <a:defRPr sz="1078"/>
            </a:lvl5pPr>
            <a:lvl6pPr marL="2464537" indent="0">
              <a:buNone/>
              <a:defRPr sz="1078"/>
            </a:lvl6pPr>
            <a:lvl7pPr marL="2957444" indent="0">
              <a:buNone/>
              <a:defRPr sz="1078"/>
            </a:lvl7pPr>
            <a:lvl8pPr marL="3450351" indent="0">
              <a:buNone/>
              <a:defRPr sz="1078"/>
            </a:lvl8pPr>
            <a:lvl9pPr marL="3943259" indent="0">
              <a:buNone/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508000"/>
            <a:ext cx="4239443" cy="1778000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8125" y="1097139"/>
            <a:ext cx="6654403" cy="5415139"/>
          </a:xfrm>
        </p:spPr>
        <p:txBody>
          <a:bodyPr anchor="t"/>
          <a:lstStyle>
            <a:lvl1pPr marL="0" indent="0">
              <a:buNone/>
              <a:defRPr sz="3450"/>
            </a:lvl1pPr>
            <a:lvl2pPr marL="492907" indent="0">
              <a:buNone/>
              <a:defRPr sz="3019"/>
            </a:lvl2pPr>
            <a:lvl3pPr marL="985815" indent="0">
              <a:buNone/>
              <a:defRPr sz="2587"/>
            </a:lvl3pPr>
            <a:lvl4pPr marL="1478722" indent="0">
              <a:buNone/>
              <a:defRPr sz="2156"/>
            </a:lvl4pPr>
            <a:lvl5pPr marL="1971629" indent="0">
              <a:buNone/>
              <a:defRPr sz="2156"/>
            </a:lvl5pPr>
            <a:lvl6pPr marL="2464537" indent="0">
              <a:buNone/>
              <a:defRPr sz="2156"/>
            </a:lvl6pPr>
            <a:lvl7pPr marL="2957444" indent="0">
              <a:buNone/>
              <a:defRPr sz="2156"/>
            </a:lvl7pPr>
            <a:lvl8pPr marL="3450351" indent="0">
              <a:buNone/>
              <a:defRPr sz="2156"/>
            </a:lvl8pPr>
            <a:lvl9pPr marL="3943259" indent="0">
              <a:buNone/>
              <a:defRPr sz="21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397" y="2286000"/>
            <a:ext cx="4239443" cy="4235098"/>
          </a:xfrm>
        </p:spPr>
        <p:txBody>
          <a:bodyPr/>
          <a:lstStyle>
            <a:lvl1pPr marL="0" indent="0">
              <a:buNone/>
              <a:defRPr sz="1725"/>
            </a:lvl1pPr>
            <a:lvl2pPr marL="492907" indent="0">
              <a:buNone/>
              <a:defRPr sz="1509"/>
            </a:lvl2pPr>
            <a:lvl3pPr marL="985815" indent="0">
              <a:buNone/>
              <a:defRPr sz="1294"/>
            </a:lvl3pPr>
            <a:lvl4pPr marL="1478722" indent="0">
              <a:buNone/>
              <a:defRPr sz="1078"/>
            </a:lvl4pPr>
            <a:lvl5pPr marL="1971629" indent="0">
              <a:buNone/>
              <a:defRPr sz="1078"/>
            </a:lvl5pPr>
            <a:lvl6pPr marL="2464537" indent="0">
              <a:buNone/>
              <a:defRPr sz="1078"/>
            </a:lvl6pPr>
            <a:lvl7pPr marL="2957444" indent="0">
              <a:buNone/>
              <a:defRPr sz="1078"/>
            </a:lvl7pPr>
            <a:lvl8pPr marL="3450351" indent="0">
              <a:buNone/>
              <a:defRPr sz="1078"/>
            </a:lvl8pPr>
            <a:lvl9pPr marL="3943259" indent="0">
              <a:buNone/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685" y="405695"/>
            <a:ext cx="11337131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85" y="2028472"/>
            <a:ext cx="11337131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3684" y="7062612"/>
            <a:ext cx="2957513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8F28-A3E5-4683-861E-5EAA5EEACC6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4116" y="7062612"/>
            <a:ext cx="4436269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3303" y="7062612"/>
            <a:ext cx="2957513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DD4D-1522-43F5-B0B6-F58601ED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5815" rtl="0" eaLnBrk="1" latinLnBrk="0" hangingPunct="1">
        <a:lnSpc>
          <a:spcPct val="90000"/>
        </a:lnSpc>
        <a:spcBef>
          <a:spcPct val="0"/>
        </a:spcBef>
        <a:buNone/>
        <a:defRPr sz="47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454" indent="-246454" algn="l" defTabSz="985815" rtl="0" eaLnBrk="1" latinLnBrk="0" hangingPunct="1">
        <a:lnSpc>
          <a:spcPct val="90000"/>
        </a:lnSpc>
        <a:spcBef>
          <a:spcPts val="1078"/>
        </a:spcBef>
        <a:buFont typeface="Arial" panose="020B0604020202020204" pitchFamily="34" charset="0"/>
        <a:buChar char="•"/>
        <a:defRPr sz="3019" kern="1200">
          <a:solidFill>
            <a:schemeClr val="tx1"/>
          </a:solidFill>
          <a:latin typeface="+mn-lt"/>
          <a:ea typeface="+mn-ea"/>
          <a:cs typeface="+mn-cs"/>
        </a:defRPr>
      </a:lvl1pPr>
      <a:lvl2pPr marL="739361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2pPr>
      <a:lvl3pPr marL="1232268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156" kern="1200">
          <a:solidFill>
            <a:schemeClr val="tx1"/>
          </a:solidFill>
          <a:latin typeface="+mn-lt"/>
          <a:ea typeface="+mn-ea"/>
          <a:cs typeface="+mn-cs"/>
        </a:defRPr>
      </a:lvl3pPr>
      <a:lvl4pPr marL="1725176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218083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710990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3203898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696805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4189712" indent="-246454" algn="l" defTabSz="985815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07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815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722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629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537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444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351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259" algn="l" defTabSz="985815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856" y="1266779"/>
            <a:ext cx="891505" cy="2611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" y="-464666"/>
            <a:ext cx="2628900" cy="2323760"/>
          </a:xfrm>
          <a:prstGeom prst="rect">
            <a:avLst/>
          </a:prstGeom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91856" y="1238613"/>
            <a:ext cx="891505" cy="2611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" y="3038426"/>
            <a:ext cx="464127" cy="54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" y="2387201"/>
            <a:ext cx="547837" cy="4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6" y="1514822"/>
            <a:ext cx="564616" cy="5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" y="-464314"/>
            <a:ext cx="2628900" cy="23237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1856" y="1238613"/>
            <a:ext cx="891505" cy="2611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" y="3038426"/>
            <a:ext cx="464127" cy="544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" y="2387201"/>
            <a:ext cx="547837" cy="4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6" y="1514822"/>
            <a:ext cx="564616" cy="5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" y="-464314"/>
            <a:ext cx="2628900" cy="232376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856" y="1266779"/>
            <a:ext cx="891505" cy="2611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" y="3036660"/>
            <a:ext cx="563858" cy="54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" y="2346475"/>
            <a:ext cx="563858" cy="452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6" y="1514822"/>
            <a:ext cx="564616" cy="5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2025-01-13T16:23:49Z</dcterms:created>
  <dcterms:modified xsi:type="dcterms:W3CDTF">2025-01-14T09:59:56Z</dcterms:modified>
</cp:coreProperties>
</file>