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Satyam77Gupa/Steanograph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035" y="1821815"/>
            <a:ext cx="10182860" cy="977900"/>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  SECURE DATA HIDING IN IMAGES USING STEGANOGRAPHY </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016125" y="3611880"/>
            <a:ext cx="8366125" cy="2435860"/>
          </a:xfrm>
          <a:prstGeom prst="rect">
            <a:avLst/>
          </a:prstGeom>
          <a:noFill/>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SATYAM GUPTA</a:t>
            </a:r>
            <a:endParaRPr lang="en-US" sz="2000" b="1" dirty="0">
              <a:solidFill>
                <a:schemeClr val="accent1">
                  <a:lumMod val="75000"/>
                </a:schemeClr>
              </a:solidFill>
              <a:latin typeface="Arial" panose="020B0604020202020204" pitchFamily="34" charset="0"/>
              <a:cs typeface="Arial" panose="020B0604020202020204" pitchFamily="34" charset="0"/>
            </a:endParaRPr>
          </a:p>
          <a:p>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 SATYAM GUPTA</a:t>
            </a:r>
            <a:endParaRPr lang="en-US" sz="2000" b="1" dirty="0">
              <a:solidFill>
                <a:schemeClr val="accent1">
                  <a:lumMod val="75000"/>
                </a:schemeClr>
              </a:solidFill>
              <a:latin typeface="Arial" panose="020B0604020202020204"/>
              <a:cs typeface="Arial" panose="020B0604020202020204"/>
            </a:endParaRPr>
          </a:p>
          <a:p>
            <a:pPr algn="just"/>
            <a:endParaRPr lang="en-US" sz="2000" b="1" dirty="0" smtClean="0">
              <a:solidFill>
                <a:schemeClr val="accent1">
                  <a:lumMod val="75000"/>
                </a:schemeClr>
              </a:solidFill>
              <a:latin typeface="Arial" panose="020B0604020202020204"/>
              <a:cs typeface="Arial" panose="020B0604020202020204"/>
            </a:endParaRPr>
          </a:p>
          <a:p>
            <a:pPr algn="just"/>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SANSKAR COLLEGE OF                         ENGINEERING AND TECHNOLOGY (AKTU)</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940" y="1609090"/>
            <a:ext cx="11029315" cy="3734435"/>
          </a:xfrm>
        </p:spPr>
        <p:txBody>
          <a:bodyPr/>
          <a:lstStyle/>
          <a:p>
            <a:pPr marL="305435" indent="-305435"/>
            <a:r>
              <a:rPr lang="en-US" altLang="en-US" sz="2400" b="1" dirty="0"/>
              <a:t>Steganography in Streaming Media</a:t>
            </a:r>
            <a:endParaRPr lang="en-US" altLang="en-US" sz="2400" b="1" dirty="0"/>
          </a:p>
          <a:p>
            <a:pPr marL="305435" indent="-305435"/>
            <a:r>
              <a:rPr lang="en-US" altLang="en-US" sz="2400" b="1" dirty="0"/>
              <a:t>Advancements in Image and Video Steganography</a:t>
            </a:r>
            <a:endParaRPr lang="en-US" altLang="en-US" sz="2400" b="1" dirty="0"/>
          </a:p>
          <a:p>
            <a:pPr marL="305435" indent="-305435"/>
            <a:r>
              <a:rPr lang="en-US" altLang="en-US" sz="2400" b="1" dirty="0"/>
              <a:t>Applications in Emerging Technologies</a:t>
            </a:r>
            <a:endParaRPr lang="en-US" altLang="en-US" sz="2400" b="1" dirty="0"/>
          </a:p>
          <a:p>
            <a:pPr marL="305435" indent="-305435"/>
            <a:r>
              <a:rPr lang="en-US" altLang="en-US" sz="2400" b="1" dirty="0"/>
              <a:t>Integration with Artificial Intelligence (AI)</a:t>
            </a:r>
            <a:endParaRPr lang="en-US" altLang="en-US" sz="2400" b="1" dirty="0"/>
          </a:p>
          <a:p>
            <a:pPr marL="305435" indent="-305435"/>
            <a:r>
              <a:rPr lang="en-US" altLang="en-US" sz="2400" b="1" dirty="0"/>
              <a:t>Enhanced Security Measures</a:t>
            </a:r>
            <a:endParaRPr lang="en-US" altLang="en-US" sz="2400" b="1"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1660" y="1233805"/>
            <a:ext cx="10899775" cy="4677410"/>
          </a:xfrm>
        </p:spPr>
        <p:txBody>
          <a:bodyPr/>
          <a:lstStyle/>
          <a:p>
            <a:pPr marL="0" indent="0">
              <a:buNone/>
            </a:pPr>
            <a:r>
              <a:rPr lang="en-US" altLang="en-US" sz="2800" dirty="0"/>
              <a:t>Steganography is the practice of hiding information within a non-secret medium like text, images, or audio to avoid detection. The key challenges include making sure the hidden data stays undetectable, preserving the integrity of the carrier medium, and safeguarding the concealed information from unauthorized access. Tackling these challenges is crucial for effective and secure information concealment.</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960" y="1651635"/>
            <a:ext cx="9322435" cy="3854450"/>
          </a:xfrm>
        </p:spPr>
        <p:txBody>
          <a:bodyPr vert="horz" lIns="91440" tIns="45720" rIns="91440" bIns="45720" rtlCol="0" anchor="ctr">
            <a:noAutofit/>
          </a:bodyPr>
          <a:lstStyle/>
          <a:p>
            <a:pPr marL="0" indent="0" algn="just">
              <a:buNone/>
            </a:pPr>
            <a:r>
              <a:rPr lang="en-IN" sz="2400" dirty="0"/>
              <a:t> </a:t>
            </a:r>
            <a:r>
              <a:rPr lang="en-IN" sz="2400" b="1" dirty="0"/>
              <a:t>System Requirement</a:t>
            </a:r>
            <a:r>
              <a:rPr lang="en-IN" sz="2400" dirty="0"/>
              <a:t> : Windows11 (Gen 11th)</a:t>
            </a:r>
            <a:endParaRPr lang="en-IN" sz="2400" dirty="0"/>
          </a:p>
          <a:p>
            <a:pPr marL="0" indent="0" algn="just">
              <a:buNone/>
            </a:pPr>
            <a:r>
              <a:rPr lang="en-IN" sz="2400" dirty="0"/>
              <a:t> </a:t>
            </a:r>
            <a:r>
              <a:rPr lang="en-IN" sz="2400" b="1" dirty="0"/>
              <a:t>RAM &amp; Stroage</a:t>
            </a:r>
            <a:r>
              <a:rPr lang="en-IN" sz="2400" dirty="0"/>
              <a:t> : 8GB &amp; 256 GB (SSD)</a:t>
            </a:r>
            <a:endParaRPr lang="en-IN" sz="2400" dirty="0"/>
          </a:p>
          <a:p>
            <a:pPr marL="0" indent="0" algn="just">
              <a:buNone/>
            </a:pPr>
            <a:r>
              <a:rPr lang="en-IN" sz="2400" dirty="0"/>
              <a:t> </a:t>
            </a:r>
            <a:r>
              <a:rPr lang="en-IN" sz="2400" b="1" dirty="0"/>
              <a:t>IDLE</a:t>
            </a:r>
            <a:r>
              <a:rPr lang="en-IN" sz="2400" dirty="0"/>
              <a:t> : VSCode or PYcharm</a:t>
            </a:r>
            <a:endParaRPr lang="en-IN" sz="2400" dirty="0"/>
          </a:p>
          <a:p>
            <a:pPr marL="0" indent="0" algn="just">
              <a:buNone/>
            </a:pPr>
            <a:r>
              <a:rPr lang="en-IN" sz="2400" dirty="0"/>
              <a:t> </a:t>
            </a:r>
            <a:r>
              <a:rPr lang="en-IN" sz="2400" b="1" dirty="0"/>
              <a:t>Language</a:t>
            </a:r>
            <a:r>
              <a:rPr lang="en-IN" sz="2400" dirty="0"/>
              <a:t> : Python(3.9 upto latest version support)</a:t>
            </a:r>
            <a:endParaRPr lang="en-IN" sz="2400" dirty="0"/>
          </a:p>
          <a:p>
            <a:pPr marL="0" indent="0" algn="just">
              <a:buNone/>
            </a:pPr>
            <a:r>
              <a:rPr lang="en-IN" sz="2400" dirty="0"/>
              <a:t> </a:t>
            </a:r>
            <a:r>
              <a:rPr lang="en-IN" sz="2400" b="1" dirty="0"/>
              <a:t>Libraries</a:t>
            </a:r>
            <a:r>
              <a:rPr lang="en-IN" sz="2400" dirty="0"/>
              <a:t> : pycryptodome ,AES , encryption</a:t>
            </a:r>
            <a:endParaRPr lang="en-IN" sz="2400" dirty="0"/>
          </a:p>
          <a:p>
            <a:pPr marL="0" indent="0" algn="just">
              <a:buNone/>
            </a:pPr>
            <a:r>
              <a:rPr lang="en-IN" sz="2400" dirty="0"/>
              <a:t> </a:t>
            </a:r>
            <a:r>
              <a:rPr lang="en-IN" sz="2400" b="1" dirty="0"/>
              <a:t>Graphics</a:t>
            </a:r>
            <a:r>
              <a:rPr lang="en-IN" sz="2400" dirty="0"/>
              <a:t> : Intel IRIS</a:t>
            </a:r>
            <a:endParaRPr lang="en-IN" sz="2400" dirty="0"/>
          </a:p>
          <a:p>
            <a:pPr marL="0" indent="0" algn="just">
              <a:buNone/>
            </a:pPr>
            <a:r>
              <a:rPr lang="en-IN" sz="2400" dirty="0"/>
              <a:t>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2400" dirty="0">
                <a:solidFill>
                  <a:srgbClr val="0F0F0F"/>
                </a:solidFill>
              </a:rPr>
              <a:t>What makes this project stand out from other project(Unique features)</a:t>
            </a:r>
            <a:endParaRPr lang="en-IN" sz="2400" dirty="0">
              <a:solidFill>
                <a:srgbClr val="0F0F0F"/>
              </a:solidFill>
            </a:endParaRPr>
          </a:p>
          <a:p>
            <a:r>
              <a:rPr lang="en-US" altLang="en-US" sz="2400" b="1" dirty="0">
                <a:solidFill>
                  <a:srgbClr val="0F0F0F"/>
                </a:solidFill>
              </a:rPr>
              <a:t>Concealment of Information</a:t>
            </a:r>
            <a:endParaRPr lang="en-US" altLang="en-US" sz="2400" b="1" dirty="0">
              <a:solidFill>
                <a:srgbClr val="0F0F0F"/>
              </a:solidFill>
            </a:endParaRPr>
          </a:p>
          <a:p>
            <a:r>
              <a:rPr lang="en-US" altLang="en-US" sz="2400" b="1" dirty="0">
                <a:solidFill>
                  <a:srgbClr val="0F0F0F"/>
                </a:solidFill>
              </a:rPr>
              <a:t>Security Measures</a:t>
            </a:r>
            <a:endParaRPr lang="en-US" altLang="en-US" sz="2400" b="1" dirty="0">
              <a:solidFill>
                <a:srgbClr val="0F0F0F"/>
              </a:solidFill>
            </a:endParaRPr>
          </a:p>
          <a:p>
            <a:r>
              <a:rPr lang="en-US" altLang="en-US" sz="2400" b="1" dirty="0">
                <a:solidFill>
                  <a:srgbClr val="0F0F0F"/>
                </a:solidFill>
              </a:rPr>
              <a:t>Diverse Applications</a:t>
            </a:r>
            <a:endParaRPr lang="en-US" altLang="en-US" sz="2400" b="1" dirty="0">
              <a:solidFill>
                <a:srgbClr val="0F0F0F"/>
              </a:solidFill>
            </a:endParaRPr>
          </a:p>
          <a:p>
            <a:r>
              <a:rPr lang="en-US" altLang="en-US" sz="2400" b="1" dirty="0">
                <a:solidFill>
                  <a:srgbClr val="0F0F0F"/>
                </a:solidFill>
              </a:rPr>
              <a:t>Robustness Against Detection</a:t>
            </a:r>
            <a:endParaRPr lang="en-US" altLang="en-US" sz="2400" b="1" dirty="0">
              <a:solidFill>
                <a:srgbClr val="0F0F0F"/>
              </a:solidFill>
            </a:endParaRPr>
          </a:p>
          <a:p>
            <a:r>
              <a:rPr lang="en-US" altLang="en-US" sz="2400" b="1" dirty="0">
                <a:solidFill>
                  <a:srgbClr val="0F0F0F"/>
                </a:solidFill>
              </a:rPr>
              <a:t>High Capacity Embedding</a:t>
            </a:r>
            <a:endParaRPr lang="en-US" altLang="en-US" sz="2400" b="1" dirty="0">
              <a:solidFill>
                <a:srgbClr val="0F0F0F"/>
              </a:solidFill>
            </a:endParaRPr>
          </a:p>
          <a:p>
            <a:pPr marL="0" indent="0">
              <a:buNone/>
            </a:pPr>
            <a:endParaRPr lang="en-US" altLang="en-US" sz="2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400" b="1" dirty="0"/>
              <a:t>Cybersecurity Professionals</a:t>
            </a:r>
            <a:endParaRPr lang="en-US" altLang="en-US" sz="2400" b="1" dirty="0"/>
          </a:p>
          <a:p>
            <a:r>
              <a:rPr lang="en-US" altLang="en-US" sz="2400" b="1" dirty="0"/>
              <a:t>Malware Developers</a:t>
            </a:r>
            <a:endParaRPr lang="en-US" altLang="en-US" sz="2400" b="1" dirty="0"/>
          </a:p>
          <a:p>
            <a:r>
              <a:rPr lang="en-US" altLang="en-US" sz="2400" b="1" dirty="0"/>
              <a:t>General Public</a:t>
            </a:r>
            <a:endParaRPr lang="en-US" altLang="en-US" sz="2400" b="1" dirty="0"/>
          </a:p>
          <a:p>
            <a:r>
              <a:rPr lang="en-US" altLang="en-US" sz="2400" b="1" dirty="0"/>
              <a:t>Researchers and Academics</a:t>
            </a:r>
            <a:endParaRPr lang="en-US" altLang="en-US" sz="2400" b="1" dirty="0"/>
          </a:p>
          <a:p>
            <a:r>
              <a:rPr lang="en-US" altLang="en-US" sz="2400" b="1" dirty="0"/>
              <a:t>Digital Forensics Experts</a:t>
            </a:r>
            <a:endParaRPr lang="en-US" altLang="en-US" sz="2400" b="1" dirty="0"/>
          </a:p>
          <a:p>
            <a:r>
              <a:rPr lang="en-US" altLang="en-US" sz="2400" b="1" dirty="0"/>
              <a:t>Intelligence Agencies</a:t>
            </a:r>
            <a:endParaRPr lang="en-US" alt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1"/>
          <a:stretch>
            <a:fillRect/>
          </a:stretch>
        </p:blipFill>
        <p:spPr>
          <a:xfrm>
            <a:off x="754380" y="1320165"/>
            <a:ext cx="10088245" cy="5019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normAutofit fontScale="90000" lnSpcReduction="20000"/>
          </a:bodyPr>
          <a:lstStyle/>
          <a:p>
            <a:r>
              <a:rPr lang="en-IN" sz="2400" b="1" dirty="0"/>
              <a:t>Conclude your project concerning your problem statement</a:t>
            </a:r>
            <a:r>
              <a:rPr lang="en-IN" sz="2400" dirty="0"/>
              <a:t>.</a:t>
            </a:r>
            <a:endParaRPr lang="en-IN" sz="2400" dirty="0"/>
          </a:p>
          <a:p>
            <a:r>
              <a:rPr lang="en-US" altLang="en-US" sz="2400" dirty="0"/>
              <a:t>This project demonstrates the feasibility of implementing steganography using Python, offering a practical tool for secure communication. The use of Tkinter and Pillow libraries facilitated the development of an effective and user-friendly application. Future enhancements could include incorporating encryption techniques to further secure the hidden messages and expanding the application to support various media types beyond images</a:t>
            </a:r>
            <a:r>
              <a:rPr lang="en-US" altLang="en-US" dirty="0"/>
              <a:t>.</a:t>
            </a:r>
            <a:endParaRPr lang="en-US" altLang="en-US" dirty="0"/>
          </a:p>
          <a:p>
            <a:endParaRPr lang="en-US" altLang="en-US" dirty="0"/>
          </a:p>
          <a:p>
            <a:pPr marL="0" indent="0">
              <a:buNone/>
            </a:pPr>
            <a:r>
              <a:rPr lang="en-IN" altLang="en-US" sz="2400" dirty="0"/>
              <a:t>   </a:t>
            </a:r>
            <a:r>
              <a:rPr lang="en-IN" altLang="en-US" sz="2665" b="1" u="sng" dirty="0"/>
              <a:t>Applications</a:t>
            </a:r>
            <a:r>
              <a:rPr lang="en-IN" altLang="en-US" sz="2665" b="1" dirty="0"/>
              <a:t> </a:t>
            </a:r>
            <a:r>
              <a:rPr lang="en-IN" altLang="en-US" sz="2400" dirty="0"/>
              <a:t>:</a:t>
            </a:r>
            <a:endParaRPr lang="en-US" altLang="en-US" sz="2400" u="sng" dirty="0"/>
          </a:p>
          <a:p>
            <a:r>
              <a:rPr lang="en-US" altLang="en-US" sz="2665" dirty="0"/>
              <a:t>Graphical User Interface (GUI)</a:t>
            </a:r>
            <a:endParaRPr lang="en-US" altLang="en-US" sz="2665" dirty="0"/>
          </a:p>
          <a:p>
            <a:r>
              <a:rPr lang="en-US" altLang="en-US" sz="2665" dirty="0"/>
              <a:t>Image Processing</a:t>
            </a:r>
            <a:endParaRPr lang="en-US" altLang="en-US" sz="2665" dirty="0"/>
          </a:p>
          <a:p>
            <a:r>
              <a:rPr lang="en-US" altLang="en-US" sz="2665" dirty="0"/>
              <a:t>Encoding and Decoding Functions</a:t>
            </a:r>
            <a:endParaRPr lang="en-US" altLang="en-US" sz="266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025" y="1301750"/>
            <a:ext cx="11029315" cy="2567305"/>
          </a:xfrm>
        </p:spPr>
        <p:txBody>
          <a:bodyPr/>
          <a:lstStyle/>
          <a:p>
            <a:r>
              <a:rPr lang="en-US" altLang="en-US" sz="2400" b="1" dirty="0">
                <a:solidFill>
                  <a:schemeClr val="tx1"/>
                </a:solidFill>
                <a:hlinkClick r:id="rId1" action="ppaction://hlinkfile"/>
              </a:rPr>
              <a:t>https://github.com/Satyam77Gupa/Steanography.git</a:t>
            </a:r>
            <a:endParaRPr lang="en-US" altLang="en-US" sz="2400" b="1" dirty="0">
              <a:solidFill>
                <a:schemeClr val="tx1"/>
              </a:solidFill>
            </a:endParaRPr>
          </a:p>
        </p:txBody>
      </p:sp>
      <p:sp>
        <p:nvSpPr>
          <p:cNvPr id="4" name="Text Box 3"/>
          <p:cNvSpPr txBox="1"/>
          <p:nvPr/>
        </p:nvSpPr>
        <p:spPr>
          <a:xfrm>
            <a:off x="8514080" y="2350135"/>
            <a:ext cx="3962400" cy="556895"/>
          </a:xfrm>
          <a:prstGeom prst="rect">
            <a:avLst/>
          </a:prstGeom>
          <a:noFill/>
        </p:spPr>
        <p:txBody>
          <a:bodyPr wrap="square" rtlCol="0">
            <a:noAutofit/>
          </a:bodyPr>
          <a:p>
            <a:endParaRPr lang="en-US"/>
          </a:p>
        </p:txBody>
      </p:sp>
    </p:spTree>
  </p:cSld>
  <p:clrMapOvr>
    <a:masterClrMapping/>
  </p:clrMapOvr>
</p:sld>
</file>

<file path=ppt/theme/theme1.xml><?xml version="1.0" encoding="utf-8"?>
<a:theme xmlns:a="http://schemas.openxmlformats.org/drawingml/2006/main" name="DividendVTI">
  <a:themeElements>
    <a:clrScheme nam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000000"/>
      </a:hlink>
      <a:folHlink>
        <a:srgbClr val="264457"/>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2199</Words>
  <Application>WPS Presentation</Application>
  <PresentationFormat>Custom</PresentationFormat>
  <Paragraphs>85</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DividendVTI</vt:lpstr>
      <vt:lpstr>  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28</cp:revision>
  <dcterms:created xsi:type="dcterms:W3CDTF">2021-05-26T16:50:00Z</dcterms:created>
  <dcterms:modified xsi:type="dcterms:W3CDTF">2025-02-22T02:17:45Z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EEF87E75B51E46F1A03A97A378C0DF03_13</vt:lpwstr>
  </property>
  <property fmtid="{D5CDD505-2E9C-101B-9397-08002B2CF9AE}" pid="4" name="KSOProductBuildVer">
    <vt:lpwstr>1033-12.2.0.19805</vt:lpwstr>
  </property>
</Properties>
</file>