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1" r:id="rId2"/>
    <p:sldId id="258" r:id="rId3"/>
    <p:sldId id="272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3" r:id="rId15"/>
  </p:sldIdLst>
  <p:sldSz cx="9144000" cy="5143500" type="screen16x9"/>
  <p:notesSz cx="6858000" cy="9144000"/>
  <p:embeddedFontLst>
    <p:embeddedFont>
      <p:font typeface="Cairo" panose="020B0604020202020204" charset="-78"/>
      <p:regular r:id="rId17"/>
      <p:bold r:id="rId18"/>
    </p:embeddedFon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898103459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898103459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97fc2e5ee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97fc2e5ee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97fc2e5e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97fc2e5e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897fc2e5ee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897fc2e5ee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897fc2e5ee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897fc2e5ee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>
            <a:off x="201925" y="205483"/>
            <a:ext cx="8735400" cy="47363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544350" y="706244"/>
            <a:ext cx="8123865" cy="100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 b="1" dirty="0">
                <a:solidFill>
                  <a:schemeClr val="tx2">
                    <a:lumMod val="25000"/>
                  </a:schemeClr>
                </a:solidFill>
                <a:latin typeface="Cairo"/>
                <a:ea typeface="Cairo"/>
                <a:cs typeface="Cairo"/>
                <a:sym typeface="Cairo"/>
              </a:rPr>
              <a:t>Sanskar College of Engineering &amp; Technology</a:t>
            </a:r>
          </a:p>
          <a:p>
            <a:pPr marL="0" lvl="0" indent="0" algn="ctr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solidFill>
                  <a:schemeClr val="tx2">
                    <a:lumMod val="25000"/>
                  </a:schemeClr>
                </a:solidFill>
                <a:latin typeface="Cairo"/>
                <a:ea typeface="Cairo"/>
                <a:cs typeface="Cairo"/>
                <a:sym typeface="Cairo"/>
              </a:rPr>
              <a:t>Department of Computer Science and Engineering</a:t>
            </a:r>
            <a:endParaRPr sz="1600" b="1" dirty="0">
              <a:solidFill>
                <a:schemeClr val="tx2">
                  <a:lumMod val="25000"/>
                </a:schemeClr>
              </a:solidFill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9894" y="1593920"/>
            <a:ext cx="739462" cy="9483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3"/>
          <p:cNvSpPr txBox="1"/>
          <p:nvPr/>
        </p:nvSpPr>
        <p:spPr>
          <a:xfrm>
            <a:off x="637625" y="2424545"/>
            <a:ext cx="7962000" cy="229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 b="1" dirty="0">
                <a:latin typeface="Cairo" charset="-78"/>
                <a:cs typeface="Cairo" charset="-78"/>
              </a:rPr>
              <a:t>STREMIFY</a:t>
            </a:r>
            <a:br>
              <a:rPr lang="en-US" sz="1600" b="1" dirty="0">
                <a:latin typeface="Cairo" charset="-78"/>
                <a:cs typeface="Cairo" charset="-78"/>
              </a:rPr>
            </a:br>
            <a:r>
              <a:rPr lang="en-US" sz="1600" b="1" dirty="0">
                <a:latin typeface="Cairo" charset="-78"/>
                <a:cs typeface="Cairo" charset="-78"/>
              </a:rPr>
              <a:t>(</a:t>
            </a:r>
            <a:r>
              <a:rPr lang="en-IN" sz="1600" b="1" dirty="0"/>
              <a:t>KCS851</a:t>
            </a:r>
            <a:r>
              <a:rPr lang="en-US" sz="1600" b="1" dirty="0">
                <a:latin typeface="Cairo" charset="-78"/>
                <a:cs typeface="Cairo" charset="-78"/>
              </a:rPr>
              <a:t>)</a:t>
            </a:r>
          </a:p>
          <a:p>
            <a:pPr algn="ctr"/>
            <a:r>
              <a:rPr lang="en-US" sz="1600" b="1" dirty="0">
                <a:latin typeface="Cairo" charset="-78"/>
                <a:cs typeface="Cairo" charset="-78"/>
              </a:rPr>
              <a:t>BY</a:t>
            </a:r>
          </a:p>
          <a:p>
            <a:pPr algn="ctr"/>
            <a:endParaRPr lang="en-US" sz="1600" b="1" dirty="0">
              <a:latin typeface="Cairo" charset="-78"/>
              <a:cs typeface="Cairo" charset="-78"/>
            </a:endParaRPr>
          </a:p>
          <a:p>
            <a:pPr lvl="0" algn="ctr"/>
            <a:r>
              <a:rPr lang="en-IN" sz="1600" b="1" dirty="0">
                <a:latin typeface="Cairo" charset="-78"/>
                <a:cs typeface="Cairo" charset="-78"/>
              </a:rPr>
              <a:t>ANKIT GAUTAM (2102150100015)</a:t>
            </a:r>
            <a:endParaRPr lang="en-US" sz="1600" dirty="0">
              <a:latin typeface="Cairo" charset="-78"/>
              <a:cs typeface="Cairo" charset="-78"/>
            </a:endParaRPr>
          </a:p>
          <a:p>
            <a:pPr lvl="0" algn="ctr"/>
            <a:r>
              <a:rPr lang="en-US" sz="1600" b="1" dirty="0">
                <a:latin typeface="Cairo" charset="-78"/>
                <a:cs typeface="Cairo" charset="-78"/>
              </a:rPr>
              <a:t>AREEBA ASIF (</a:t>
            </a:r>
            <a:r>
              <a:rPr lang="en-IN" sz="1600" b="1" dirty="0">
                <a:latin typeface="Cairo" charset="-78"/>
                <a:cs typeface="Cairo" charset="-78"/>
              </a:rPr>
              <a:t>2102150100019</a:t>
            </a:r>
            <a:r>
              <a:rPr lang="en-US" sz="1600" b="1" dirty="0">
                <a:latin typeface="Cairo" charset="-78"/>
                <a:cs typeface="Cairo" charset="-78"/>
              </a:rPr>
              <a:t>)</a:t>
            </a:r>
            <a:endParaRPr lang="en-US" sz="1600" dirty="0">
              <a:latin typeface="Cairo" charset="-78"/>
              <a:cs typeface="Cairo" charset="-78"/>
            </a:endParaRPr>
          </a:p>
          <a:p>
            <a:pPr lvl="0" algn="ctr"/>
            <a:r>
              <a:rPr lang="en-US" sz="1600" b="1" dirty="0">
                <a:latin typeface="Cairo" charset="-78"/>
                <a:cs typeface="Cairo" charset="-78"/>
              </a:rPr>
              <a:t>SATYAM KUMAR (</a:t>
            </a:r>
            <a:r>
              <a:rPr lang="en-IN" sz="1600" b="1" dirty="0">
                <a:latin typeface="Cairo" charset="-78"/>
                <a:cs typeface="Cairo" charset="-78"/>
              </a:rPr>
              <a:t>2102150100077</a:t>
            </a:r>
            <a:r>
              <a:rPr lang="en-US" sz="1600" b="1" dirty="0">
                <a:latin typeface="Cairo" charset="-78"/>
                <a:cs typeface="Cairo" charset="-78"/>
              </a:rPr>
              <a:t>)</a:t>
            </a:r>
            <a:endParaRPr lang="en-US" sz="1600" dirty="0">
              <a:latin typeface="Cairo" charset="-78"/>
              <a:cs typeface="Cairo" charset="-78"/>
            </a:endParaRPr>
          </a:p>
          <a:p>
            <a:pPr algn="ctr"/>
            <a:r>
              <a:rPr lang="en-IN" sz="1600" b="1" dirty="0">
                <a:latin typeface="Cairo" charset="-78"/>
                <a:cs typeface="Cairo" charset="-78"/>
              </a:rPr>
              <a:t>SATYAM GUPTA (2102150100076)</a:t>
            </a:r>
            <a:endParaRPr sz="1600" dirty="0">
              <a:solidFill>
                <a:schemeClr val="dk2"/>
              </a:solidFill>
              <a:latin typeface="Cairo" charset="-78"/>
              <a:ea typeface="Cairo Black"/>
              <a:cs typeface="Cairo" charset="-78"/>
              <a:sym typeface="Cairo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73D1-3618-947D-A952-316D31F9C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965" y="289368"/>
            <a:ext cx="8461093" cy="68290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dirty="0">
                <a:latin typeface="+mj-lt"/>
              </a:rPr>
              <a:t>Challenges faced</a:t>
            </a:r>
            <a:br>
              <a:rPr lang="en-IN" sz="32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259C8-D29E-DBA0-0254-AC77BAD1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965" y="972274"/>
            <a:ext cx="8380070" cy="3881858"/>
          </a:xfrm>
        </p:spPr>
        <p:txBody>
          <a:bodyPr>
            <a:normAutofit/>
          </a:bodyPr>
          <a:lstStyle/>
          <a:p>
            <a:pPr>
              <a:buFont typeface="Calibri" panose="020F0502020204030204" pitchFamily="34" charset="0"/>
              <a:buChar char="•"/>
            </a:pPr>
            <a:r>
              <a:rPr lang="en-IN" sz="2000" b="1" dirty="0"/>
              <a:t>Handling WebRTC signal</a:t>
            </a:r>
            <a:r>
              <a:rPr lang="en-IN" sz="2000" dirty="0"/>
              <a:t> across different network types (NAT/firewalls).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sz="2000" b="1" dirty="0"/>
              <a:t>Ensuring browser compatibility</a:t>
            </a:r>
            <a:r>
              <a:rPr lang="en-US" sz="2000" dirty="0"/>
              <a:t> (especially for video calls across Chrome, Firefox, etc.).</a:t>
            </a:r>
            <a:endParaRPr lang="en-IN" sz="2000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sz="2000" b="1" dirty="0"/>
              <a:t>Managing multiple socket events</a:t>
            </a:r>
            <a:r>
              <a:rPr lang="en-US" sz="2000" dirty="0"/>
              <a:t> and maintaining real-time user states.</a:t>
            </a:r>
            <a:endParaRPr lang="en-IN" sz="2000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sz="2000" b="1" dirty="0"/>
              <a:t>Real-time error handling</a:t>
            </a:r>
            <a:r>
              <a:rPr lang="en-US" sz="2000" dirty="0"/>
              <a:t> during chat and video interruptions.</a:t>
            </a:r>
            <a:endParaRPr lang="en-IN" sz="2000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sz="2000" b="1" dirty="0"/>
              <a:t>Securing authentication</a:t>
            </a:r>
            <a:r>
              <a:rPr lang="en-US" sz="2000" dirty="0"/>
              <a:t> using JWT and managing expired tokens.</a:t>
            </a:r>
            <a:endParaRPr lang="en-IN" sz="2000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sz="2000" b="1" dirty="0"/>
              <a:t>Maintaining call and chat quality</a:t>
            </a:r>
            <a:r>
              <a:rPr lang="en-US" sz="2000" dirty="0"/>
              <a:t> on slow or unstable internet connections.</a:t>
            </a:r>
            <a:endParaRPr lang="en-IN" sz="2000" dirty="0"/>
          </a:p>
          <a:p>
            <a:pPr>
              <a:buFont typeface="Calibri" panose="020F0502020204030204" pitchFamily="34" charset="0"/>
              <a:buChar char="•"/>
            </a:pPr>
            <a:r>
              <a:rPr lang="en-US" sz="2000" b="1" dirty="0"/>
              <a:t>Testing real-time features</a:t>
            </a:r>
            <a:r>
              <a:rPr lang="en-US" sz="2000" dirty="0"/>
              <a:t> was challenging without multiple users online.</a:t>
            </a:r>
            <a:endParaRPr lang="en-IN" sz="2000" dirty="0"/>
          </a:p>
        </p:txBody>
      </p:sp>
      <p:pic>
        <p:nvPicPr>
          <p:cNvPr id="4" name="Picture 2" descr="logo-seg-1">
            <a:extLst>
              <a:ext uri="{FF2B5EF4-FFF2-40B4-BE49-F238E27FC236}">
                <a16:creationId xmlns:a16="http://schemas.microsoft.com/office/drawing/2014/main" id="{4B0F9977-B737-73DF-FA51-4E6C70187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5913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A1AF-894A-4D6C-435D-BBAA0273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41" y="358816"/>
            <a:ext cx="8437944" cy="5440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dirty="0">
                <a:latin typeface="+mj-lt"/>
              </a:rPr>
              <a:t>Testing methods</a:t>
            </a:r>
            <a:br>
              <a:rPr lang="en-IN" sz="32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2A7F5-80A2-D438-51E1-B88CA58E9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7241" y="1006996"/>
            <a:ext cx="8437944" cy="37776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Unit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Used Jest and React Testing Library to test individual UI components.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Backend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Used Mocha and Chai to test server functions and API routes.</a:t>
            </a: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Integration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Used Super test to verify how backend routes and middleware work together.</a:t>
            </a: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End-to-End (E2E) Testing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Used Playwright to simulate real user actions across the full application (chat, login, video call).</a:t>
            </a:r>
            <a:endParaRPr lang="en-IN" sz="2000" dirty="0"/>
          </a:p>
        </p:txBody>
      </p:sp>
      <p:pic>
        <p:nvPicPr>
          <p:cNvPr id="5" name="Picture 2" descr="logo-seg-1">
            <a:extLst>
              <a:ext uri="{FF2B5EF4-FFF2-40B4-BE49-F238E27FC236}">
                <a16:creationId xmlns:a16="http://schemas.microsoft.com/office/drawing/2014/main" id="{1FA01DAF-79C0-1A3D-0169-06F1484E4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424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C5D6-F589-44C9-E4AF-75DCC0005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254644"/>
            <a:ext cx="8484243" cy="567160"/>
          </a:xfrm>
        </p:spPr>
        <p:txBody>
          <a:bodyPr>
            <a:noAutofit/>
          </a:bodyPr>
          <a:lstStyle/>
          <a:p>
            <a:pPr algn="ctr"/>
            <a:r>
              <a:rPr lang="en-IN" sz="2800" dirty="0">
                <a:latin typeface="+mj-lt"/>
              </a:rPr>
              <a:t>Future enhancements</a:t>
            </a:r>
            <a:br>
              <a:rPr lang="en-IN" sz="2800" dirty="0"/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86AB8-BC95-BB09-9DB7-2950269C6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665" y="937549"/>
            <a:ext cx="8484243" cy="384279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Group Video Calling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Allow multiple users to join the same video call room.</a:t>
            </a: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End-to-End Encryption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Secure all messages and calls so only participants can access them.</a:t>
            </a: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Push Notifications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Notify users instantly about new messages or incoming calls.</a:t>
            </a: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Screen Sharing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Enable users to share their screen during video calls.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b="1" dirty="0"/>
              <a:t>Calendar Integration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Let users schedule and receive reminders for meetings or calls.</a:t>
            </a:r>
            <a:endParaRPr lang="en-IN" sz="2000" dirty="0"/>
          </a:p>
        </p:txBody>
      </p:sp>
      <p:pic>
        <p:nvPicPr>
          <p:cNvPr id="4" name="Picture 2" descr="logo-seg-1">
            <a:extLst>
              <a:ext uri="{FF2B5EF4-FFF2-40B4-BE49-F238E27FC236}">
                <a16:creationId xmlns:a16="http://schemas.microsoft.com/office/drawing/2014/main" id="{2362AB06-9856-0075-F9E7-B793DD22C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8525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32A5-7C48-ECF3-760D-12691F7A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114" y="324092"/>
            <a:ext cx="8403220" cy="64818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dirty="0">
                <a:latin typeface="+mj-lt"/>
              </a:rPr>
              <a:t>conclusion</a:t>
            </a:r>
            <a:br>
              <a:rPr lang="en-IN" sz="32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B64E9-6A83-3EBA-53FE-9007DFAFB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114" y="682906"/>
            <a:ext cx="8333772" cy="413650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 err="1"/>
              <a:t>Streamify</a:t>
            </a:r>
            <a:r>
              <a:rPr lang="en-US" sz="2000" b="1" dirty="0"/>
              <a:t> enables real-time chat and video calling</a:t>
            </a:r>
            <a:r>
              <a:rPr lang="en-US" sz="2000" dirty="0"/>
              <a:t> using WebRTC and Socket.IO.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Provides secure communication</a:t>
            </a:r>
            <a:r>
              <a:rPr lang="en-US" sz="2000" dirty="0"/>
              <a:t> through JWT-based authentication.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Built with modern, scalable technologies</a:t>
            </a:r>
            <a:r>
              <a:rPr lang="en-US" sz="2000" dirty="0"/>
              <a:t> like MERN stack and WebRTC.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Works smoothly across devices and browsers</a:t>
            </a:r>
            <a:r>
              <a:rPr lang="en-US" sz="2000" dirty="0"/>
              <a:t>, offering responsive UI.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Demonstrates practical full-stack development</a:t>
            </a:r>
            <a:r>
              <a:rPr lang="en-US" sz="2000" dirty="0"/>
              <a:t> with real-time features.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Ready for future upgrades</a:t>
            </a:r>
            <a:r>
              <a:rPr lang="en-US" sz="2000" dirty="0"/>
              <a:t> like group calling and calendar integration.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Ideal for personal, academic, or enterprise communication needs.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865FE3-D03E-E3EA-F48D-B8851F87A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2" descr="logo-seg-1">
            <a:extLst>
              <a:ext uri="{FF2B5EF4-FFF2-40B4-BE49-F238E27FC236}">
                <a16:creationId xmlns:a16="http://schemas.microsoft.com/office/drawing/2014/main" id="{3D062806-A91A-98C8-5C6F-897F164DB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80291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C62E-7D4F-F49D-594A-B8A8DB26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983849"/>
            <a:ext cx="7477246" cy="3264060"/>
          </a:xfrm>
        </p:spPr>
        <p:txBody>
          <a:bodyPr>
            <a:normAutofit/>
          </a:bodyPr>
          <a:lstStyle/>
          <a:p>
            <a:r>
              <a:rPr lang="en-IN" sz="6000" b="1" dirty="0">
                <a:solidFill>
                  <a:schemeClr val="bg2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62890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819150" y="323166"/>
            <a:ext cx="7505700" cy="5302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2800" b="1" dirty="0">
                <a:latin typeface="+mj-lt"/>
              </a:rPr>
              <a:t>CONTENT</a:t>
            </a:r>
            <a:endParaRPr sz="2800" b="1" dirty="0">
              <a:solidFill>
                <a:srgbClr val="000000"/>
              </a:solidFill>
              <a:latin typeface="+mj-lt"/>
              <a:ea typeface="Cairo"/>
              <a:cs typeface="Cairo"/>
              <a:sym typeface="Cairo"/>
            </a:endParaRPr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819150" y="950977"/>
            <a:ext cx="8024936" cy="38899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/>
              <a:t>Introduction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/>
              <a:t>Project Objective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/>
              <a:t>Technologies used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/>
              <a:t>System Architecture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/>
              <a:t>Key feature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/>
              <a:t>Implementation overview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/>
              <a:t>Deployment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/>
              <a:t>Challenges faced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/>
              <a:t>Testing methods</a:t>
            </a:r>
          </a:p>
          <a:p>
            <a:pPr indent="-457200">
              <a:buFont typeface="+mj-lt"/>
              <a:buAutoNum type="arabicPeriod"/>
            </a:pPr>
            <a:r>
              <a:rPr lang="en-IN" sz="2200" dirty="0"/>
              <a:t>Future enhancements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2200" dirty="0"/>
              <a:t>conclusion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N" sz="2000"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2290" name="Picture 2" descr="logo-seg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8822A5-AED3-86EA-99AE-636EF7B30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86D7-75F4-63EA-7F5D-36F7EF7AC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280416"/>
            <a:ext cx="8032242" cy="54864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+mj-lt"/>
              </a:rPr>
              <a:t>Introduction</a:t>
            </a:r>
            <a:br>
              <a:rPr lang="en-IN" sz="32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1349-7C8E-9C94-9EF8-0D4F6A38E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344" y="1053296"/>
            <a:ext cx="8643048" cy="3677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 err="1"/>
              <a:t>Streamify</a:t>
            </a:r>
            <a:r>
              <a:rPr lang="en-US" sz="1800" dirty="0"/>
              <a:t> is a real-time communication web application.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It allows users to </a:t>
            </a:r>
            <a:r>
              <a:rPr lang="en-US" sz="1800" b="1" dirty="0"/>
              <a:t>chat instantly</a:t>
            </a:r>
            <a:r>
              <a:rPr lang="en-US" sz="1800" dirty="0"/>
              <a:t> and make </a:t>
            </a:r>
            <a:r>
              <a:rPr lang="en-US" sz="1800" b="1" dirty="0"/>
              <a:t>video calls</a:t>
            </a:r>
            <a:r>
              <a:rPr lang="en-US" sz="1800" dirty="0"/>
              <a:t> directly from the browser.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Built using the </a:t>
            </a:r>
            <a:r>
              <a:rPr lang="en-US" sz="1800" b="1" dirty="0"/>
              <a:t>MERN Stack</a:t>
            </a:r>
            <a:r>
              <a:rPr lang="en-US" sz="1800" dirty="0"/>
              <a:t>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b="1" dirty="0"/>
              <a:t>        MongoDB</a:t>
            </a:r>
            <a:r>
              <a:rPr lang="en-IN" sz="1800" dirty="0"/>
              <a:t> – stores user data and messages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        Express.js</a:t>
            </a:r>
            <a:r>
              <a:rPr lang="en-US" sz="1800" dirty="0"/>
              <a:t> &amp; </a:t>
            </a:r>
            <a:r>
              <a:rPr lang="en-US" sz="1800" b="1" dirty="0"/>
              <a:t>Node.js</a:t>
            </a:r>
            <a:r>
              <a:rPr lang="en-US" sz="1800" dirty="0"/>
              <a:t> – handle the backend server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b="1" dirty="0"/>
              <a:t>        React.js</a:t>
            </a:r>
            <a:r>
              <a:rPr lang="en-US" sz="1800" dirty="0"/>
              <a:t> – creates the interactive frontend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Uses Socket.IO for real-time messaging (like WhatsApp-style chat).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Uses </a:t>
            </a:r>
            <a:r>
              <a:rPr lang="en-US" sz="1800" b="1" dirty="0"/>
              <a:t>WebRTC</a:t>
            </a:r>
            <a:r>
              <a:rPr lang="en-US" sz="1800" dirty="0"/>
              <a:t> for </a:t>
            </a:r>
            <a:r>
              <a:rPr lang="en-US" sz="1800" b="1" dirty="0"/>
              <a:t>peer-to-peer video calling</a:t>
            </a:r>
            <a:r>
              <a:rPr lang="en-US" sz="1800" dirty="0"/>
              <a:t> (like Google Meet).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Designed to be </a:t>
            </a:r>
            <a:r>
              <a:rPr lang="en-US" sz="1800" b="1" dirty="0"/>
              <a:t>secure</a:t>
            </a:r>
            <a:r>
              <a:rPr lang="en-US" sz="1800" dirty="0"/>
              <a:t>, </a:t>
            </a:r>
            <a:r>
              <a:rPr lang="en-US" sz="1800" b="1" dirty="0"/>
              <a:t>fast</a:t>
            </a:r>
            <a:r>
              <a:rPr lang="en-US" sz="1800" dirty="0"/>
              <a:t>, and </a:t>
            </a:r>
            <a:r>
              <a:rPr lang="en-US" sz="1800" b="1" dirty="0"/>
              <a:t>responsive</a:t>
            </a:r>
            <a:r>
              <a:rPr lang="en-US" sz="1800" dirty="0"/>
              <a:t> on all devices.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Ideal for friends, teams, or anyone needing smooth online communication.</a:t>
            </a:r>
            <a:endParaRPr lang="en-IN" sz="1800" dirty="0"/>
          </a:p>
        </p:txBody>
      </p:sp>
      <p:pic>
        <p:nvPicPr>
          <p:cNvPr id="4" name="Picture 2" descr="logo-seg-1">
            <a:extLst>
              <a:ext uri="{FF2B5EF4-FFF2-40B4-BE49-F238E27FC236}">
                <a16:creationId xmlns:a16="http://schemas.microsoft.com/office/drawing/2014/main" id="{C833A7B6-A613-ECDC-1219-0628730F5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67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93718" y="302534"/>
            <a:ext cx="7666200" cy="6118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IN" sz="3100" b="1" dirty="0">
                <a:latin typeface="+mj-lt"/>
              </a:rPr>
              <a:t>Project Objective</a:t>
            </a:r>
            <a:br>
              <a:rPr lang="en-IN" sz="2800" dirty="0"/>
            </a:br>
            <a:endParaRPr sz="2600" b="1" dirty="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299914" y="914400"/>
            <a:ext cx="8544172" cy="3926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sz="2000" dirty="0"/>
              <a:t>Enable </a:t>
            </a:r>
            <a:r>
              <a:rPr lang="en-US" sz="2000" b="1" dirty="0"/>
              <a:t>real-time text and video communication</a:t>
            </a:r>
            <a:r>
              <a:rPr lang="en-US" sz="2000" dirty="0"/>
              <a:t> between users.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sz="2000" dirty="0"/>
              <a:t>Ensure </a:t>
            </a:r>
            <a:r>
              <a:rPr lang="en-US" sz="2000" b="1" dirty="0"/>
              <a:t>secure login and session management</a:t>
            </a:r>
            <a:r>
              <a:rPr lang="en-US" sz="2000" dirty="0"/>
              <a:t> using </a:t>
            </a:r>
            <a:r>
              <a:rPr lang="en-US" sz="2000" b="1" dirty="0"/>
              <a:t>JWT (JSON Web Tokens)</a:t>
            </a:r>
            <a:r>
              <a:rPr lang="en-US" sz="2000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sz="2000" dirty="0"/>
              <a:t>Support </a:t>
            </a:r>
            <a:r>
              <a:rPr lang="en-US" sz="2000" b="1" dirty="0"/>
              <a:t>responsive UI</a:t>
            </a:r>
            <a:r>
              <a:rPr lang="en-US" sz="2000" dirty="0"/>
              <a:t> that works across mobile, tablet, and desktop.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sz="2000" dirty="0"/>
              <a:t>Integrate </a:t>
            </a:r>
            <a:r>
              <a:rPr lang="en-US" sz="2000" b="1" dirty="0"/>
              <a:t>WebRTC</a:t>
            </a:r>
            <a:r>
              <a:rPr lang="en-US" sz="2000" dirty="0"/>
              <a:t> for </a:t>
            </a:r>
            <a:r>
              <a:rPr lang="en-US" sz="2000" b="1" dirty="0"/>
              <a:t>high-quality peer-to-peer video calls</a:t>
            </a:r>
            <a:r>
              <a:rPr lang="en-US" sz="2000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sz="2000" dirty="0"/>
              <a:t>Provide a </a:t>
            </a:r>
            <a:r>
              <a:rPr lang="en-US" sz="2000" b="1" dirty="0"/>
              <a:t>scalable architecture</a:t>
            </a:r>
            <a:r>
              <a:rPr lang="en-US" sz="2000" dirty="0"/>
              <a:t> for growing user demands.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sz="2000" dirty="0"/>
              <a:t>Store user data and chat history using a </a:t>
            </a:r>
            <a:r>
              <a:rPr lang="en-US" sz="2000" b="1" dirty="0"/>
              <a:t>NoSQL database (MongoDB)</a:t>
            </a:r>
            <a:r>
              <a:rPr lang="en-US" sz="2000" dirty="0"/>
              <a:t>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r>
              <a:rPr lang="en-US" sz="2000" dirty="0"/>
              <a:t>Allow </a:t>
            </a:r>
            <a:r>
              <a:rPr lang="en-US" sz="2000" b="1" dirty="0"/>
              <a:t>multiple users to connect simultaneously</a:t>
            </a:r>
            <a:r>
              <a:rPr lang="en-US" sz="2000" dirty="0"/>
              <a:t> with stable connections.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endParaRPr lang="en-US" sz="20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endParaRPr sz="1600" dirty="0"/>
          </a:p>
        </p:txBody>
      </p:sp>
      <p:pic>
        <p:nvPicPr>
          <p:cNvPr id="6" name="Picture 2" descr="logo-seg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426720" y="302535"/>
            <a:ext cx="7898430" cy="5157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sz="2800" b="1" dirty="0"/>
              <a:t>Technologies used</a:t>
            </a:r>
            <a:br>
              <a:rPr lang="en-IN" sz="2800" b="1" dirty="0"/>
            </a:br>
            <a:endParaRPr sz="2800" b="1" dirty="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299914" y="818277"/>
            <a:ext cx="8544172" cy="3914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900" b="1" dirty="0"/>
              <a:t>Frontend Technologies Used: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900" dirty="0"/>
              <a:t>React.js</a:t>
            </a:r>
            <a:r>
              <a:rPr lang="en-US" sz="1900" dirty="0"/>
              <a:t> 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900" dirty="0"/>
              <a:t>Tailwind CSS 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IN" sz="1900" b="1" dirty="0"/>
              <a:t>Backend</a:t>
            </a:r>
            <a:r>
              <a:rPr lang="en-IN" sz="1900" dirty="0"/>
              <a:t> </a:t>
            </a:r>
            <a:r>
              <a:rPr lang="en-IN" sz="1900" b="1" dirty="0"/>
              <a:t>Technologies Used: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Node.js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Express.js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1900" b="1" dirty="0"/>
              <a:t>Database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900" dirty="0"/>
              <a:t>MongoDB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1900" b="1" dirty="0"/>
              <a:t>Real-Time Communication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1900" dirty="0"/>
              <a:t>Socket.IO</a:t>
            </a:r>
            <a:endParaRPr lang="en-IN" sz="1900" b="1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1900" dirty="0"/>
              <a:t>WebRTC 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IN" sz="1900" b="1" dirty="0"/>
              <a:t>Authentication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IN" sz="1900" dirty="0"/>
              <a:t>JWT (JSON Web Tokens)</a:t>
            </a:r>
            <a:endParaRPr lang="en-US" sz="19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900" b="1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•"/>
            </a:pPr>
            <a:endParaRPr lang="en-IN" sz="19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endParaRPr sz="1600" dirty="0"/>
          </a:p>
        </p:txBody>
      </p:sp>
      <p:pic>
        <p:nvPicPr>
          <p:cNvPr id="6" name="Picture 2" descr="logo-seg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268224" y="302534"/>
            <a:ext cx="8056926" cy="6350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en-IN" sz="3100" b="1" dirty="0">
                <a:latin typeface="+mj-lt"/>
              </a:rPr>
              <a:t>System Architecture</a:t>
            </a:r>
            <a:br>
              <a:rPr lang="en-IN" sz="2800" dirty="0"/>
            </a:br>
            <a:endParaRPr sz="2600" b="1" dirty="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509286" y="1064871"/>
            <a:ext cx="8334800" cy="3776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71450" indent="-171450" algn="just"/>
            <a:r>
              <a:rPr lang="en-US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Frontend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UI/state management.</a:t>
            </a:r>
          </a:p>
          <a:p>
            <a:pPr marL="171450" indent="-171450" algn="just"/>
            <a:r>
              <a:rPr lang="sv-SE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Backend</a:t>
            </a:r>
            <a:r>
              <a:rPr lang="sv-SE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APIs &amp; Socket.IO.</a:t>
            </a:r>
          </a:p>
          <a:p>
            <a:pPr marL="171450" indent="-171450" algn="just"/>
            <a:r>
              <a:rPr lang="en-IN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Stores users/messages.</a:t>
            </a:r>
          </a:p>
          <a:p>
            <a:pPr marL="171450" indent="-171450" algn="just"/>
            <a:r>
              <a:rPr lang="en-IN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WebRTC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Direct peer connections.</a:t>
            </a:r>
          </a:p>
          <a:p>
            <a:pPr marL="171450" indent="-171450" algn="just"/>
            <a:r>
              <a:rPr lang="en-US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Socket.IO</a:t>
            </a:r>
            <a:r>
              <a:rPr lang="en-US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Real-time chat &amp; signaling.</a:t>
            </a:r>
          </a:p>
          <a:p>
            <a:pPr marL="171450" indent="-171450" algn="just"/>
            <a:endParaRPr lang="en-IN" sz="2400" b="0" i="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br>
              <a:rPr lang="en-IN" sz="1600" dirty="0"/>
            </a:br>
            <a:endParaRPr sz="1200" dirty="0">
              <a:latin typeface="Cairo"/>
              <a:ea typeface="Cairo"/>
              <a:cs typeface="Cairo"/>
              <a:sym typeface="Cairo"/>
            </a:endParaRPr>
          </a:p>
        </p:txBody>
      </p:sp>
      <p:pic>
        <p:nvPicPr>
          <p:cNvPr id="6" name="Picture 2" descr="logo-seg-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FE24-C9FF-1C09-D78E-55BBD891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992" y="280415"/>
            <a:ext cx="8007858" cy="7150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+mj-lt"/>
              </a:rPr>
              <a:t>Key feature</a:t>
            </a:r>
            <a:br>
              <a:rPr lang="en-IN" sz="32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90062-4186-5F27-1440-999215E2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992" y="995422"/>
            <a:ext cx="8510016" cy="3867662"/>
          </a:xfrm>
        </p:spPr>
        <p:txBody>
          <a:bodyPr>
            <a:normAutofit/>
          </a:bodyPr>
          <a:lstStyle/>
          <a:p>
            <a:r>
              <a:rPr lang="en-IN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login/signup (JWT).</a:t>
            </a:r>
          </a:p>
          <a:p>
            <a:r>
              <a:rPr lang="en-US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chat with typing indicators.</a:t>
            </a:r>
          </a:p>
          <a:p>
            <a:r>
              <a:rPr lang="en-IN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P2P video calls (WebRTC).</a:t>
            </a:r>
          </a:p>
          <a:p>
            <a:r>
              <a:rPr lang="en-IN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Friend requests &amp; notifications.</a:t>
            </a:r>
          </a:p>
          <a:p>
            <a:r>
              <a:rPr lang="en-IN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Mobile-friendly design.</a:t>
            </a:r>
            <a:b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2" descr="logo-seg-1">
            <a:extLst>
              <a:ext uri="{FF2B5EF4-FFF2-40B4-BE49-F238E27FC236}">
                <a16:creationId xmlns:a16="http://schemas.microsoft.com/office/drawing/2014/main" id="{F1FB09C0-411D-FE04-C4C6-969416D87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8884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372D-DCBE-D9B8-C168-BA2296BD1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335666"/>
            <a:ext cx="7505700" cy="60188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+mj-lt"/>
              </a:rPr>
              <a:t>Implementation overview</a:t>
            </a:r>
            <a:br>
              <a:rPr lang="en-IN" sz="3200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2528-94D9-FCEF-01E3-576A5E22E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263" y="1030146"/>
            <a:ext cx="8218026" cy="3777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+ Tailwind components (Chat, Video Call).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b="1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Express APIs + Socket.IO events.</a:t>
            </a:r>
            <a:endParaRPr lang="en-US" sz="2400" b="1" i="0" dirty="0">
              <a:solidFill>
                <a:srgbClr val="40404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b="1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WebRTC</a:t>
            </a:r>
            <a:r>
              <a:rPr lang="en-IN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2400" b="1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rgbClr val="40404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simple-peer library + ICE exchange.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b="1" dirty="0">
              <a:solidFill>
                <a:srgbClr val="404040"/>
              </a:solidFill>
              <a:latin typeface="quote-cjk-patch"/>
            </a:endParaRPr>
          </a:p>
          <a:p>
            <a:pPr marL="146050" indent="0">
              <a:buNone/>
            </a:pPr>
            <a:endParaRPr lang="en-IN" dirty="0"/>
          </a:p>
        </p:txBody>
      </p:sp>
      <p:pic>
        <p:nvPicPr>
          <p:cNvPr id="4" name="Picture 2" descr="logo-seg-1">
            <a:extLst>
              <a:ext uri="{FF2B5EF4-FFF2-40B4-BE49-F238E27FC236}">
                <a16:creationId xmlns:a16="http://schemas.microsoft.com/office/drawing/2014/main" id="{E4EA0BD4-6B8A-3577-5C07-41D9BD7AE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049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7037-3215-9625-CFAB-BDE1349C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37" y="335666"/>
            <a:ext cx="7838713" cy="63660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100" b="1" dirty="0">
                <a:latin typeface="+mj-lt"/>
              </a:rPr>
              <a:t>Deployment</a:t>
            </a:r>
            <a:r>
              <a:rPr lang="en-IN" sz="3200" dirty="0">
                <a:latin typeface="+mj-lt"/>
              </a:rPr>
              <a:t> </a:t>
            </a:r>
            <a:br>
              <a:rPr lang="en-IN" sz="3200" dirty="0">
                <a:latin typeface="+mj-lt"/>
              </a:rPr>
            </a:br>
            <a:endParaRPr lang="en-IN" dirty="0"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C26C9-8E03-62BC-1FAC-7B27388FA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516" y="1053296"/>
            <a:ext cx="8495818" cy="3754537"/>
          </a:xfrm>
        </p:spPr>
        <p:txBody>
          <a:bodyPr>
            <a:normAutofit/>
          </a:bodyPr>
          <a:lstStyle/>
          <a:p>
            <a:r>
              <a:rPr lang="en-US" sz="2000" b="1" dirty="0"/>
              <a:t>Frontend</a:t>
            </a:r>
            <a:r>
              <a:rPr lang="en-US" sz="2000" dirty="0"/>
              <a:t> hosted on </a:t>
            </a:r>
            <a:r>
              <a:rPr lang="en-US" sz="2000" b="1" dirty="0" err="1"/>
              <a:t>Vercel</a:t>
            </a:r>
            <a:r>
              <a:rPr lang="en-US" sz="2000" dirty="0"/>
              <a:t> for fast, global content delivery and continuous deployment from GitHub.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/>
              <a:t>Backend API</a:t>
            </a:r>
            <a:r>
              <a:rPr lang="en-US" sz="2000" dirty="0"/>
              <a:t> deployed on </a:t>
            </a:r>
            <a:r>
              <a:rPr lang="en-US" sz="2000" b="1" dirty="0"/>
              <a:t>Heroku</a:t>
            </a:r>
            <a:r>
              <a:rPr lang="en-US" sz="2000" dirty="0"/>
              <a:t>, ensuring smooth handling of API requests and socket communication.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/>
              <a:t>MongoDB Atlas</a:t>
            </a:r>
            <a:r>
              <a:rPr lang="en-US" sz="2000" dirty="0"/>
              <a:t> used as the </a:t>
            </a:r>
            <a:r>
              <a:rPr lang="en-US" sz="2000" b="1" dirty="0"/>
              <a:t>cloud-hosted NoSQL database</a:t>
            </a:r>
            <a:r>
              <a:rPr lang="en-US" sz="2000" dirty="0"/>
              <a:t> with high availability and auto-scaling.</a:t>
            </a:r>
          </a:p>
          <a:p>
            <a:r>
              <a:rPr lang="en-US" sz="2000" b="1" dirty="0"/>
              <a:t>Environment variables</a:t>
            </a:r>
            <a:r>
              <a:rPr lang="en-US" sz="2000" dirty="0"/>
              <a:t> (API keys, DB URIs, JWT secrets) are stored securely using .env  files and platform-specific configuration settings.</a:t>
            </a:r>
          </a:p>
          <a:p>
            <a:r>
              <a:rPr lang="en-US" sz="2000" dirty="0"/>
              <a:t>Enables </a:t>
            </a:r>
            <a:r>
              <a:rPr lang="en-US" sz="2000" b="1" dirty="0"/>
              <a:t>24/7 global accessibility</a:t>
            </a:r>
            <a:r>
              <a:rPr lang="en-US" sz="2000" dirty="0"/>
              <a:t> with minimal downtime.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751140-9578-5EC5-6C68-D00A6F6C1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2" descr="logo-seg-1">
            <a:extLst>
              <a:ext uri="{FF2B5EF4-FFF2-40B4-BE49-F238E27FC236}">
                <a16:creationId xmlns:a16="http://schemas.microsoft.com/office/drawing/2014/main" id="{C122DB94-9685-CC1F-6332-957C0C4A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00135" y="4325224"/>
            <a:ext cx="1343951" cy="515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18241883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768</Words>
  <Application>Microsoft Office PowerPoint</Application>
  <PresentationFormat>On-screen Show (16:9)</PresentationFormat>
  <Paragraphs>122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Wingdings</vt:lpstr>
      <vt:lpstr>Cairo</vt:lpstr>
      <vt:lpstr>Arial</vt:lpstr>
      <vt:lpstr>Calibri</vt:lpstr>
      <vt:lpstr>quote-cjk-patch</vt:lpstr>
      <vt:lpstr>Nunito</vt:lpstr>
      <vt:lpstr>Shift</vt:lpstr>
      <vt:lpstr>PowerPoint Presentation</vt:lpstr>
      <vt:lpstr>CONTENT</vt:lpstr>
      <vt:lpstr>Introduction </vt:lpstr>
      <vt:lpstr>Project Objective </vt:lpstr>
      <vt:lpstr>Technologies used </vt:lpstr>
      <vt:lpstr>System Architecture </vt:lpstr>
      <vt:lpstr>Key feature </vt:lpstr>
      <vt:lpstr>Implementation overview </vt:lpstr>
      <vt:lpstr>Deployment  </vt:lpstr>
      <vt:lpstr>Challenges faced </vt:lpstr>
      <vt:lpstr>Testing methods </vt:lpstr>
      <vt:lpstr>Future enhancements 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areeba asif</cp:lastModifiedBy>
  <cp:revision>7</cp:revision>
  <dcterms:modified xsi:type="dcterms:W3CDTF">2025-05-30T11:45:07Z</dcterms:modified>
</cp:coreProperties>
</file>