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Tahom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gJ3wOavqOjBLIgFjuwuk9NJCEW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890272-968B-4421-AA65-8A9285907BA5}">
  <a:tblStyle styleId="{69890272-968B-4421-AA65-8A9285907B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250e79c0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g1250e79c05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Lissette</a:t>
            </a:r>
            <a:endParaRPr/>
          </a:p>
          <a:p>
            <a:pPr indent="0" lvl="0" marL="0" rtl="0" algn="l">
              <a:lnSpc>
                <a:spcPct val="100000"/>
              </a:lnSpc>
              <a:spcBef>
                <a:spcPts val="0"/>
              </a:spcBef>
              <a:spcAft>
                <a:spcPts val="0"/>
              </a:spcAft>
              <a:buSzPts val="1100"/>
              <a:buNone/>
            </a:pPr>
            <a:r>
              <a:rPr lang="en"/>
              <a:t>Hello everyone! My name is Lissette Wilhelm and I am joined by Satyam and Karina. We are presenting on our research of the optimal path for </a:t>
            </a:r>
            <a:r>
              <a:rPr lang="en"/>
              <a:t>variable</a:t>
            </a:r>
            <a:r>
              <a:rPr lang="en"/>
              <a:t> joint stiffness in underactuated systems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000a76a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000a76a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intermediate points that were generated form the optimal path.  </a:t>
            </a:r>
            <a:endParaRPr/>
          </a:p>
          <a:p>
            <a:pPr indent="0" lvl="0" marL="0" rtl="0" algn="l">
              <a:spcBef>
                <a:spcPts val="0"/>
              </a:spcBef>
              <a:spcAft>
                <a:spcPts val="0"/>
              </a:spcAft>
              <a:buNone/>
            </a:pPr>
            <a:r>
              <a:rPr lang="en"/>
              <a:t>This is mostly linear for the end </a:t>
            </a:r>
            <a:r>
              <a:rPr lang="en"/>
              <a:t>point</a:t>
            </a:r>
            <a:r>
              <a:rPr lang="en"/>
              <a:t> phases. Travels in almost </a:t>
            </a:r>
            <a:r>
              <a:rPr lang="en"/>
              <a:t>straight</a:t>
            </a:r>
            <a:r>
              <a:rPr lang="en"/>
              <a:t> path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094f722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094f722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This is just shows all the frames put </a:t>
            </a:r>
            <a:r>
              <a:rPr lang="en"/>
              <a:t>together</a:t>
            </a:r>
            <a:r>
              <a:rPr lang="en"/>
              <a:t> with its respective </a:t>
            </a:r>
            <a:r>
              <a:rPr lang="en"/>
              <a:t>graph</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000a76a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000a76a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results show optimal paths for both proximal and distal joint </a:t>
            </a:r>
            <a:r>
              <a:rPr lang="en"/>
              <a:t>stiffness for the two types of grasp primitives (i.e pinch and wrap) which consistent with the general idea that for a pinch grasp stiffer distal joint</a:t>
            </a:r>
            <a:r>
              <a:rPr lang="en"/>
              <a:t>.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faafdd7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faafdd7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Additionally this graph shows  that the tendon tension is the similar for both grasp primitives.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000a76ab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000a76ab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 the graphs we saw, the paths were not as smooth </a:t>
            </a:r>
            <a:r>
              <a:rPr lang="en"/>
              <a:t>because</a:t>
            </a:r>
            <a:r>
              <a:rPr lang="en"/>
              <a:t> our interval values were set to 5 degrees. The path will become smoother by </a:t>
            </a:r>
            <a:r>
              <a:rPr lang="en"/>
              <a:t>increasing</a:t>
            </a:r>
            <a:r>
              <a:rPr lang="en"/>
              <a:t> the granularity.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000a76a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000a76a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Noto Sans Symbols"/>
              <a:buChar char="➢"/>
            </a:pPr>
            <a:r>
              <a:rPr lang="en" sz="2000">
                <a:solidFill>
                  <a:srgbClr val="434343"/>
                </a:solidFill>
              </a:rPr>
              <a:t> Additionally </a:t>
            </a:r>
            <a:r>
              <a:rPr lang="en" sz="2000">
                <a:solidFill>
                  <a:srgbClr val="434343"/>
                </a:solidFill>
              </a:rPr>
              <a:t>If we have knowledge of actuators, we can substitute actuator effort from one configuration to another as edge length between two nodes to generate energy optimal path. </a:t>
            </a:r>
            <a:endParaRPr sz="2000">
              <a:solidFill>
                <a:srgbClr val="434343"/>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For our future work we plan to change the len… </a:t>
            </a:r>
            <a:endParaRPr/>
          </a:p>
          <a:p>
            <a:pPr indent="-298450" lvl="0" marL="457200" rtl="0" algn="l">
              <a:spcBef>
                <a:spcPts val="0"/>
              </a:spcBef>
              <a:spcAft>
                <a:spcPts val="0"/>
              </a:spcAft>
              <a:buSzPts val="1100"/>
              <a:buChar char="●"/>
            </a:pPr>
            <a:r>
              <a:rPr lang="en"/>
              <a:t>Additionally if we have </a:t>
            </a:r>
            <a:r>
              <a:rPr lang="en"/>
              <a:t>knowledge</a:t>
            </a:r>
            <a:r>
              <a:rPr lang="en"/>
              <a:t> ab….</a:t>
            </a:r>
            <a:endParaRPr/>
          </a:p>
          <a:p>
            <a:pPr indent="-298450" lvl="0" marL="457200" rtl="0" algn="l">
              <a:spcBef>
                <a:spcPts val="0"/>
              </a:spcBef>
              <a:spcAft>
                <a:spcPts val="0"/>
              </a:spcAft>
              <a:buSzPts val="1100"/>
              <a:buChar char="●"/>
            </a:pPr>
            <a:r>
              <a:rPr lang="en"/>
              <a:t>Last two points we will implement in our own </a:t>
            </a:r>
            <a:r>
              <a:rPr lang="en"/>
              <a:t>research in adding  time scaling as well as creating the actual controller for the system we presented earlier. </a:t>
            </a:r>
            <a:endParaRPr/>
          </a:p>
          <a:p>
            <a:pPr indent="-298450" lvl="0" marL="457200" rtl="0" algn="l">
              <a:spcBef>
                <a:spcPts val="0"/>
              </a:spcBef>
              <a:spcAft>
                <a:spcPts val="0"/>
              </a:spcAft>
              <a:buSzPts val="1100"/>
              <a:buChar char="●"/>
            </a:pPr>
            <a:r>
              <a:rPr lang="en"/>
              <a:t>Right now we have done the preliminary steps so we will follow through with some additional modifications to make a controller for the variable joint stiffness hand we are working with</a:t>
            </a:r>
            <a:r>
              <a:rPr lang="en"/>
              <a:t>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The way we </a:t>
            </a:r>
            <a:r>
              <a:rPr lang="en"/>
              <a:t>calculated</a:t>
            </a:r>
            <a:r>
              <a:rPr lang="en"/>
              <a:t> dynamics that is quiasi static (w/out gravity) if we have gravity we can include in dynamics equation </a:t>
            </a:r>
            <a:endParaRPr/>
          </a:p>
          <a:p>
            <a:pPr indent="-298450" lvl="0" marL="457200" rtl="0" algn="l">
              <a:spcBef>
                <a:spcPts val="0"/>
              </a:spcBef>
              <a:spcAft>
                <a:spcPts val="0"/>
              </a:spcAft>
              <a:buSzPts val="1100"/>
              <a:buChar char="●"/>
            </a:pPr>
            <a:r>
              <a:rPr lang="en"/>
              <a:t>Contact dynamics (include)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000a76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000a76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250e79c0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g1250e79c0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Lissette</a:t>
            </a:r>
            <a:endParaRPr/>
          </a:p>
          <a:p>
            <a:pPr indent="0" lvl="0" marL="0" rtl="0" algn="l">
              <a:lnSpc>
                <a:spcPct val="100000"/>
              </a:lnSpc>
              <a:spcBef>
                <a:spcPts val="0"/>
              </a:spcBef>
              <a:spcAft>
                <a:spcPts val="0"/>
              </a:spcAft>
              <a:buNone/>
            </a:pPr>
            <a:r>
              <a:rPr lang="en"/>
              <a:t>So what are they?</a:t>
            </a:r>
            <a:endParaRPr/>
          </a:p>
          <a:p>
            <a:pPr indent="0" lvl="0" marL="0" rtl="0" algn="l">
              <a:lnSpc>
                <a:spcPct val="100000"/>
              </a:lnSpc>
              <a:spcBef>
                <a:spcPts val="0"/>
              </a:spcBef>
              <a:spcAft>
                <a:spcPts val="0"/>
              </a:spcAft>
              <a:buNone/>
            </a:pPr>
            <a:r>
              <a:rPr lang="en"/>
              <a:t>Underactuated systems are systems that have fewer degrees of actuated freedom than of total degrees of freedom.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Underactuated systems are lighter weight, more efficient, consume less energy, and can prevent damage when coupled with </a:t>
            </a:r>
            <a:r>
              <a:rPr lang="en"/>
              <a:t>compliant</a:t>
            </a:r>
            <a:r>
              <a:rPr lang="en"/>
              <a:t> systems.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As you can see in the figure on the right, both systems have one actuated degree of freedom which is less than the system’s total 2 degrees of freedom</a:t>
            </a:r>
            <a:endParaRPr/>
          </a:p>
          <a:p>
            <a:pPr indent="0" lvl="0" marL="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Char char="●"/>
            </a:pPr>
            <a:r>
              <a:rPr lang="en"/>
              <a:t> Motivation is provided for problem and related to realworld	domains.</a:t>
            </a:r>
            <a:endParaRPr/>
          </a:p>
          <a:p>
            <a:pPr indent="-298450" lvl="0" marL="457200" rtl="0" algn="l">
              <a:lnSpc>
                <a:spcPct val="100000"/>
              </a:lnSpc>
              <a:spcBef>
                <a:spcPts val="0"/>
              </a:spcBef>
              <a:spcAft>
                <a:spcPts val="0"/>
              </a:spcAft>
              <a:buSzPts val="1100"/>
              <a:buChar char="●"/>
            </a:pPr>
            <a:r>
              <a:rPr lang="en"/>
              <a:t>Argument for relevance to controls and/or robotics is strong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faafdd7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faafdd7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Lissette</a:t>
            </a:r>
            <a:endParaRPr/>
          </a:p>
          <a:p>
            <a:pPr indent="0" lvl="0" marL="0" rtl="0" algn="l">
              <a:spcBef>
                <a:spcPts val="0"/>
              </a:spcBef>
              <a:spcAft>
                <a:spcPts val="0"/>
              </a:spcAft>
              <a:buNone/>
            </a:pPr>
            <a:r>
              <a:rPr lang="en"/>
              <a:t>These systems lack direct control over the joint angles which can’t create </a:t>
            </a:r>
            <a:r>
              <a:rPr lang="en"/>
              <a:t>arbitrary</a:t>
            </a:r>
            <a:r>
              <a:rPr lang="en"/>
              <a:t> trajectories in the configuration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Underactuated systems can allow </a:t>
            </a:r>
            <a:r>
              <a:rPr lang="en"/>
              <a:t>control</a:t>
            </a:r>
            <a:r>
              <a:rPr lang="en"/>
              <a:t> over desired positions by changing the joint stiffness.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real world example of an underactuated system. The distal knuckles are hydraulic and can inflated and deflated to change the stiffness.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000a76ab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000a76ab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50e79c0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250e79c05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aim of the project was to develop an optimal path for the control inputs which in this case are joint </a:t>
            </a:r>
            <a:r>
              <a:rPr lang="en"/>
              <a:t>stiffnesses</a:t>
            </a:r>
            <a:r>
              <a:rPr lang="en"/>
              <a:t> and tension with which the tendon is pulled to </a:t>
            </a:r>
            <a:r>
              <a:rPr lang="en"/>
              <a:t>change</a:t>
            </a:r>
            <a:r>
              <a:rPr lang="en"/>
              <a:t> the configuration of the system from any starting configuration to any desired configuration. For this </a:t>
            </a:r>
            <a:r>
              <a:rPr lang="en"/>
              <a:t>system</a:t>
            </a:r>
            <a:r>
              <a:rPr lang="en"/>
              <a:t>, there are three links and the stiffness of proximal and distal joint can be changed.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faafdd7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faafdd7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Since realistic systems are highly non linear, intermediate points </a:t>
            </a:r>
            <a:r>
              <a:rPr lang="en">
                <a:solidFill>
                  <a:schemeClr val="dk1"/>
                </a:solidFill>
              </a:rPr>
              <a:t>calculated by interpolating from control inputs of the end configuration </a:t>
            </a:r>
            <a:r>
              <a:rPr lang="en">
                <a:solidFill>
                  <a:schemeClr val="dk1"/>
                </a:solidFill>
              </a:rPr>
              <a:t>can lead to an undesired intermediate configuration which disregards any other objective. So the following framework is developed which starts with calculating stiffness and tension and ends with graph search.</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faafdd7b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faafdd7b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constraint equations are used to calculate stiffness and tension values at equilibrium for each possible configuration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faafdd7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faafdd7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for the graph search, each possible configuration along with the information of stiffness and tension to maintain that configuration at equilibrium is considered a separate node. Nodes are connected when either stiffness or tension value is equal amongst the nodes. The edge length connecting the nodes is calculated according to the objective function. Here the objective was to minimize actual path length travelled by end point. A* search algorithm is then used to find an optimal path where heuristic was the cartesian distance between current node and end node.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faafdd7b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faafdd7b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experiments we generated optimal paths for the end configurations of  two  of grasp types (i.e. wrap and pinch).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 name="Google Shape;16;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1200"/>
              </a:spcBef>
              <a:spcAft>
                <a:spcPts val="0"/>
              </a:spcAft>
              <a:buSzPts val="2800"/>
              <a:buNone/>
              <a:defRPr sz="2800"/>
            </a:lvl1pPr>
            <a:lvl2pPr lvl="1" algn="ctr">
              <a:lnSpc>
                <a:spcPct val="100000"/>
              </a:lnSpc>
              <a:spcBef>
                <a:spcPts val="1200"/>
              </a:spcBef>
              <a:spcAft>
                <a:spcPts val="0"/>
              </a:spcAft>
              <a:buSzPts val="2800"/>
              <a:buNone/>
              <a:defRPr sz="2800"/>
            </a:lvl2pPr>
            <a:lvl3pPr lvl="2" algn="ctr">
              <a:lnSpc>
                <a:spcPct val="100000"/>
              </a:lnSpc>
              <a:spcBef>
                <a:spcPts val="1200"/>
              </a:spcBef>
              <a:spcAft>
                <a:spcPts val="0"/>
              </a:spcAft>
              <a:buSzPts val="2800"/>
              <a:buNone/>
              <a:defRPr sz="2800"/>
            </a:lvl3pPr>
            <a:lvl4pPr lvl="3" algn="ctr">
              <a:lnSpc>
                <a:spcPct val="100000"/>
              </a:lnSpc>
              <a:spcBef>
                <a:spcPts val="1200"/>
              </a:spcBef>
              <a:spcAft>
                <a:spcPts val="0"/>
              </a:spcAft>
              <a:buSzPts val="2800"/>
              <a:buNone/>
              <a:defRPr sz="2800"/>
            </a:lvl4pPr>
            <a:lvl5pPr lvl="4" algn="ctr">
              <a:lnSpc>
                <a:spcPct val="100000"/>
              </a:lnSpc>
              <a:spcBef>
                <a:spcPts val="1200"/>
              </a:spcBef>
              <a:spcAft>
                <a:spcPts val="0"/>
              </a:spcAft>
              <a:buSzPts val="2800"/>
              <a:buNone/>
              <a:defRPr sz="2800"/>
            </a:lvl5pPr>
            <a:lvl6pPr lvl="5" algn="ctr">
              <a:lnSpc>
                <a:spcPct val="100000"/>
              </a:lnSpc>
              <a:spcBef>
                <a:spcPts val="360"/>
              </a:spcBef>
              <a:spcAft>
                <a:spcPts val="0"/>
              </a:spcAft>
              <a:buSzPts val="2800"/>
              <a:buNone/>
              <a:defRPr sz="2800"/>
            </a:lvl6pPr>
            <a:lvl7pPr lvl="6" algn="ctr">
              <a:lnSpc>
                <a:spcPct val="100000"/>
              </a:lnSpc>
              <a:spcBef>
                <a:spcPts val="360"/>
              </a:spcBef>
              <a:spcAft>
                <a:spcPts val="0"/>
              </a:spcAft>
              <a:buSzPts val="2800"/>
              <a:buNone/>
              <a:defRPr sz="2800"/>
            </a:lvl7pPr>
            <a:lvl8pPr lvl="7" algn="ctr">
              <a:lnSpc>
                <a:spcPct val="100000"/>
              </a:lnSpc>
              <a:spcBef>
                <a:spcPts val="360"/>
              </a:spcBef>
              <a:spcAft>
                <a:spcPts val="0"/>
              </a:spcAft>
              <a:buSzPts val="2800"/>
              <a:buNone/>
              <a:defRPr sz="2800"/>
            </a:lvl8pPr>
            <a:lvl9pPr lvl="8" algn="ctr">
              <a:lnSpc>
                <a:spcPct val="100000"/>
              </a:lnSpc>
              <a:spcBef>
                <a:spcPts val="360"/>
              </a:spcBef>
              <a:spcAft>
                <a:spcPts val="0"/>
              </a:spcAft>
              <a:buSzPts val="2800"/>
              <a:buNone/>
              <a:defRPr sz="2800"/>
            </a:lvl9pPr>
          </a:lstStyle>
          <a:p/>
        </p:txBody>
      </p:sp>
      <p:sp>
        <p:nvSpPr>
          <p:cNvPr id="17" name="Google Shape;17;p25"/>
          <p:cNvSpPr txBox="1"/>
          <p:nvPr>
            <p:ph idx="12" type="sldNum"/>
          </p:nvPr>
        </p:nvSpPr>
        <p:spPr>
          <a:xfrm>
            <a:off x="8472458" y="4663217"/>
            <a:ext cx="548700" cy="39360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2800" u="none" cap="none" strike="noStrike">
                <a:solidFill>
                  <a:srgbClr val="F16321"/>
                </a:solidFill>
                <a:latin typeface="Arial"/>
                <a:ea typeface="Arial"/>
                <a:cs typeface="Arial"/>
                <a:sym typeface="Arial"/>
              </a:defRPr>
            </a:lvl1pPr>
            <a:lvl2pPr lvl="1"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2pPr>
            <a:lvl3pPr lvl="2"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3pPr>
            <a:lvl4pPr lvl="3"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4pPr>
            <a:lvl5pPr lvl="4"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5pPr>
            <a:lvl6pPr lvl="5"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6pPr>
            <a:lvl7pPr lvl="6"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7pPr>
            <a:lvl8pPr lvl="7"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8pPr>
            <a:lvl9pPr lvl="8"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9pPr>
          </a:lstStyle>
          <a:p/>
        </p:txBody>
      </p:sp>
      <p:sp>
        <p:nvSpPr>
          <p:cNvPr id="20" name="Google Shape;20;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marR="0" algn="l">
              <a:lnSpc>
                <a:spcPct val="100000"/>
              </a:lnSpc>
              <a:spcBef>
                <a:spcPts val="0"/>
              </a:spcBef>
              <a:spcAft>
                <a:spcPts val="0"/>
              </a:spcAft>
              <a:buClr>
                <a:srgbClr val="434343"/>
              </a:buClr>
              <a:buSzPts val="2000"/>
              <a:buFont typeface="Noto Sans Symbols"/>
              <a:buChar char="➢"/>
              <a:defRPr b="0" i="0" sz="2000" u="none" cap="none" strike="noStrike">
                <a:solidFill>
                  <a:srgbClr val="434343"/>
                </a:solidFill>
                <a:latin typeface="Arial"/>
                <a:ea typeface="Arial"/>
                <a:cs typeface="Arial"/>
                <a:sym typeface="Arial"/>
              </a:defRPr>
            </a:lvl1pPr>
            <a:lvl2pPr indent="-330200" lvl="1" marL="914400" marR="0" algn="l">
              <a:lnSpc>
                <a:spcPct val="100000"/>
              </a:lnSpc>
              <a:spcBef>
                <a:spcPts val="0"/>
              </a:spcBef>
              <a:spcAft>
                <a:spcPts val="0"/>
              </a:spcAft>
              <a:buClr>
                <a:srgbClr val="434343"/>
              </a:buClr>
              <a:buSzPts val="1600"/>
              <a:buFont typeface="Noto Sans Symbols"/>
              <a:buChar char="•"/>
              <a:defRPr b="0" i="0" sz="1600" u="none" cap="none" strike="noStrike">
                <a:solidFill>
                  <a:srgbClr val="434343"/>
                </a:solidFill>
                <a:latin typeface="Arial"/>
                <a:ea typeface="Arial"/>
                <a:cs typeface="Arial"/>
                <a:sym typeface="Arial"/>
              </a:defRPr>
            </a:lvl2pPr>
            <a:lvl3pPr indent="-342900" lvl="2" marL="1371600" marR="0" algn="l">
              <a:lnSpc>
                <a:spcPct val="100000"/>
              </a:lnSpc>
              <a:spcBef>
                <a:spcPts val="0"/>
              </a:spcBef>
              <a:spcAft>
                <a:spcPts val="0"/>
              </a:spcAft>
              <a:buClr>
                <a:srgbClr val="434343"/>
              </a:buClr>
              <a:buSzPts val="1800"/>
              <a:buFont typeface="Noto Sans Symbols"/>
              <a:buChar char="▪"/>
              <a:defRPr b="0" i="0" sz="1600" u="none" cap="none" strike="noStrike">
                <a:solidFill>
                  <a:srgbClr val="434343"/>
                </a:solidFill>
                <a:latin typeface="Arial"/>
                <a:ea typeface="Arial"/>
                <a:cs typeface="Arial"/>
                <a:sym typeface="Arial"/>
              </a:defRPr>
            </a:lvl3pPr>
            <a:lvl4pPr indent="-330200" lvl="3" marL="1828800" marR="0" algn="l">
              <a:lnSpc>
                <a:spcPct val="100000"/>
              </a:lnSpc>
              <a:spcBef>
                <a:spcPts val="0"/>
              </a:spcBef>
              <a:spcAft>
                <a:spcPts val="0"/>
              </a:spcAft>
              <a:buClr>
                <a:srgbClr val="434343"/>
              </a:buClr>
              <a:buSzPts val="1600"/>
              <a:buFont typeface="Verdana"/>
              <a:buChar char="–"/>
              <a:defRPr b="0" i="0" sz="1600" u="none" cap="none" strike="noStrike">
                <a:solidFill>
                  <a:srgbClr val="434343"/>
                </a:solidFill>
                <a:latin typeface="Arial"/>
                <a:ea typeface="Arial"/>
                <a:cs typeface="Arial"/>
                <a:sym typeface="Arial"/>
              </a:defRPr>
            </a:lvl4pPr>
            <a:lvl5pPr indent="-330200" lvl="4" marL="2286000" marR="0" algn="l">
              <a:lnSpc>
                <a:spcPct val="100000"/>
              </a:lnSpc>
              <a:spcBef>
                <a:spcPts val="0"/>
              </a:spcBef>
              <a:spcAft>
                <a:spcPts val="0"/>
              </a:spcAft>
              <a:buClr>
                <a:srgbClr val="434343"/>
              </a:buClr>
              <a:buSzPts val="1600"/>
              <a:buFont typeface="Verdana"/>
              <a:buChar char="–"/>
              <a:defRPr b="0" i="0" sz="1600" u="none" cap="none" strike="noStrike">
                <a:solidFill>
                  <a:srgbClr val="434343"/>
                </a:solidFill>
                <a:latin typeface="Arial"/>
                <a:ea typeface="Arial"/>
                <a:cs typeface="Arial"/>
                <a:sym typeface="Arial"/>
              </a:defRPr>
            </a:lvl5pPr>
            <a:lvl6pPr indent="-342900" lvl="5" marL="2743200" marR="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1" name="Google Shape;21;p26"/>
          <p:cNvSpPr txBox="1"/>
          <p:nvPr>
            <p:ph idx="12" type="sldNum"/>
          </p:nvPr>
        </p:nvSpPr>
        <p:spPr>
          <a:xfrm>
            <a:off x="7" y="4749897"/>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
    <p:spTree>
      <p:nvGrpSpPr>
        <p:cNvPr id="22" name="Shape 22"/>
        <p:cNvGrpSpPr/>
        <p:nvPr/>
      </p:nvGrpSpPr>
      <p:grpSpPr>
        <a:xfrm>
          <a:off x="0" y="0"/>
          <a:ext cx="0" cy="0"/>
          <a:chOff x="0" y="0"/>
          <a:chExt cx="0" cy="0"/>
        </a:xfrm>
      </p:grpSpPr>
      <p:sp>
        <p:nvSpPr>
          <p:cNvPr id="23" name="Google Shape;23;p27"/>
          <p:cNvSpPr txBox="1"/>
          <p:nvPr>
            <p:ph type="title"/>
          </p:nvPr>
        </p:nvSpPr>
        <p:spPr>
          <a:xfrm>
            <a:off x="457200" y="1671778"/>
            <a:ext cx="8229600" cy="51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24" name="Google Shape;24;p27"/>
          <p:cNvPicPr preferRelativeResize="0"/>
          <p:nvPr/>
        </p:nvPicPr>
        <p:blipFill rotWithShape="1">
          <a:blip r:embed="rId2">
            <a:alphaModFix/>
          </a:blip>
          <a:srcRect b="0" l="0" r="0" t="0"/>
          <a:stretch/>
        </p:blipFill>
        <p:spPr>
          <a:xfrm>
            <a:off x="315862" y="389626"/>
            <a:ext cx="1857032" cy="598733"/>
          </a:xfrm>
          <a:prstGeom prst="rect">
            <a:avLst/>
          </a:prstGeom>
          <a:noFill/>
          <a:ln>
            <a:noFill/>
          </a:ln>
        </p:spPr>
      </p:pic>
      <p:sp>
        <p:nvSpPr>
          <p:cNvPr id="25" name="Google Shape;25;p27"/>
          <p:cNvSpPr txBox="1"/>
          <p:nvPr>
            <p:ph idx="1" type="body"/>
          </p:nvPr>
        </p:nvSpPr>
        <p:spPr>
          <a:xfrm>
            <a:off x="1111250" y="2914624"/>
            <a:ext cx="6932100" cy="1403400"/>
          </a:xfrm>
          <a:prstGeom prst="rect">
            <a:avLst/>
          </a:prstGeom>
          <a:noFill/>
          <a:ln>
            <a:noFill/>
          </a:ln>
        </p:spPr>
        <p:txBody>
          <a:bodyPr anchorCtr="0" anchor="t" bIns="91425" lIns="91425" spcFirstLastPara="1" rIns="91425" wrap="square" tIns="91425">
            <a:noAutofit/>
          </a:bodyPr>
          <a:lstStyle>
            <a:lvl1pPr indent="-228600" lvl="0" marL="457200" marR="0" algn="ctr">
              <a:lnSpc>
                <a:spcPct val="100000"/>
              </a:lnSpc>
              <a:spcBef>
                <a:spcPts val="1800"/>
              </a:spcBef>
              <a:spcAft>
                <a:spcPts val="0"/>
              </a:spcAft>
              <a:buClr>
                <a:srgbClr val="434343"/>
              </a:buClr>
              <a:buSzPts val="2000"/>
              <a:buFont typeface="Noto Sans Symbols"/>
              <a:buNone/>
              <a:defRPr b="0" i="0" sz="2400" u="none" cap="none" strike="noStrike">
                <a:solidFill>
                  <a:srgbClr val="434343"/>
                </a:solidFill>
                <a:latin typeface="Arial"/>
                <a:ea typeface="Arial"/>
                <a:cs typeface="Arial"/>
                <a:sym typeface="Arial"/>
              </a:defRPr>
            </a:lvl1pPr>
            <a:lvl2pPr indent="-228600" lvl="1" marL="914400" marR="0" algn="l">
              <a:lnSpc>
                <a:spcPct val="200000"/>
              </a:lnSpc>
              <a:spcBef>
                <a:spcPts val="0"/>
              </a:spcBef>
              <a:spcAft>
                <a:spcPts val="0"/>
              </a:spcAft>
              <a:buClr>
                <a:srgbClr val="6C2C0C"/>
              </a:buClr>
              <a:buSzPts val="2250"/>
              <a:buFont typeface="Arial"/>
              <a:buNone/>
              <a:defRPr b="0" i="0" sz="1800" u="none" cap="none" strike="noStrike">
                <a:solidFill>
                  <a:srgbClr val="6C2C0C"/>
                </a:solidFill>
                <a:latin typeface="Arial"/>
                <a:ea typeface="Arial"/>
                <a:cs typeface="Arial"/>
                <a:sym typeface="Arial"/>
              </a:defRPr>
            </a:lvl2pPr>
            <a:lvl3pPr indent="-342900" lvl="2" marL="1371600" marR="0" algn="l">
              <a:lnSpc>
                <a:spcPct val="200000"/>
              </a:lnSpc>
              <a:spcBef>
                <a:spcPts val="0"/>
              </a:spcBef>
              <a:spcAft>
                <a:spcPts val="0"/>
              </a:spcAft>
              <a:buClr>
                <a:schemeClr val="dk2"/>
              </a:buClr>
              <a:buSzPts val="1800"/>
              <a:buFont typeface="Noto Sans Symbols"/>
              <a:buChar char="▪"/>
              <a:defRPr b="0" i="0" sz="1800" u="none" cap="none" strike="noStrike">
                <a:solidFill>
                  <a:srgbClr val="3B3B3B"/>
                </a:solidFill>
                <a:latin typeface="Arial"/>
                <a:ea typeface="Arial"/>
                <a:cs typeface="Arial"/>
                <a:sym typeface="Arial"/>
              </a:defRPr>
            </a:lvl3pPr>
            <a:lvl4pPr indent="-342900" lvl="3" marL="1828800" marR="0" algn="l">
              <a:lnSpc>
                <a:spcPct val="200000"/>
              </a:lnSpc>
              <a:spcBef>
                <a:spcPts val="0"/>
              </a:spcBef>
              <a:spcAft>
                <a:spcPts val="0"/>
              </a:spcAft>
              <a:buClr>
                <a:srgbClr val="3B3B3B"/>
              </a:buClr>
              <a:buSzPts val="1800"/>
              <a:buFont typeface="Verdana"/>
              <a:buChar char="–"/>
              <a:defRPr b="0" i="0" sz="1800" u="none" cap="none" strike="noStrike">
                <a:solidFill>
                  <a:srgbClr val="3B3B3B"/>
                </a:solidFill>
                <a:latin typeface="Arial"/>
                <a:ea typeface="Arial"/>
                <a:cs typeface="Arial"/>
                <a:sym typeface="Arial"/>
              </a:defRPr>
            </a:lvl4pPr>
            <a:lvl5pPr indent="-342900" lvl="4" marL="2286000" marR="0" algn="l">
              <a:lnSpc>
                <a:spcPct val="200000"/>
              </a:lnSpc>
              <a:spcBef>
                <a:spcPts val="0"/>
              </a:spcBef>
              <a:spcAft>
                <a:spcPts val="0"/>
              </a:spcAft>
              <a:buClr>
                <a:srgbClr val="3B3B3B"/>
              </a:buClr>
              <a:buSzPts val="1800"/>
              <a:buFont typeface="Verdana"/>
              <a:buChar char="–"/>
              <a:defRPr b="0" i="0" sz="1800" u="none" cap="none" strike="noStrike">
                <a:solidFill>
                  <a:srgbClr val="3B3B3B"/>
                </a:solidFill>
                <a:latin typeface="Arial"/>
                <a:ea typeface="Arial"/>
                <a:cs typeface="Arial"/>
                <a:sym typeface="Arial"/>
              </a:defRPr>
            </a:lvl5pPr>
            <a:lvl6pPr indent="-342900" lvl="5" marL="27432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6" name="Google Shape;26;p27"/>
          <p:cNvSpPr/>
          <p:nvPr/>
        </p:nvSpPr>
        <p:spPr>
          <a:xfrm>
            <a:off x="7647925" y="4497200"/>
            <a:ext cx="1496100" cy="646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7"/>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AND_BODY_2">
    <p:spTree>
      <p:nvGrpSpPr>
        <p:cNvPr id="28" name="Shape 28"/>
        <p:cNvGrpSpPr/>
        <p:nvPr/>
      </p:nvGrpSpPr>
      <p:grpSpPr>
        <a:xfrm>
          <a:off x="0" y="0"/>
          <a:ext cx="0" cy="0"/>
          <a:chOff x="0" y="0"/>
          <a:chExt cx="0" cy="0"/>
        </a:xfrm>
      </p:grpSpPr>
      <p:sp>
        <p:nvSpPr>
          <p:cNvPr id="29" name="Google Shape;2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2800" u="none" cap="none" strike="noStrike">
                <a:solidFill>
                  <a:srgbClr val="F16321"/>
                </a:solidFill>
                <a:latin typeface="Arial"/>
                <a:ea typeface="Arial"/>
                <a:cs typeface="Arial"/>
                <a:sym typeface="Arial"/>
              </a:defRPr>
            </a:lvl1pPr>
            <a:lvl2pPr lvl="1"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2pPr>
            <a:lvl3pPr lvl="2"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3pPr>
            <a:lvl4pPr lvl="3"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4pPr>
            <a:lvl5pPr lvl="4"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5pPr>
            <a:lvl6pPr lvl="5"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6pPr>
            <a:lvl7pPr lvl="6"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7pPr>
            <a:lvl8pPr lvl="7"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8pPr>
            <a:lvl9pPr lvl="8"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9pPr>
          </a:lstStyle>
          <a:p/>
        </p:txBody>
      </p:sp>
      <p:sp>
        <p:nvSpPr>
          <p:cNvPr id="30" name="Google Shape;30;p28"/>
          <p:cNvSpPr txBox="1"/>
          <p:nvPr>
            <p:ph idx="12" type="sldNum"/>
          </p:nvPr>
        </p:nvSpPr>
        <p:spPr>
          <a:xfrm>
            <a:off x="7" y="4749897"/>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no logo">
  <p:cSld name="TITLE_AND_BODY_1">
    <p:spTree>
      <p:nvGrpSpPr>
        <p:cNvPr id="31" name="Shape 31"/>
        <p:cNvGrpSpPr/>
        <p:nvPr/>
      </p:nvGrpSpPr>
      <p:grpSpPr>
        <a:xfrm>
          <a:off x="0" y="0"/>
          <a:ext cx="0" cy="0"/>
          <a:chOff x="0" y="0"/>
          <a:chExt cx="0" cy="0"/>
        </a:xfrm>
      </p:grpSpPr>
      <p:sp>
        <p:nvSpPr>
          <p:cNvPr id="32" name="Google Shape;3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2800" u="none" cap="none" strike="noStrike">
                <a:solidFill>
                  <a:srgbClr val="F16321"/>
                </a:solidFill>
                <a:latin typeface="Arial"/>
                <a:ea typeface="Arial"/>
                <a:cs typeface="Arial"/>
                <a:sym typeface="Arial"/>
              </a:defRPr>
            </a:lvl1pPr>
            <a:lvl2pPr lvl="1"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2pPr>
            <a:lvl3pPr lvl="2"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3pPr>
            <a:lvl4pPr lvl="3"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4pPr>
            <a:lvl5pPr lvl="4"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5pPr>
            <a:lvl6pPr lvl="5"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6pPr>
            <a:lvl7pPr lvl="6"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7pPr>
            <a:lvl8pPr lvl="7"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8pPr>
            <a:lvl9pPr lvl="8"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9pPr>
          </a:lstStyle>
          <a:p/>
        </p:txBody>
      </p:sp>
      <p:sp>
        <p:nvSpPr>
          <p:cNvPr id="33" name="Google Shape;33;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marR="0" algn="l">
              <a:lnSpc>
                <a:spcPct val="100000"/>
              </a:lnSpc>
              <a:spcBef>
                <a:spcPts val="0"/>
              </a:spcBef>
              <a:spcAft>
                <a:spcPts val="0"/>
              </a:spcAft>
              <a:buClr>
                <a:srgbClr val="434343"/>
              </a:buClr>
              <a:buSzPts val="2000"/>
              <a:buFont typeface="Noto Sans Symbols"/>
              <a:buChar char="➢"/>
              <a:defRPr b="0" i="0" sz="2000" u="none" cap="none" strike="noStrike">
                <a:solidFill>
                  <a:srgbClr val="434343"/>
                </a:solidFill>
                <a:latin typeface="Arial"/>
                <a:ea typeface="Arial"/>
                <a:cs typeface="Arial"/>
                <a:sym typeface="Arial"/>
              </a:defRPr>
            </a:lvl1pPr>
            <a:lvl2pPr indent="-330200" lvl="1" marL="914400" marR="0" algn="l">
              <a:lnSpc>
                <a:spcPct val="100000"/>
              </a:lnSpc>
              <a:spcBef>
                <a:spcPts val="0"/>
              </a:spcBef>
              <a:spcAft>
                <a:spcPts val="0"/>
              </a:spcAft>
              <a:buClr>
                <a:srgbClr val="434343"/>
              </a:buClr>
              <a:buSzPts val="1600"/>
              <a:buFont typeface="Noto Sans Symbols"/>
              <a:buChar char="•"/>
              <a:defRPr b="0" i="0" sz="1600" u="none" cap="none" strike="noStrike">
                <a:solidFill>
                  <a:srgbClr val="434343"/>
                </a:solidFill>
                <a:latin typeface="Arial"/>
                <a:ea typeface="Arial"/>
                <a:cs typeface="Arial"/>
                <a:sym typeface="Arial"/>
              </a:defRPr>
            </a:lvl2pPr>
            <a:lvl3pPr indent="-342900" lvl="2" marL="1371600" marR="0" algn="l">
              <a:lnSpc>
                <a:spcPct val="100000"/>
              </a:lnSpc>
              <a:spcBef>
                <a:spcPts val="0"/>
              </a:spcBef>
              <a:spcAft>
                <a:spcPts val="0"/>
              </a:spcAft>
              <a:buClr>
                <a:srgbClr val="434343"/>
              </a:buClr>
              <a:buSzPts val="1800"/>
              <a:buFont typeface="Noto Sans Symbols"/>
              <a:buChar char="▪"/>
              <a:defRPr b="0" i="0" sz="1600" u="none" cap="none" strike="noStrike">
                <a:solidFill>
                  <a:srgbClr val="434343"/>
                </a:solidFill>
                <a:latin typeface="Arial"/>
                <a:ea typeface="Arial"/>
                <a:cs typeface="Arial"/>
                <a:sym typeface="Arial"/>
              </a:defRPr>
            </a:lvl3pPr>
            <a:lvl4pPr indent="-330200" lvl="3" marL="1828800" marR="0" algn="l">
              <a:lnSpc>
                <a:spcPct val="100000"/>
              </a:lnSpc>
              <a:spcBef>
                <a:spcPts val="0"/>
              </a:spcBef>
              <a:spcAft>
                <a:spcPts val="0"/>
              </a:spcAft>
              <a:buClr>
                <a:srgbClr val="434343"/>
              </a:buClr>
              <a:buSzPts val="1600"/>
              <a:buFont typeface="Verdana"/>
              <a:buChar char="–"/>
              <a:defRPr b="0" i="0" sz="1600" u="none" cap="none" strike="noStrike">
                <a:solidFill>
                  <a:srgbClr val="434343"/>
                </a:solidFill>
                <a:latin typeface="Arial"/>
                <a:ea typeface="Arial"/>
                <a:cs typeface="Arial"/>
                <a:sym typeface="Arial"/>
              </a:defRPr>
            </a:lvl4pPr>
            <a:lvl5pPr indent="-330200" lvl="4" marL="2286000" marR="0" algn="l">
              <a:lnSpc>
                <a:spcPct val="100000"/>
              </a:lnSpc>
              <a:spcBef>
                <a:spcPts val="0"/>
              </a:spcBef>
              <a:spcAft>
                <a:spcPts val="0"/>
              </a:spcAft>
              <a:buClr>
                <a:srgbClr val="434343"/>
              </a:buClr>
              <a:buSzPts val="1600"/>
              <a:buFont typeface="Verdana"/>
              <a:buChar char="–"/>
              <a:defRPr b="0" i="0" sz="1600" u="none" cap="none" strike="noStrike">
                <a:solidFill>
                  <a:srgbClr val="434343"/>
                </a:solidFill>
                <a:latin typeface="Arial"/>
                <a:ea typeface="Arial"/>
                <a:cs typeface="Arial"/>
                <a:sym typeface="Arial"/>
              </a:defRPr>
            </a:lvl5pPr>
            <a:lvl6pPr indent="-342900" lvl="5" marL="2743200" marR="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34" name="Google Shape;34;p29"/>
          <p:cNvSpPr txBox="1"/>
          <p:nvPr>
            <p:ph idx="12" type="sldNum"/>
          </p:nvPr>
        </p:nvSpPr>
        <p:spPr>
          <a:xfrm>
            <a:off x="7" y="4749897"/>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35" name="Google Shape;35;p29"/>
          <p:cNvSpPr/>
          <p:nvPr/>
        </p:nvSpPr>
        <p:spPr>
          <a:xfrm>
            <a:off x="7647925" y="4497200"/>
            <a:ext cx="1496100" cy="646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logo">
  <p:cSld name="TITLE_AND_BODY_1_1">
    <p:spTree>
      <p:nvGrpSpPr>
        <p:cNvPr id="36" name="Shape 36"/>
        <p:cNvGrpSpPr/>
        <p:nvPr/>
      </p:nvGrpSpPr>
      <p:grpSpPr>
        <a:xfrm>
          <a:off x="0" y="0"/>
          <a:ext cx="0" cy="0"/>
          <a:chOff x="0" y="0"/>
          <a:chExt cx="0" cy="0"/>
        </a:xfrm>
      </p:grpSpPr>
      <p:sp>
        <p:nvSpPr>
          <p:cNvPr id="37" name="Google Shape;3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2800" u="none" cap="none" strike="noStrike">
                <a:solidFill>
                  <a:srgbClr val="F16321"/>
                </a:solidFill>
                <a:latin typeface="Arial"/>
                <a:ea typeface="Arial"/>
                <a:cs typeface="Arial"/>
                <a:sym typeface="Arial"/>
              </a:defRPr>
            </a:lvl1pPr>
            <a:lvl2pPr lvl="1"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2pPr>
            <a:lvl3pPr lvl="2"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3pPr>
            <a:lvl4pPr lvl="3"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4pPr>
            <a:lvl5pPr lvl="4" marR="0" algn="l">
              <a:lnSpc>
                <a:spcPct val="100000"/>
              </a:lnSpc>
              <a:spcBef>
                <a:spcPts val="0"/>
              </a:spcBef>
              <a:spcAft>
                <a:spcPts val="0"/>
              </a:spcAft>
              <a:buSzPts val="1400"/>
              <a:buNone/>
              <a:defRPr b="0" i="0" sz="2400" u="none" cap="none" strike="noStrike">
                <a:solidFill>
                  <a:srgbClr val="595959"/>
                </a:solidFill>
                <a:latin typeface="Verdana"/>
                <a:ea typeface="Verdana"/>
                <a:cs typeface="Verdana"/>
                <a:sym typeface="Verdana"/>
              </a:defRPr>
            </a:lvl5pPr>
            <a:lvl6pPr lvl="5"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6pPr>
            <a:lvl7pPr lvl="6"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7pPr>
            <a:lvl8pPr lvl="7"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8pPr>
            <a:lvl9pPr lvl="8" marR="0" algn="ctr">
              <a:lnSpc>
                <a:spcPct val="100000"/>
              </a:lnSpc>
              <a:spcBef>
                <a:spcPts val="0"/>
              </a:spcBef>
              <a:spcAft>
                <a:spcPts val="0"/>
              </a:spcAft>
              <a:buSzPts val="1400"/>
              <a:buNone/>
              <a:defRPr b="0" i="0" sz="3600" u="none" cap="none" strike="noStrike">
                <a:solidFill>
                  <a:schemeClr val="lt2"/>
                </a:solidFill>
                <a:latin typeface="Tahoma"/>
                <a:ea typeface="Tahoma"/>
                <a:cs typeface="Tahoma"/>
                <a:sym typeface="Tahoma"/>
              </a:defRPr>
            </a:lvl9pPr>
          </a:lstStyle>
          <a:p/>
        </p:txBody>
      </p:sp>
      <p:sp>
        <p:nvSpPr>
          <p:cNvPr id="38" name="Google Shape;38;p30"/>
          <p:cNvSpPr txBox="1"/>
          <p:nvPr>
            <p:ph idx="12" type="sldNum"/>
          </p:nvPr>
        </p:nvSpPr>
        <p:spPr>
          <a:xfrm>
            <a:off x="7" y="4749897"/>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39" name="Google Shape;39;p30"/>
          <p:cNvSpPr/>
          <p:nvPr/>
        </p:nvSpPr>
        <p:spPr>
          <a:xfrm>
            <a:off x="7647925" y="4497200"/>
            <a:ext cx="1496100" cy="646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377428"/>
            <a:ext cx="8229600" cy="514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rgbClr val="F1632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595959"/>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595959"/>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595959"/>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595959"/>
                </a:solidFill>
                <a:latin typeface="Verdana"/>
                <a:ea typeface="Verdana"/>
                <a:cs typeface="Verdana"/>
                <a:sym typeface="Verdana"/>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chemeClr val="lt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chemeClr val="lt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chemeClr val="lt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chemeClr val="lt2"/>
                </a:solidFill>
                <a:latin typeface="Tahoma"/>
                <a:ea typeface="Tahoma"/>
                <a:cs typeface="Tahoma"/>
                <a:sym typeface="Tahoma"/>
              </a:defRPr>
            </a:lvl9pPr>
          </a:lstStyle>
          <a:p/>
        </p:txBody>
      </p:sp>
      <p:sp>
        <p:nvSpPr>
          <p:cNvPr id="7" name="Google Shape;7;p24"/>
          <p:cNvSpPr txBox="1"/>
          <p:nvPr>
            <p:ph idx="1" type="body"/>
          </p:nvPr>
        </p:nvSpPr>
        <p:spPr>
          <a:xfrm>
            <a:off x="457200" y="1065571"/>
            <a:ext cx="8229600" cy="32577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1200"/>
              </a:spcBef>
              <a:spcAft>
                <a:spcPts val="0"/>
              </a:spcAft>
              <a:buClr>
                <a:srgbClr val="F16321"/>
              </a:buClr>
              <a:buSzPts val="2000"/>
              <a:buFont typeface="Noto Sans Symbols"/>
              <a:buChar char="➢"/>
              <a:defRPr b="0" i="0" sz="2000" u="none" cap="none" strike="noStrike">
                <a:solidFill>
                  <a:srgbClr val="221F20"/>
                </a:solidFill>
                <a:latin typeface="Arial"/>
                <a:ea typeface="Arial"/>
                <a:cs typeface="Arial"/>
                <a:sym typeface="Arial"/>
              </a:defRPr>
            </a:lvl1pPr>
            <a:lvl2pPr indent="-371475" lvl="1" marL="914400" marR="0" rtl="0" algn="l">
              <a:lnSpc>
                <a:spcPct val="100000"/>
              </a:lnSpc>
              <a:spcBef>
                <a:spcPts val="1200"/>
              </a:spcBef>
              <a:spcAft>
                <a:spcPts val="0"/>
              </a:spcAft>
              <a:buClr>
                <a:srgbClr val="6C2C0C"/>
              </a:buClr>
              <a:buSzPts val="2250"/>
              <a:buFont typeface="Arial"/>
              <a:buChar char="•"/>
              <a:defRPr b="0" i="0" sz="1800" u="none" cap="none" strike="noStrike">
                <a:solidFill>
                  <a:srgbClr val="6C2C0C"/>
                </a:solidFill>
                <a:latin typeface="Arial"/>
                <a:ea typeface="Arial"/>
                <a:cs typeface="Arial"/>
                <a:sym typeface="Arial"/>
              </a:defRPr>
            </a:lvl2pPr>
            <a:lvl3pPr indent="-330200" lvl="2" marL="1371600" marR="0" rtl="0" algn="l">
              <a:lnSpc>
                <a:spcPct val="100000"/>
              </a:lnSpc>
              <a:spcBef>
                <a:spcPts val="1200"/>
              </a:spcBef>
              <a:spcAft>
                <a:spcPts val="0"/>
              </a:spcAft>
              <a:buClr>
                <a:schemeClr val="dk2"/>
              </a:buClr>
              <a:buSzPts val="1600"/>
              <a:buFont typeface="Noto Sans Symbols"/>
              <a:buChar char="▪"/>
              <a:defRPr b="0" i="0" sz="1600" u="none" cap="none" strike="noStrike">
                <a:solidFill>
                  <a:srgbClr val="3B3B3B"/>
                </a:solidFill>
                <a:latin typeface="Arial"/>
                <a:ea typeface="Arial"/>
                <a:cs typeface="Arial"/>
                <a:sym typeface="Arial"/>
              </a:defRPr>
            </a:lvl3pPr>
            <a:lvl4pPr indent="-330200" lvl="3" marL="1828800" marR="0" rtl="0" algn="l">
              <a:lnSpc>
                <a:spcPct val="100000"/>
              </a:lnSpc>
              <a:spcBef>
                <a:spcPts val="1200"/>
              </a:spcBef>
              <a:spcAft>
                <a:spcPts val="0"/>
              </a:spcAft>
              <a:buClr>
                <a:srgbClr val="3B3B3B"/>
              </a:buClr>
              <a:buSzPts val="1600"/>
              <a:buFont typeface="Verdana"/>
              <a:buChar char="–"/>
              <a:defRPr b="0" i="0" sz="1600" u="none" cap="none" strike="noStrike">
                <a:solidFill>
                  <a:srgbClr val="3B3B3B"/>
                </a:solidFill>
                <a:latin typeface="Arial"/>
                <a:ea typeface="Arial"/>
                <a:cs typeface="Arial"/>
                <a:sym typeface="Arial"/>
              </a:defRPr>
            </a:lvl4pPr>
            <a:lvl5pPr indent="-330200" lvl="4" marL="2286000" marR="0" rtl="0" algn="l">
              <a:lnSpc>
                <a:spcPct val="100000"/>
              </a:lnSpc>
              <a:spcBef>
                <a:spcPts val="1200"/>
              </a:spcBef>
              <a:spcAft>
                <a:spcPts val="0"/>
              </a:spcAft>
              <a:buClr>
                <a:srgbClr val="3B3B3B"/>
              </a:buClr>
              <a:buSzPts val="1600"/>
              <a:buFont typeface="Verdana"/>
              <a:buChar char="–"/>
              <a:defRPr b="0" i="0" sz="1600" u="none" cap="none" strike="noStrike">
                <a:solidFill>
                  <a:srgbClr val="3B3B3B"/>
                </a:solidFill>
                <a:latin typeface="Arial"/>
                <a:ea typeface="Arial"/>
                <a:cs typeface="Arial"/>
                <a:sym typeface="Arial"/>
              </a:defRPr>
            </a:lvl5pPr>
            <a:lvl6pPr indent="-342900" lvl="5" marL="27432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24"/>
          <p:cNvSpPr txBox="1"/>
          <p:nvPr>
            <p:ph idx="12" type="sldNum"/>
          </p:nvPr>
        </p:nvSpPr>
        <p:spPr>
          <a:xfrm>
            <a:off x="-346449" y="4846083"/>
            <a:ext cx="1176900" cy="2244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24"/>
          <p:cNvSpPr txBox="1"/>
          <p:nvPr>
            <p:ph idx="11" type="ftr"/>
          </p:nvPr>
        </p:nvSpPr>
        <p:spPr>
          <a:xfrm>
            <a:off x="457200" y="4809827"/>
            <a:ext cx="1828800" cy="249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BB9C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alatino"/>
                <a:ea typeface="Palatino"/>
                <a:cs typeface="Palatino"/>
                <a:sym typeface="Palatin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alatino"/>
                <a:ea typeface="Palatino"/>
                <a:cs typeface="Palatino"/>
                <a:sym typeface="Palatin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alatino"/>
                <a:ea typeface="Palatino"/>
                <a:cs typeface="Palatino"/>
                <a:sym typeface="Palatin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alatino"/>
                <a:ea typeface="Palatino"/>
                <a:cs typeface="Palatino"/>
                <a:sym typeface="Palatin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alatino"/>
                <a:ea typeface="Palatino"/>
                <a:cs typeface="Palatino"/>
                <a:sym typeface="Palatin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alatino"/>
                <a:ea typeface="Palatino"/>
                <a:cs typeface="Palatino"/>
                <a:sym typeface="Palatin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alatino"/>
                <a:ea typeface="Palatino"/>
                <a:cs typeface="Palatino"/>
                <a:sym typeface="Palatin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alatino"/>
                <a:ea typeface="Palatino"/>
                <a:cs typeface="Palatino"/>
                <a:sym typeface="Palatino"/>
              </a:defRPr>
            </a:lvl9pPr>
          </a:lstStyle>
          <a:p/>
        </p:txBody>
      </p:sp>
      <p:pic>
        <p:nvPicPr>
          <p:cNvPr id="10" name="Google Shape;10;p24"/>
          <p:cNvPicPr preferRelativeResize="0"/>
          <p:nvPr/>
        </p:nvPicPr>
        <p:blipFill rotWithShape="1">
          <a:blip r:embed="rId1">
            <a:alphaModFix/>
          </a:blip>
          <a:srcRect b="0" l="0" r="0" t="0"/>
          <a:stretch/>
        </p:blipFill>
        <p:spPr>
          <a:xfrm>
            <a:off x="7633219" y="4496935"/>
            <a:ext cx="1441221" cy="594900"/>
          </a:xfrm>
          <a:prstGeom prst="rect">
            <a:avLst/>
          </a:prstGeom>
          <a:noFill/>
          <a:ln>
            <a:noFill/>
          </a:ln>
        </p:spPr>
      </p:pic>
      <p:sp>
        <p:nvSpPr>
          <p:cNvPr id="11" name="Google Shape;11;p24"/>
          <p:cNvSpPr/>
          <p:nvPr/>
        </p:nvSpPr>
        <p:spPr>
          <a:xfrm>
            <a:off x="0" y="0"/>
            <a:ext cx="9144000" cy="343200"/>
          </a:xfrm>
          <a:prstGeom prst="rect">
            <a:avLst/>
          </a:prstGeom>
          <a:solidFill>
            <a:srgbClr val="8E9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4"/>
          <p:cNvSpPr/>
          <p:nvPr/>
        </p:nvSpPr>
        <p:spPr>
          <a:xfrm>
            <a:off x="0" y="0"/>
            <a:ext cx="3557100" cy="343200"/>
          </a:xfrm>
          <a:prstGeom prst="rect">
            <a:avLst/>
          </a:prstGeom>
          <a:solidFill>
            <a:srgbClr val="F163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4"/>
          <p:cNvSpPr/>
          <p:nvPr/>
        </p:nvSpPr>
        <p:spPr>
          <a:xfrm>
            <a:off x="487575" y="0"/>
            <a:ext cx="5308200" cy="343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Collaborative Robotics and Intelligent Systems (CoRIS) Institute</a:t>
            </a:r>
            <a:endParaRPr b="0" i="0" sz="1400" u="none" cap="none" strike="noStrike">
              <a:solidFill>
                <a:srgbClr val="FFFFF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gif"/><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1250e79c053_0_12"/>
          <p:cNvSpPr txBox="1"/>
          <p:nvPr>
            <p:ph type="ctrTitle"/>
          </p:nvPr>
        </p:nvSpPr>
        <p:spPr>
          <a:xfrm>
            <a:off x="421925" y="1736550"/>
            <a:ext cx="8520600" cy="145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Generating an Optimal Path for Variable Joint Stiffness in an Underactuated System</a:t>
            </a:r>
            <a:endParaRPr/>
          </a:p>
        </p:txBody>
      </p:sp>
      <p:sp>
        <p:nvSpPr>
          <p:cNvPr id="45" name="Google Shape;45;g1250e79c053_0_12"/>
          <p:cNvSpPr txBox="1"/>
          <p:nvPr>
            <p:ph idx="1" type="subTitle"/>
          </p:nvPr>
        </p:nvSpPr>
        <p:spPr>
          <a:xfrm>
            <a:off x="421925" y="3528838"/>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2800"/>
              <a:buNone/>
            </a:pPr>
            <a:r>
              <a:rPr lang="en" sz="2500"/>
              <a:t>Presented by: </a:t>
            </a:r>
            <a:r>
              <a:rPr lang="en" sz="2500"/>
              <a:t>Satyam Bhawsinghka, Karina Puente, Lissette Wilhelm</a:t>
            </a:r>
            <a:endParaRPr sz="2500"/>
          </a:p>
        </p:txBody>
      </p:sp>
      <p:sp>
        <p:nvSpPr>
          <p:cNvPr id="46" name="Google Shape;46;g1250e79c053_0_12"/>
          <p:cNvSpPr txBox="1"/>
          <p:nvPr>
            <p:ph idx="12" type="sldNum"/>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3000a76abc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Simulations (Part 1) </a:t>
            </a:r>
            <a:endParaRPr/>
          </a:p>
        </p:txBody>
      </p:sp>
      <p:sp>
        <p:nvSpPr>
          <p:cNvPr id="121" name="Google Shape;121;g13000a76abc_0_10"/>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122" name="Google Shape;122;g13000a76abc_0_10"/>
          <p:cNvPicPr preferRelativeResize="0"/>
          <p:nvPr/>
        </p:nvPicPr>
        <p:blipFill rotWithShape="1">
          <a:blip r:embed="rId3">
            <a:alphaModFix/>
          </a:blip>
          <a:srcRect b="0" l="10382" r="10964" t="0"/>
          <a:stretch/>
        </p:blipFill>
        <p:spPr>
          <a:xfrm>
            <a:off x="311700" y="1339274"/>
            <a:ext cx="3916474" cy="2800826"/>
          </a:xfrm>
          <a:prstGeom prst="rect">
            <a:avLst/>
          </a:prstGeom>
          <a:noFill/>
          <a:ln>
            <a:noFill/>
          </a:ln>
        </p:spPr>
      </p:pic>
      <p:pic>
        <p:nvPicPr>
          <p:cNvPr id="123" name="Google Shape;123;g13000a76abc_0_10"/>
          <p:cNvPicPr preferRelativeResize="0"/>
          <p:nvPr/>
        </p:nvPicPr>
        <p:blipFill rotWithShape="1">
          <a:blip r:embed="rId4">
            <a:alphaModFix/>
          </a:blip>
          <a:srcRect b="0" l="8986" r="11205" t="0"/>
          <a:stretch/>
        </p:blipFill>
        <p:spPr>
          <a:xfrm>
            <a:off x="4572000" y="1339275"/>
            <a:ext cx="3973867" cy="2800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3094f722b8_0_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Simulations (Part 2)</a:t>
            </a:r>
            <a:endParaRPr/>
          </a:p>
        </p:txBody>
      </p:sp>
      <p:sp>
        <p:nvSpPr>
          <p:cNvPr id="129" name="Google Shape;129;g13094f722b8_0_6"/>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130" name="Google Shape;130;g13094f722b8_0_6"/>
          <p:cNvPicPr preferRelativeResize="0"/>
          <p:nvPr/>
        </p:nvPicPr>
        <p:blipFill>
          <a:blip r:embed="rId3">
            <a:alphaModFix/>
          </a:blip>
          <a:stretch>
            <a:fillRect/>
          </a:stretch>
        </p:blipFill>
        <p:spPr>
          <a:xfrm>
            <a:off x="249651" y="1244463"/>
            <a:ext cx="4918050" cy="3278700"/>
          </a:xfrm>
          <a:prstGeom prst="rect">
            <a:avLst/>
          </a:prstGeom>
          <a:noFill/>
          <a:ln>
            <a:noFill/>
          </a:ln>
        </p:spPr>
      </p:pic>
      <p:pic>
        <p:nvPicPr>
          <p:cNvPr id="131" name="Google Shape;131;g13094f722b8_0_6"/>
          <p:cNvPicPr preferRelativeResize="0"/>
          <p:nvPr/>
        </p:nvPicPr>
        <p:blipFill>
          <a:blip r:embed="rId4">
            <a:alphaModFix/>
          </a:blip>
          <a:stretch>
            <a:fillRect/>
          </a:stretch>
        </p:blipFill>
        <p:spPr>
          <a:xfrm>
            <a:off x="3992825" y="1247575"/>
            <a:ext cx="4918050" cy="327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3000a76abc_0_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7" name="Google Shape;137;g13000a76abc_0_16"/>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138" name="Google Shape;138;g13000a76abc_0_16"/>
          <p:cNvPicPr preferRelativeResize="0"/>
          <p:nvPr/>
        </p:nvPicPr>
        <p:blipFill rotWithShape="1">
          <a:blip r:embed="rId3">
            <a:alphaModFix/>
          </a:blip>
          <a:srcRect b="0" l="0" r="0" t="11253"/>
          <a:stretch/>
        </p:blipFill>
        <p:spPr>
          <a:xfrm>
            <a:off x="0" y="1763475"/>
            <a:ext cx="4321301" cy="2876350"/>
          </a:xfrm>
          <a:prstGeom prst="rect">
            <a:avLst/>
          </a:prstGeom>
          <a:noFill/>
          <a:ln>
            <a:noFill/>
          </a:ln>
        </p:spPr>
      </p:pic>
      <p:pic>
        <p:nvPicPr>
          <p:cNvPr id="139" name="Google Shape;139;g13000a76abc_0_16"/>
          <p:cNvPicPr preferRelativeResize="0"/>
          <p:nvPr/>
        </p:nvPicPr>
        <p:blipFill rotWithShape="1">
          <a:blip r:embed="rId4">
            <a:alphaModFix/>
          </a:blip>
          <a:srcRect b="0" l="0" r="0" t="11355"/>
          <a:stretch/>
        </p:blipFill>
        <p:spPr>
          <a:xfrm>
            <a:off x="4379275" y="1711925"/>
            <a:ext cx="4403850" cy="2927900"/>
          </a:xfrm>
          <a:prstGeom prst="rect">
            <a:avLst/>
          </a:prstGeom>
          <a:noFill/>
          <a:ln>
            <a:noFill/>
          </a:ln>
        </p:spPr>
      </p:pic>
      <p:sp>
        <p:nvSpPr>
          <p:cNvPr id="140" name="Google Shape;140;g13000a76abc_0_16"/>
          <p:cNvSpPr txBox="1"/>
          <p:nvPr/>
        </p:nvSpPr>
        <p:spPr>
          <a:xfrm>
            <a:off x="1107950" y="1311725"/>
            <a:ext cx="2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Proximal Joint Stiffness </a:t>
            </a:r>
            <a:endParaRPr/>
          </a:p>
        </p:txBody>
      </p:sp>
      <p:sp>
        <p:nvSpPr>
          <p:cNvPr id="141" name="Google Shape;141;g13000a76abc_0_16"/>
          <p:cNvSpPr txBox="1"/>
          <p:nvPr/>
        </p:nvSpPr>
        <p:spPr>
          <a:xfrm>
            <a:off x="5659600" y="1230050"/>
            <a:ext cx="18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rPr lang="en">
                <a:solidFill>
                  <a:schemeClr val="hlink"/>
                </a:solidFill>
              </a:rPr>
              <a:t>Distal</a:t>
            </a:r>
            <a:r>
              <a:rPr lang="en">
                <a:solidFill>
                  <a:schemeClr val="hlink"/>
                </a:solidFill>
              </a:rPr>
              <a:t> Joint Stiffness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2faafdd7be_0_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47" name="Google Shape;147;g12faafdd7be_0_6"/>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148" name="Google Shape;148;g12faafdd7be_0_6"/>
          <p:cNvPicPr preferRelativeResize="0"/>
          <p:nvPr/>
        </p:nvPicPr>
        <p:blipFill>
          <a:blip r:embed="rId3">
            <a:alphaModFix/>
          </a:blip>
          <a:stretch>
            <a:fillRect/>
          </a:stretch>
        </p:blipFill>
        <p:spPr>
          <a:xfrm>
            <a:off x="1702025" y="783600"/>
            <a:ext cx="5288410" cy="396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3000a76abc_0_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Conclusion/Discussion</a:t>
            </a:r>
            <a:endParaRPr/>
          </a:p>
        </p:txBody>
      </p:sp>
      <p:sp>
        <p:nvSpPr>
          <p:cNvPr id="154" name="Google Shape;154;g13000a76abc_0_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200"/>
              <a:t>W</a:t>
            </a:r>
            <a:r>
              <a:rPr lang="en" sz="2400"/>
              <a:t>e </a:t>
            </a:r>
            <a:r>
              <a:rPr lang="en" sz="2400"/>
              <a:t>calculate</a:t>
            </a:r>
            <a:r>
              <a:rPr lang="en" sz="2400"/>
              <a:t> the control inputs (K</a:t>
            </a:r>
            <a:r>
              <a:rPr baseline="-25000" lang="en" sz="2400"/>
              <a:t>2</a:t>
            </a:r>
            <a:r>
              <a:rPr lang="en" sz="2400"/>
              <a:t>,K</a:t>
            </a:r>
            <a:r>
              <a:rPr baseline="-25000" lang="en" sz="2400"/>
              <a:t>3</a:t>
            </a:r>
            <a:r>
              <a:rPr lang="en" sz="2400"/>
              <a:t> &amp; T) at these states:</a:t>
            </a:r>
            <a:endParaRPr sz="2400"/>
          </a:p>
          <a:p>
            <a:pPr indent="-330200" lvl="1" marL="914400" rtl="0" algn="l">
              <a:spcBef>
                <a:spcPts val="0"/>
              </a:spcBef>
              <a:spcAft>
                <a:spcPts val="0"/>
              </a:spcAft>
              <a:buSzPts val="1600"/>
              <a:buChar char="•"/>
            </a:pPr>
            <a:r>
              <a:rPr lang="en" sz="2000"/>
              <a:t>𝛉</a:t>
            </a:r>
            <a:r>
              <a:rPr lang="en" sz="1300"/>
              <a:t>1</a:t>
            </a:r>
            <a:r>
              <a:rPr lang="en" sz="2000"/>
              <a:t>: 1-90° ,</a:t>
            </a:r>
            <a:r>
              <a:rPr lang="en" sz="2000"/>
              <a:t>𝛉</a:t>
            </a:r>
            <a:r>
              <a:rPr lang="en" sz="1400"/>
              <a:t>2</a:t>
            </a:r>
            <a:r>
              <a:rPr lang="en" sz="2000"/>
              <a:t> and 𝛉</a:t>
            </a:r>
            <a:r>
              <a:rPr lang="en" sz="1300"/>
              <a:t>3</a:t>
            </a:r>
            <a:r>
              <a:rPr lang="en" sz="2300"/>
              <a:t>:</a:t>
            </a:r>
            <a:r>
              <a:rPr lang="en" sz="1300"/>
              <a:t> </a:t>
            </a:r>
            <a:r>
              <a:rPr lang="en" sz="2000"/>
              <a:t> 1-45° (</a:t>
            </a:r>
            <a:r>
              <a:rPr lang="en" sz="2000"/>
              <a:t>with intervals of 5°)</a:t>
            </a:r>
            <a:endParaRPr sz="2000"/>
          </a:p>
          <a:p>
            <a:pPr indent="-368300" lvl="0" marL="457200" rtl="0" algn="l">
              <a:spcBef>
                <a:spcPts val="0"/>
              </a:spcBef>
              <a:spcAft>
                <a:spcPts val="0"/>
              </a:spcAft>
              <a:buSzPts val="2200"/>
              <a:buChar char="➢"/>
            </a:pPr>
            <a:r>
              <a:rPr lang="en" sz="2200"/>
              <a:t>Increase the </a:t>
            </a:r>
            <a:r>
              <a:rPr lang="en" sz="2200"/>
              <a:t>granularity</a:t>
            </a:r>
            <a:r>
              <a:rPr lang="en" sz="2200"/>
              <a:t> for a smoother path </a:t>
            </a:r>
            <a:endParaRPr sz="2200"/>
          </a:p>
        </p:txBody>
      </p:sp>
      <p:sp>
        <p:nvSpPr>
          <p:cNvPr id="155" name="Google Shape;155;g13000a76abc_0_22"/>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3000a76abc_0_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t>
            </a:r>
            <a:endParaRPr/>
          </a:p>
        </p:txBody>
      </p:sp>
      <p:sp>
        <p:nvSpPr>
          <p:cNvPr id="161" name="Google Shape;161;g13000a76abc_0_28"/>
          <p:cNvSpPr txBox="1"/>
          <p:nvPr>
            <p:ph idx="1" type="body"/>
          </p:nvPr>
        </p:nvSpPr>
        <p:spPr>
          <a:xfrm>
            <a:off x="311700" y="1017725"/>
            <a:ext cx="8520600" cy="957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Change edge length according to the required objective function</a:t>
            </a:r>
            <a:endParaRPr/>
          </a:p>
          <a:p>
            <a:pPr indent="-355600" lvl="0" marL="457200" rtl="0" algn="l">
              <a:spcBef>
                <a:spcPts val="0"/>
              </a:spcBef>
              <a:spcAft>
                <a:spcPts val="0"/>
              </a:spcAft>
              <a:buSzPts val="2000"/>
              <a:buChar char="➢"/>
            </a:pPr>
            <a:r>
              <a:rPr lang="en"/>
              <a:t>Implement time scaling </a:t>
            </a:r>
            <a:endParaRPr/>
          </a:p>
          <a:p>
            <a:pPr indent="0" lvl="0" marL="0" rtl="0" algn="l">
              <a:spcBef>
                <a:spcPts val="0"/>
              </a:spcBef>
              <a:spcAft>
                <a:spcPts val="0"/>
              </a:spcAft>
              <a:buNone/>
            </a:pPr>
            <a:r>
              <a:t/>
            </a:r>
            <a:endParaRPr/>
          </a:p>
        </p:txBody>
      </p:sp>
      <p:sp>
        <p:nvSpPr>
          <p:cNvPr id="162" name="Google Shape;162;g13000a76abc_0_28"/>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163" name="Google Shape;163;g13000a76abc_0_28"/>
          <p:cNvPicPr preferRelativeResize="0"/>
          <p:nvPr/>
        </p:nvPicPr>
        <p:blipFill>
          <a:blip r:embed="rId3">
            <a:alphaModFix/>
          </a:blip>
          <a:stretch>
            <a:fillRect/>
          </a:stretch>
        </p:blipFill>
        <p:spPr>
          <a:xfrm>
            <a:off x="2394452" y="2288823"/>
            <a:ext cx="4152525" cy="2228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3000a76abc_0_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t>
            </a:r>
            <a:endParaRPr/>
          </a:p>
        </p:txBody>
      </p:sp>
      <p:sp>
        <p:nvSpPr>
          <p:cNvPr id="169" name="Google Shape;169;g13000a76abc_0_34"/>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170" name="Google Shape;170;g13000a76abc_0_34"/>
          <p:cNvPicPr preferRelativeResize="0"/>
          <p:nvPr/>
        </p:nvPicPr>
        <p:blipFill>
          <a:blip r:embed="rId3">
            <a:alphaModFix/>
          </a:blip>
          <a:stretch>
            <a:fillRect/>
          </a:stretch>
        </p:blipFill>
        <p:spPr>
          <a:xfrm>
            <a:off x="2556421" y="1349713"/>
            <a:ext cx="3827025" cy="286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1250e79c053_0_0"/>
          <p:cNvSpPr txBox="1"/>
          <p:nvPr>
            <p:ph type="title"/>
          </p:nvPr>
        </p:nvSpPr>
        <p:spPr>
          <a:xfrm>
            <a:off x="55125" y="334825"/>
            <a:ext cx="8631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600"/>
              <a:t>Underactuated Systems </a:t>
            </a:r>
            <a:endParaRPr sz="2600"/>
          </a:p>
        </p:txBody>
      </p:sp>
      <p:sp>
        <p:nvSpPr>
          <p:cNvPr id="52" name="Google Shape;52;g1250e79c053_0_0"/>
          <p:cNvSpPr txBox="1"/>
          <p:nvPr>
            <p:ph idx="1" type="body"/>
          </p:nvPr>
        </p:nvSpPr>
        <p:spPr>
          <a:xfrm>
            <a:off x="100450" y="907525"/>
            <a:ext cx="4638900" cy="35838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What are they?</a:t>
            </a:r>
            <a:endParaRPr sz="1900"/>
          </a:p>
          <a:p>
            <a:pPr indent="-349250" lvl="1" marL="1371600" rtl="0" algn="l">
              <a:lnSpc>
                <a:spcPct val="100000"/>
              </a:lnSpc>
              <a:spcBef>
                <a:spcPts val="0"/>
              </a:spcBef>
              <a:spcAft>
                <a:spcPts val="0"/>
              </a:spcAft>
              <a:buSzPts val="1900"/>
              <a:buChar char="•"/>
            </a:pPr>
            <a:r>
              <a:rPr lang="en" sz="1900"/>
              <a:t>Actuated</a:t>
            </a:r>
            <a:r>
              <a:rPr lang="en" sz="1900"/>
              <a:t> DOF &lt; Total DOF of the system</a:t>
            </a:r>
            <a:endParaRPr sz="1900"/>
          </a:p>
          <a:p>
            <a:pPr indent="-355600" lvl="0" marL="457200" rtl="0" algn="l">
              <a:lnSpc>
                <a:spcPct val="100000"/>
              </a:lnSpc>
              <a:spcBef>
                <a:spcPts val="0"/>
              </a:spcBef>
              <a:spcAft>
                <a:spcPts val="0"/>
              </a:spcAft>
              <a:buSzPts val="2000"/>
              <a:buChar char="➢"/>
            </a:pPr>
            <a:r>
              <a:rPr lang="en"/>
              <a:t>Benefits</a:t>
            </a:r>
            <a:endParaRPr sz="1900"/>
          </a:p>
          <a:p>
            <a:pPr indent="-330200" lvl="1" marL="1371600" rtl="0" algn="l">
              <a:lnSpc>
                <a:spcPct val="100000"/>
              </a:lnSpc>
              <a:spcBef>
                <a:spcPts val="0"/>
              </a:spcBef>
              <a:spcAft>
                <a:spcPts val="0"/>
              </a:spcAft>
              <a:buSzPts val="1600"/>
              <a:buChar char="•"/>
            </a:pPr>
            <a:r>
              <a:rPr lang="en" sz="1900"/>
              <a:t>Light weight</a:t>
            </a:r>
            <a:endParaRPr sz="1900"/>
          </a:p>
          <a:p>
            <a:pPr indent="-349250" lvl="1" marL="1371600" rtl="0" algn="l">
              <a:lnSpc>
                <a:spcPct val="100000"/>
              </a:lnSpc>
              <a:spcBef>
                <a:spcPts val="0"/>
              </a:spcBef>
              <a:spcAft>
                <a:spcPts val="0"/>
              </a:spcAft>
              <a:buSzPts val="1900"/>
              <a:buChar char="•"/>
            </a:pPr>
            <a:r>
              <a:rPr lang="en" sz="1900"/>
              <a:t>More efficient</a:t>
            </a:r>
            <a:endParaRPr sz="1900"/>
          </a:p>
          <a:p>
            <a:pPr indent="-349250" lvl="1" marL="1371600" rtl="0" algn="l">
              <a:lnSpc>
                <a:spcPct val="100000"/>
              </a:lnSpc>
              <a:spcBef>
                <a:spcPts val="0"/>
              </a:spcBef>
              <a:spcAft>
                <a:spcPts val="0"/>
              </a:spcAft>
              <a:buSzPts val="1900"/>
              <a:buChar char="•"/>
            </a:pPr>
            <a:r>
              <a:rPr lang="en" sz="1900"/>
              <a:t>Low energy consumption</a:t>
            </a:r>
            <a:endParaRPr sz="1900"/>
          </a:p>
          <a:p>
            <a:pPr indent="-349250" lvl="1" marL="1371600" rtl="0" algn="l">
              <a:lnSpc>
                <a:spcPct val="100000"/>
              </a:lnSpc>
              <a:spcBef>
                <a:spcPts val="0"/>
              </a:spcBef>
              <a:spcAft>
                <a:spcPts val="0"/>
              </a:spcAft>
              <a:buSzPts val="1900"/>
              <a:buChar char="•"/>
            </a:pPr>
            <a:r>
              <a:rPr lang="en" sz="1900"/>
              <a:t>Coupled with compliant system they can help prevent damage</a:t>
            </a:r>
            <a:endParaRPr sz="1900"/>
          </a:p>
        </p:txBody>
      </p:sp>
      <p:sp>
        <p:nvSpPr>
          <p:cNvPr id="53" name="Google Shape;53;g1250e79c053_0_0"/>
          <p:cNvSpPr txBox="1"/>
          <p:nvPr>
            <p:ph idx="12" type="sldNum"/>
          </p:nvPr>
        </p:nvSpPr>
        <p:spPr>
          <a:xfrm>
            <a:off x="7" y="4749897"/>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pic>
        <p:nvPicPr>
          <p:cNvPr id="54" name="Google Shape;54;g1250e79c053_0_0"/>
          <p:cNvPicPr preferRelativeResize="0"/>
          <p:nvPr/>
        </p:nvPicPr>
        <p:blipFill rotWithShape="1">
          <a:blip r:embed="rId3">
            <a:alphaModFix/>
          </a:blip>
          <a:srcRect b="16076" l="0" r="48240" t="44151"/>
          <a:stretch/>
        </p:blipFill>
        <p:spPr>
          <a:xfrm>
            <a:off x="5033050" y="1635675"/>
            <a:ext cx="3785802" cy="1636375"/>
          </a:xfrm>
          <a:prstGeom prst="rect">
            <a:avLst/>
          </a:prstGeom>
          <a:noFill/>
          <a:ln>
            <a:noFill/>
          </a:ln>
        </p:spPr>
      </p:pic>
      <p:sp>
        <p:nvSpPr>
          <p:cNvPr id="55" name="Google Shape;55;g1250e79c053_0_0"/>
          <p:cNvSpPr txBox="1"/>
          <p:nvPr/>
        </p:nvSpPr>
        <p:spPr>
          <a:xfrm>
            <a:off x="5095900" y="3205475"/>
            <a:ext cx="3785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a:t>
            </a:r>
            <a:r>
              <a:rPr lang="en" sz="1200"/>
              <a:t>Conference on Decision and Control, 2020)</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2faafdd7be_0_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Underactuated Systems</a:t>
            </a:r>
            <a:endParaRPr/>
          </a:p>
        </p:txBody>
      </p:sp>
      <p:sp>
        <p:nvSpPr>
          <p:cNvPr id="61" name="Google Shape;61;g12faafdd7be_0_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Problem </a:t>
            </a:r>
            <a:endParaRPr/>
          </a:p>
          <a:p>
            <a:pPr indent="-330200" lvl="1" marL="914400" rtl="0" algn="l">
              <a:spcBef>
                <a:spcPts val="0"/>
              </a:spcBef>
              <a:spcAft>
                <a:spcPts val="0"/>
              </a:spcAft>
              <a:buSzPts val="1600"/>
              <a:buChar char="•"/>
            </a:pPr>
            <a:r>
              <a:rPr lang="en"/>
              <a:t>No direct control over joint angles, so arbitrary trajectories in configuration space cannot be commanded.</a:t>
            </a:r>
            <a:endParaRPr/>
          </a:p>
          <a:p>
            <a:pPr indent="-355600" lvl="0" marL="457200" rtl="0" algn="l">
              <a:spcBef>
                <a:spcPts val="0"/>
              </a:spcBef>
              <a:spcAft>
                <a:spcPts val="0"/>
              </a:spcAft>
              <a:buSzPts val="2000"/>
              <a:buChar char="➢"/>
            </a:pPr>
            <a:r>
              <a:rPr lang="en"/>
              <a:t>Solution</a:t>
            </a:r>
            <a:endParaRPr/>
          </a:p>
          <a:p>
            <a:pPr indent="-330200" lvl="1" marL="914400" rtl="0" algn="l">
              <a:spcBef>
                <a:spcPts val="0"/>
              </a:spcBef>
              <a:spcAft>
                <a:spcPts val="0"/>
              </a:spcAft>
              <a:buSzPts val="1600"/>
              <a:buChar char="•"/>
            </a:pPr>
            <a:r>
              <a:rPr lang="en"/>
              <a:t>Change stiffness of the joints along with tendon tension to achieve the configuration.</a:t>
            </a:r>
            <a:endParaRPr/>
          </a:p>
        </p:txBody>
      </p:sp>
      <p:sp>
        <p:nvSpPr>
          <p:cNvPr id="62" name="Google Shape;62;g12faafdd7be_0_21"/>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63" name="Google Shape;63;g12faafdd7be_0_21"/>
          <p:cNvPicPr preferRelativeResize="0"/>
          <p:nvPr/>
        </p:nvPicPr>
        <p:blipFill>
          <a:blip r:embed="rId3">
            <a:alphaModFix/>
          </a:blip>
          <a:stretch>
            <a:fillRect/>
          </a:stretch>
        </p:blipFill>
        <p:spPr>
          <a:xfrm>
            <a:off x="2832863" y="2883393"/>
            <a:ext cx="3478277" cy="18665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g13000a76abc_0_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 </a:t>
            </a:r>
            <a:endParaRPr/>
          </a:p>
        </p:txBody>
      </p:sp>
      <p:sp>
        <p:nvSpPr>
          <p:cNvPr id="69" name="Google Shape;69;g13000a76abc_0_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Underactuated</a:t>
            </a:r>
            <a:endParaRPr/>
          </a:p>
          <a:p>
            <a:pPr indent="-330200" lvl="1" marL="914400" rtl="0" algn="l">
              <a:spcBef>
                <a:spcPts val="0"/>
              </a:spcBef>
              <a:spcAft>
                <a:spcPts val="0"/>
              </a:spcAft>
              <a:buSzPts val="1600"/>
              <a:buChar char="•"/>
            </a:pPr>
            <a:r>
              <a:t/>
            </a:r>
            <a:endParaRPr/>
          </a:p>
          <a:p>
            <a:pPr indent="-355600" lvl="0" marL="457200" rtl="0" algn="l">
              <a:spcBef>
                <a:spcPts val="0"/>
              </a:spcBef>
              <a:spcAft>
                <a:spcPts val="0"/>
              </a:spcAft>
              <a:buSzPts val="2000"/>
              <a:buChar char="➢"/>
            </a:pPr>
            <a:r>
              <a:rPr lang="en"/>
              <a:t>Variable Stiffness</a:t>
            </a:r>
            <a:endParaRPr/>
          </a:p>
          <a:p>
            <a:pPr indent="-330200" lvl="1" marL="914400" rtl="0" algn="l">
              <a:spcBef>
                <a:spcPts val="0"/>
              </a:spcBef>
              <a:spcAft>
                <a:spcPts val="0"/>
              </a:spcAft>
              <a:buSzPts val="1600"/>
              <a:buChar char="•"/>
            </a:pPr>
            <a:r>
              <a:rPr lang="en"/>
              <a:t>Knees</a:t>
            </a:r>
            <a:endParaRPr/>
          </a:p>
          <a:p>
            <a:pPr indent="-330200" lvl="1" marL="914400" rtl="0" algn="l">
              <a:spcBef>
                <a:spcPts val="0"/>
              </a:spcBef>
              <a:spcAft>
                <a:spcPts val="0"/>
              </a:spcAft>
              <a:buSzPts val="1600"/>
              <a:buChar char="•"/>
            </a:pPr>
            <a:r>
              <a:rPr lang="en"/>
              <a:t>Ankles</a:t>
            </a:r>
            <a:endParaRPr/>
          </a:p>
          <a:p>
            <a:pPr indent="-330200" lvl="1" marL="914400" rtl="0" algn="l">
              <a:spcBef>
                <a:spcPts val="0"/>
              </a:spcBef>
              <a:spcAft>
                <a:spcPts val="0"/>
              </a:spcAft>
              <a:buSzPts val="1600"/>
              <a:buChar char="•"/>
            </a:pPr>
            <a:r>
              <a:rPr lang="en"/>
              <a:t>Fingers</a:t>
            </a:r>
            <a:endParaRPr/>
          </a:p>
          <a:p>
            <a:pPr indent="-355600" lvl="0" marL="457200" rtl="0" algn="l">
              <a:spcBef>
                <a:spcPts val="0"/>
              </a:spcBef>
              <a:spcAft>
                <a:spcPts val="0"/>
              </a:spcAft>
              <a:buSzPts val="2000"/>
              <a:buChar char="➢"/>
            </a:pPr>
            <a:r>
              <a:t/>
            </a:r>
            <a:endParaRPr/>
          </a:p>
        </p:txBody>
      </p:sp>
      <p:sp>
        <p:nvSpPr>
          <p:cNvPr id="70" name="Google Shape;70;g13000a76abc_0_4"/>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250e79c053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Problem Statement </a:t>
            </a:r>
            <a:endParaRPr/>
          </a:p>
        </p:txBody>
      </p:sp>
      <p:sp>
        <p:nvSpPr>
          <p:cNvPr id="76" name="Google Shape;76;g1250e79c053_0_6"/>
          <p:cNvSpPr txBox="1"/>
          <p:nvPr>
            <p:ph idx="1" type="body"/>
          </p:nvPr>
        </p:nvSpPr>
        <p:spPr>
          <a:xfrm>
            <a:off x="132900" y="937692"/>
            <a:ext cx="8520600" cy="11298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a:t>The aim is to achieve a desired configuration of the system by generating an optimal path for discrete step wise control of </a:t>
            </a:r>
            <a:r>
              <a:rPr lang="en"/>
              <a:t>joint stiffnesses and tendon tension</a:t>
            </a:r>
            <a:r>
              <a:rPr lang="en"/>
              <a:t>. </a:t>
            </a:r>
            <a:endParaRPr/>
          </a:p>
        </p:txBody>
      </p:sp>
      <p:sp>
        <p:nvSpPr>
          <p:cNvPr id="77" name="Google Shape;77;g1250e79c053_0_6"/>
          <p:cNvSpPr txBox="1"/>
          <p:nvPr>
            <p:ph idx="12" type="sldNum"/>
          </p:nvPr>
        </p:nvSpPr>
        <p:spPr>
          <a:xfrm>
            <a:off x="7" y="4749897"/>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pic>
        <p:nvPicPr>
          <p:cNvPr id="78" name="Google Shape;78;g1250e79c053_0_6"/>
          <p:cNvPicPr preferRelativeResize="0"/>
          <p:nvPr/>
        </p:nvPicPr>
        <p:blipFill>
          <a:blip r:embed="rId3">
            <a:alphaModFix/>
          </a:blip>
          <a:stretch>
            <a:fillRect/>
          </a:stretch>
        </p:blipFill>
        <p:spPr>
          <a:xfrm>
            <a:off x="3045950" y="1897050"/>
            <a:ext cx="2694500" cy="317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2faafdd7be_0_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84" name="Google Shape;84;g12faafdd7be_0_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Stiffness and tension for any configuration in equilibrium </a:t>
            </a:r>
            <a:endParaRPr/>
          </a:p>
          <a:p>
            <a:pPr indent="-355600" lvl="0" marL="457200" rtl="0" algn="l">
              <a:spcBef>
                <a:spcPts val="0"/>
              </a:spcBef>
              <a:spcAft>
                <a:spcPts val="0"/>
              </a:spcAft>
              <a:buSzPts val="2000"/>
              <a:buChar char="➢"/>
            </a:pPr>
            <a:r>
              <a:rPr lang="en"/>
              <a:t>Represent each configuration as node</a:t>
            </a:r>
            <a:endParaRPr/>
          </a:p>
          <a:p>
            <a:pPr indent="-355600" lvl="0" marL="457200" rtl="0" algn="l">
              <a:spcBef>
                <a:spcPts val="0"/>
              </a:spcBef>
              <a:spcAft>
                <a:spcPts val="0"/>
              </a:spcAft>
              <a:buSzPts val="2000"/>
              <a:buChar char="➢"/>
            </a:pPr>
            <a:r>
              <a:rPr lang="en"/>
              <a:t>Edge length(cost function) according to objective function</a:t>
            </a:r>
            <a:endParaRPr/>
          </a:p>
          <a:p>
            <a:pPr indent="-355600" lvl="0" marL="457200" rtl="0" algn="l">
              <a:spcBef>
                <a:spcPts val="0"/>
              </a:spcBef>
              <a:spcAft>
                <a:spcPts val="0"/>
              </a:spcAft>
              <a:buSzPts val="2000"/>
              <a:buChar char="➢"/>
            </a:pPr>
            <a:r>
              <a:rPr lang="en"/>
              <a:t>Graph search for optimal path </a:t>
            </a:r>
            <a:endParaRPr/>
          </a:p>
        </p:txBody>
      </p:sp>
      <p:sp>
        <p:nvSpPr>
          <p:cNvPr id="85" name="Google Shape;85;g12faafdd7be_0_13"/>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2faafdd7be_0_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Dynamics </a:t>
            </a:r>
            <a:endParaRPr/>
          </a:p>
        </p:txBody>
      </p:sp>
      <p:sp>
        <p:nvSpPr>
          <p:cNvPr id="91" name="Google Shape;91;g12faafdd7be_0_43"/>
          <p:cNvSpPr txBox="1"/>
          <p:nvPr>
            <p:ph idx="1" type="body"/>
          </p:nvPr>
        </p:nvSpPr>
        <p:spPr>
          <a:xfrm>
            <a:off x="311700" y="1017725"/>
            <a:ext cx="5584800" cy="3850200"/>
          </a:xfrm>
          <a:prstGeom prst="rect">
            <a:avLst/>
          </a:prstGeom>
        </p:spPr>
        <p:txBody>
          <a:bodyPr anchorCtr="0" anchor="t" bIns="91425" lIns="91425" spcFirstLastPara="1" rIns="91425" wrap="square" tIns="91425">
            <a:noAutofit/>
          </a:bodyPr>
          <a:lstStyle/>
          <a:p>
            <a:pPr indent="-323850" lvl="0" marL="457200" marR="292100" rtl="0" algn="l">
              <a:lnSpc>
                <a:spcPct val="115000"/>
              </a:lnSpc>
              <a:spcBef>
                <a:spcPts val="0"/>
              </a:spcBef>
              <a:spcAft>
                <a:spcPts val="0"/>
              </a:spcAft>
              <a:buSzPts val="1500"/>
              <a:buChar char="➢"/>
            </a:pPr>
            <a:r>
              <a:rPr lang="en" sz="1500"/>
              <a:t>r</a:t>
            </a:r>
            <a:r>
              <a:rPr baseline="-25000" lang="en" sz="1500"/>
              <a:t>a</a:t>
            </a:r>
            <a:r>
              <a:rPr lang="en" sz="1500"/>
              <a:t>Δθ</a:t>
            </a:r>
            <a:r>
              <a:rPr baseline="-25000" lang="en" sz="1500"/>
              <a:t>a</a:t>
            </a:r>
            <a:r>
              <a:rPr lang="en" sz="1500"/>
              <a:t> = J</a:t>
            </a:r>
            <a:r>
              <a:rPr baseline="-25000" lang="en" sz="1500"/>
              <a:t>a</a:t>
            </a:r>
            <a:r>
              <a:rPr lang="en" sz="1500"/>
              <a:t>Δθ  {Kinematic constraint}</a:t>
            </a:r>
            <a:r>
              <a:rPr baseline="30000" lang="en" sz="2100"/>
              <a:t>*</a:t>
            </a:r>
            <a:endParaRPr baseline="30000" sz="1900"/>
          </a:p>
          <a:p>
            <a:pPr indent="0" lvl="0" marL="457200" marR="292100" rtl="0" algn="l">
              <a:lnSpc>
                <a:spcPct val="115000"/>
              </a:lnSpc>
              <a:spcBef>
                <a:spcPts val="0"/>
              </a:spcBef>
              <a:spcAft>
                <a:spcPts val="0"/>
              </a:spcAft>
              <a:buNone/>
            </a:pPr>
            <a:r>
              <a:rPr lang="en" sz="1500"/>
              <a:t>KΔθ + J</a:t>
            </a:r>
            <a:r>
              <a:rPr baseline="-25000" lang="en" sz="1500"/>
              <a:t>a</a:t>
            </a:r>
            <a:r>
              <a:rPr baseline="30000" lang="en" sz="1500"/>
              <a:t>T</a:t>
            </a:r>
            <a:r>
              <a:rPr lang="en" sz="1500"/>
              <a:t>f</a:t>
            </a:r>
            <a:r>
              <a:rPr baseline="-25000" lang="en" sz="1500"/>
              <a:t>a</a:t>
            </a:r>
            <a:r>
              <a:rPr lang="en" sz="1500"/>
              <a:t> = 0  {Quasi static equilibrium constraint}</a:t>
            </a:r>
            <a:r>
              <a:rPr baseline="30000" lang="en" sz="1900"/>
              <a:t>*</a:t>
            </a:r>
            <a:endParaRPr baseline="30000" sz="1900"/>
          </a:p>
          <a:p>
            <a:pPr indent="0" lvl="0" marL="457200" marR="292100" rtl="0" algn="l">
              <a:lnSpc>
                <a:spcPct val="115000"/>
              </a:lnSpc>
              <a:spcBef>
                <a:spcPts val="0"/>
              </a:spcBef>
              <a:spcAft>
                <a:spcPts val="0"/>
              </a:spcAft>
              <a:buNone/>
            </a:pPr>
            <a:r>
              <a:rPr b="1" lang="en" sz="1500"/>
              <a:t>where,</a:t>
            </a:r>
            <a:endParaRPr b="1" sz="1500"/>
          </a:p>
          <a:p>
            <a:pPr indent="0" lvl="0" marL="292100" marR="292100" rtl="0" algn="l">
              <a:lnSpc>
                <a:spcPct val="115000"/>
              </a:lnSpc>
              <a:spcBef>
                <a:spcPts val="0"/>
              </a:spcBef>
              <a:spcAft>
                <a:spcPts val="0"/>
              </a:spcAft>
              <a:buClr>
                <a:schemeClr val="hlink"/>
              </a:buClr>
              <a:buSzPts val="1100"/>
              <a:buFont typeface="Arial"/>
              <a:buNone/>
            </a:pPr>
            <a:r>
              <a:rPr lang="en" sz="1500"/>
              <a:t>  	J</a:t>
            </a:r>
            <a:r>
              <a:rPr baseline="-25000" lang="en" sz="1500"/>
              <a:t>a</a:t>
            </a:r>
            <a:r>
              <a:rPr lang="en" sz="1500"/>
              <a:t> = [r</a:t>
            </a:r>
            <a:r>
              <a:rPr baseline="-25000" lang="en" sz="1500"/>
              <a:t>1</a:t>
            </a:r>
            <a:r>
              <a:rPr lang="en" sz="1500"/>
              <a:t>, r</a:t>
            </a:r>
            <a:r>
              <a:rPr baseline="-25000" lang="en" sz="1500"/>
              <a:t>2</a:t>
            </a:r>
            <a:r>
              <a:rPr lang="en" sz="1500"/>
              <a:t>, r</a:t>
            </a:r>
            <a:r>
              <a:rPr baseline="-25000" lang="en" sz="1500"/>
              <a:t>3</a:t>
            </a:r>
            <a:r>
              <a:rPr lang="en" sz="1500"/>
              <a:t>]</a:t>
            </a:r>
            <a:endParaRPr baseline="30000" sz="1500"/>
          </a:p>
          <a:p>
            <a:pPr indent="165100" lvl="0" marL="292100" marR="292100" rtl="0" algn="l">
              <a:lnSpc>
                <a:spcPct val="115000"/>
              </a:lnSpc>
              <a:spcBef>
                <a:spcPts val="0"/>
              </a:spcBef>
              <a:spcAft>
                <a:spcPts val="0"/>
              </a:spcAft>
              <a:buClr>
                <a:schemeClr val="hlink"/>
              </a:buClr>
              <a:buSzPts val="1100"/>
              <a:buFont typeface="Arial"/>
              <a:buNone/>
            </a:pPr>
            <a:r>
              <a:rPr lang="en" sz="1500"/>
              <a:t>K = [[K</a:t>
            </a:r>
            <a:r>
              <a:rPr baseline="-25000" lang="en" sz="1500"/>
              <a:t>1</a:t>
            </a:r>
            <a:r>
              <a:rPr lang="en" sz="1500"/>
              <a:t>,0,0],[0,K</a:t>
            </a:r>
            <a:r>
              <a:rPr baseline="-25000" lang="en" sz="1500"/>
              <a:t>2</a:t>
            </a:r>
            <a:r>
              <a:rPr lang="en" sz="1500"/>
              <a:t>,0],[0,0,K</a:t>
            </a:r>
            <a:r>
              <a:rPr baseline="-25000" lang="en" sz="1500"/>
              <a:t>3</a:t>
            </a:r>
            <a:r>
              <a:rPr lang="en" sz="1500"/>
              <a:t>]]</a:t>
            </a:r>
            <a:endParaRPr sz="1500"/>
          </a:p>
          <a:p>
            <a:pPr indent="165100" lvl="0" marL="292100" marR="292100" rtl="0" algn="l">
              <a:lnSpc>
                <a:spcPct val="115000"/>
              </a:lnSpc>
              <a:spcBef>
                <a:spcPts val="0"/>
              </a:spcBef>
              <a:spcAft>
                <a:spcPts val="0"/>
              </a:spcAft>
              <a:buClr>
                <a:schemeClr val="hlink"/>
              </a:buClr>
              <a:buSzPts val="1100"/>
              <a:buFont typeface="Arial"/>
              <a:buNone/>
            </a:pPr>
            <a:r>
              <a:rPr lang="en" sz="1500"/>
              <a:t>Δθ = [Δθ</a:t>
            </a:r>
            <a:r>
              <a:rPr baseline="-25000" lang="en" sz="1500"/>
              <a:t>1</a:t>
            </a:r>
            <a:r>
              <a:rPr lang="en" sz="1500"/>
              <a:t>,Δθ</a:t>
            </a:r>
            <a:r>
              <a:rPr baseline="-25000" lang="en" sz="1500"/>
              <a:t>2</a:t>
            </a:r>
            <a:r>
              <a:rPr lang="en" sz="1500"/>
              <a:t>,Δθ</a:t>
            </a:r>
            <a:r>
              <a:rPr baseline="-25000" lang="en" sz="1500"/>
              <a:t>3</a:t>
            </a:r>
            <a:r>
              <a:rPr lang="en" sz="1500"/>
              <a:t>]</a:t>
            </a:r>
            <a:r>
              <a:rPr baseline="30000" lang="en" sz="1500"/>
              <a:t>T</a:t>
            </a:r>
            <a:endParaRPr sz="1500"/>
          </a:p>
          <a:p>
            <a:pPr indent="0" lvl="0" marL="0" marR="292100" rtl="0" algn="l">
              <a:lnSpc>
                <a:spcPct val="115000"/>
              </a:lnSpc>
              <a:spcBef>
                <a:spcPts val="0"/>
              </a:spcBef>
              <a:spcAft>
                <a:spcPts val="0"/>
              </a:spcAft>
              <a:buClr>
                <a:schemeClr val="hlink"/>
              </a:buClr>
              <a:buSzPts val="1100"/>
              <a:buFont typeface="Arial"/>
              <a:buNone/>
            </a:pPr>
            <a:r>
              <a:t/>
            </a:r>
            <a:endParaRPr sz="1500"/>
          </a:p>
          <a:p>
            <a:pPr indent="-323850" lvl="0" marL="457200" marR="292100" rtl="0" algn="l">
              <a:lnSpc>
                <a:spcPct val="115000"/>
              </a:lnSpc>
              <a:spcBef>
                <a:spcPts val="0"/>
              </a:spcBef>
              <a:spcAft>
                <a:spcPts val="0"/>
              </a:spcAft>
              <a:buSzPts val="1500"/>
              <a:buChar char="➢"/>
            </a:pPr>
            <a:r>
              <a:rPr lang="en" sz="1500"/>
              <a:t>Using, K</a:t>
            </a:r>
            <a:r>
              <a:rPr baseline="-25000" lang="en" sz="1500"/>
              <a:t>1</a:t>
            </a:r>
            <a:r>
              <a:rPr lang="en" sz="1500"/>
              <a:t> = r</a:t>
            </a:r>
            <a:r>
              <a:rPr baseline="-25000" lang="en" sz="1500"/>
              <a:t>1</a:t>
            </a:r>
            <a:r>
              <a:rPr lang="en" sz="1500"/>
              <a:t> = r</a:t>
            </a:r>
            <a:r>
              <a:rPr baseline="-25000" lang="en" sz="1500"/>
              <a:t>2</a:t>
            </a:r>
            <a:r>
              <a:rPr lang="en" sz="1500"/>
              <a:t> = r</a:t>
            </a:r>
            <a:r>
              <a:rPr baseline="-25000" lang="en" sz="1500"/>
              <a:t>3</a:t>
            </a:r>
            <a:r>
              <a:rPr lang="en" sz="1500"/>
              <a:t> = r</a:t>
            </a:r>
            <a:r>
              <a:rPr baseline="-25000" lang="en" sz="1500"/>
              <a:t>a</a:t>
            </a:r>
            <a:r>
              <a:rPr lang="en" sz="1500"/>
              <a:t> = 1, solve to get:</a:t>
            </a:r>
            <a:endParaRPr sz="1500"/>
          </a:p>
          <a:p>
            <a:pPr indent="165100" lvl="0" marL="292100" marR="292100" rtl="0" algn="l">
              <a:lnSpc>
                <a:spcPct val="115000"/>
              </a:lnSpc>
              <a:spcBef>
                <a:spcPts val="0"/>
              </a:spcBef>
              <a:spcAft>
                <a:spcPts val="0"/>
              </a:spcAft>
              <a:buClr>
                <a:schemeClr val="hlink"/>
              </a:buClr>
              <a:buSzPts val="1100"/>
              <a:buFont typeface="Arial"/>
              <a:buNone/>
            </a:pPr>
            <a:r>
              <a:rPr lang="en" sz="1500">
                <a:highlight>
                  <a:srgbClr val="FFFF00"/>
                </a:highlight>
              </a:rPr>
              <a:t>K</a:t>
            </a:r>
            <a:r>
              <a:rPr baseline="-25000" lang="en" sz="1500">
                <a:highlight>
                  <a:srgbClr val="FFFF00"/>
                </a:highlight>
              </a:rPr>
              <a:t>2</a:t>
            </a:r>
            <a:r>
              <a:rPr lang="en" sz="1500">
                <a:highlight>
                  <a:srgbClr val="FFFF00"/>
                </a:highlight>
              </a:rPr>
              <a:t>, K</a:t>
            </a:r>
            <a:r>
              <a:rPr baseline="-25000" lang="en" sz="1500">
                <a:highlight>
                  <a:srgbClr val="FFFF00"/>
                </a:highlight>
              </a:rPr>
              <a:t>3</a:t>
            </a:r>
            <a:r>
              <a:rPr lang="en" sz="1500">
                <a:highlight>
                  <a:srgbClr val="FFFF00"/>
                </a:highlight>
              </a:rPr>
              <a:t>, T(f</a:t>
            </a:r>
            <a:r>
              <a:rPr baseline="-25000" lang="en" sz="1500">
                <a:highlight>
                  <a:srgbClr val="FFFF00"/>
                </a:highlight>
              </a:rPr>
              <a:t>a</a:t>
            </a:r>
            <a:r>
              <a:rPr lang="en" sz="1500">
                <a:highlight>
                  <a:srgbClr val="FFFF00"/>
                </a:highlight>
              </a:rPr>
              <a:t>), Δθ</a:t>
            </a:r>
            <a:r>
              <a:rPr baseline="-25000" lang="en" sz="1500">
                <a:highlight>
                  <a:srgbClr val="FFFF00"/>
                </a:highlight>
              </a:rPr>
              <a:t>a</a:t>
            </a:r>
            <a:endParaRPr baseline="-25000" sz="500">
              <a:solidFill>
                <a:schemeClr val="hlink"/>
              </a:solidFill>
              <a:highlight>
                <a:srgbClr val="FFFF00"/>
              </a:highlight>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hlink"/>
              </a:buClr>
              <a:buSzPts val="1100"/>
              <a:buFont typeface="Arial"/>
              <a:buNone/>
            </a:pPr>
            <a:r>
              <a:rPr lang="en" sz="1000">
                <a:solidFill>
                  <a:schemeClr val="hlink"/>
                </a:solidFill>
                <a:latin typeface="Courier New"/>
                <a:ea typeface="Courier New"/>
                <a:cs typeface="Courier New"/>
                <a:sym typeface="Courier New"/>
              </a:rPr>
              <a:t>         </a:t>
            </a:r>
            <a:endParaRPr/>
          </a:p>
        </p:txBody>
      </p:sp>
      <p:sp>
        <p:nvSpPr>
          <p:cNvPr id="92" name="Google Shape;92;g12faafdd7be_0_43"/>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93" name="Google Shape;93;g12faafdd7be_0_43"/>
          <p:cNvPicPr preferRelativeResize="0"/>
          <p:nvPr/>
        </p:nvPicPr>
        <p:blipFill>
          <a:blip r:embed="rId3">
            <a:alphaModFix/>
          </a:blip>
          <a:stretch>
            <a:fillRect/>
          </a:stretch>
        </p:blipFill>
        <p:spPr>
          <a:xfrm>
            <a:off x="5479425" y="527200"/>
            <a:ext cx="2942700" cy="3792936"/>
          </a:xfrm>
          <a:prstGeom prst="rect">
            <a:avLst/>
          </a:prstGeom>
          <a:noFill/>
          <a:ln>
            <a:noFill/>
          </a:ln>
        </p:spPr>
      </p:pic>
      <p:sp>
        <p:nvSpPr>
          <p:cNvPr id="94" name="Google Shape;94;g12faafdd7be_0_43"/>
          <p:cNvSpPr txBox="1"/>
          <p:nvPr/>
        </p:nvSpPr>
        <p:spPr>
          <a:xfrm>
            <a:off x="548700" y="3919925"/>
            <a:ext cx="21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*(Davidson &amp; Mo, 2015)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2faafdd7be_1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Graph Search</a:t>
            </a:r>
            <a:endParaRPr/>
          </a:p>
        </p:txBody>
      </p:sp>
      <p:sp>
        <p:nvSpPr>
          <p:cNvPr id="100" name="Google Shape;100;g12faafdd7be_1_10"/>
          <p:cNvSpPr txBox="1"/>
          <p:nvPr>
            <p:ph idx="1" type="body"/>
          </p:nvPr>
        </p:nvSpPr>
        <p:spPr>
          <a:xfrm>
            <a:off x="311700" y="1152475"/>
            <a:ext cx="5382900" cy="345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Cartesian distance between configurations as edge length(cost function)</a:t>
            </a:r>
            <a:endParaRPr/>
          </a:p>
          <a:p>
            <a:pPr indent="457200" lvl="0" marL="0" rtl="0" algn="l">
              <a:spcBef>
                <a:spcPts val="0"/>
              </a:spcBef>
              <a:spcAft>
                <a:spcPts val="0"/>
              </a:spcAft>
              <a:buNone/>
            </a:pPr>
            <a:r>
              <a:rPr lang="en"/>
              <a:t>(Required objective function)</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A* search algorithm for optimal path</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Char char="➢"/>
            </a:pPr>
            <a:r>
              <a:rPr lang="en"/>
              <a:t>Heuristic: Cartesian distance between current and end configuration</a:t>
            </a:r>
            <a:endParaRPr/>
          </a:p>
        </p:txBody>
      </p:sp>
      <p:sp>
        <p:nvSpPr>
          <p:cNvPr id="101" name="Google Shape;101;g12faafdd7be_1_10"/>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pic>
        <p:nvPicPr>
          <p:cNvPr id="102" name="Google Shape;102;g12faafdd7be_1_10"/>
          <p:cNvPicPr preferRelativeResize="0"/>
          <p:nvPr/>
        </p:nvPicPr>
        <p:blipFill>
          <a:blip r:embed="rId3">
            <a:alphaModFix/>
          </a:blip>
          <a:stretch>
            <a:fillRect/>
          </a:stretch>
        </p:blipFill>
        <p:spPr>
          <a:xfrm>
            <a:off x="5814000" y="1215438"/>
            <a:ext cx="3144601" cy="2859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2faafdd7be_1_16"/>
          <p:cNvSpPr txBox="1"/>
          <p:nvPr>
            <p:ph type="title"/>
          </p:nvPr>
        </p:nvSpPr>
        <p:spPr>
          <a:xfrm>
            <a:off x="0" y="33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108" name="Google Shape;108;g12faafdd7be_1_16"/>
          <p:cNvSpPr txBox="1"/>
          <p:nvPr>
            <p:ph idx="12" type="sldNum"/>
          </p:nvPr>
        </p:nvSpPr>
        <p:spPr>
          <a:xfrm>
            <a:off x="7" y="474989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grpSp>
        <p:nvGrpSpPr>
          <p:cNvPr id="109" name="Google Shape;109;g12faafdd7be_1_16"/>
          <p:cNvGrpSpPr/>
          <p:nvPr/>
        </p:nvGrpSpPr>
        <p:grpSpPr>
          <a:xfrm>
            <a:off x="548700" y="873613"/>
            <a:ext cx="3455095" cy="2551558"/>
            <a:chOff x="86599" y="1237824"/>
            <a:chExt cx="2609588" cy="1670086"/>
          </a:xfrm>
        </p:grpSpPr>
        <p:pic>
          <p:nvPicPr>
            <p:cNvPr id="110" name="Google Shape;110;g12faafdd7be_1_16"/>
            <p:cNvPicPr preferRelativeResize="0"/>
            <p:nvPr/>
          </p:nvPicPr>
          <p:blipFill>
            <a:blip r:embed="rId3">
              <a:alphaModFix/>
            </a:blip>
            <a:stretch>
              <a:fillRect/>
            </a:stretch>
          </p:blipFill>
          <p:spPr>
            <a:xfrm>
              <a:off x="86601" y="1237824"/>
              <a:ext cx="2609587" cy="1670086"/>
            </a:xfrm>
            <a:prstGeom prst="rect">
              <a:avLst/>
            </a:prstGeom>
            <a:noFill/>
            <a:ln>
              <a:noFill/>
            </a:ln>
          </p:spPr>
        </p:pic>
        <p:sp>
          <p:nvSpPr>
            <p:cNvPr id="111" name="Google Shape;111;g12faafdd7be_1_16"/>
            <p:cNvSpPr txBox="1"/>
            <p:nvPr/>
          </p:nvSpPr>
          <p:spPr>
            <a:xfrm>
              <a:off x="86599" y="2622061"/>
              <a:ext cx="981300" cy="261900"/>
            </a:xfrm>
            <a:prstGeom prst="rect">
              <a:avLst/>
            </a:prstGeom>
            <a:solidFill>
              <a:srgbClr val="F1632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Pinch Grasp</a:t>
              </a:r>
              <a:endParaRPr>
                <a:solidFill>
                  <a:srgbClr val="FFFFFF"/>
                </a:solidFill>
              </a:endParaRPr>
            </a:p>
          </p:txBody>
        </p:sp>
      </p:grpSp>
      <p:grpSp>
        <p:nvGrpSpPr>
          <p:cNvPr id="112" name="Google Shape;112;g12faafdd7be_1_16"/>
          <p:cNvGrpSpPr/>
          <p:nvPr/>
        </p:nvGrpSpPr>
        <p:grpSpPr>
          <a:xfrm>
            <a:off x="5202050" y="873576"/>
            <a:ext cx="3455047" cy="2551633"/>
            <a:chOff x="-21948" y="3389678"/>
            <a:chExt cx="2507655" cy="1669480"/>
          </a:xfrm>
        </p:grpSpPr>
        <p:pic>
          <p:nvPicPr>
            <p:cNvPr id="113" name="Google Shape;113;g12faafdd7be_1_16"/>
            <p:cNvPicPr preferRelativeResize="0"/>
            <p:nvPr/>
          </p:nvPicPr>
          <p:blipFill>
            <a:blip r:embed="rId4">
              <a:alphaModFix/>
            </a:blip>
            <a:stretch>
              <a:fillRect/>
            </a:stretch>
          </p:blipFill>
          <p:spPr>
            <a:xfrm>
              <a:off x="-21948" y="3389678"/>
              <a:ext cx="2507655" cy="1669480"/>
            </a:xfrm>
            <a:prstGeom prst="rect">
              <a:avLst/>
            </a:prstGeom>
            <a:noFill/>
            <a:ln>
              <a:noFill/>
            </a:ln>
          </p:spPr>
        </p:pic>
        <p:sp>
          <p:nvSpPr>
            <p:cNvPr id="114" name="Google Shape;114;g12faafdd7be_1_16"/>
            <p:cNvSpPr txBox="1"/>
            <p:nvPr/>
          </p:nvSpPr>
          <p:spPr>
            <a:xfrm>
              <a:off x="-21946" y="4779813"/>
              <a:ext cx="979500" cy="261900"/>
            </a:xfrm>
            <a:prstGeom prst="rect">
              <a:avLst/>
            </a:prstGeom>
            <a:solidFill>
              <a:srgbClr val="F1632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Wrap Grasp</a:t>
              </a:r>
              <a:endParaRPr>
                <a:solidFill>
                  <a:srgbClr val="FFFFFF"/>
                </a:solidFill>
              </a:endParaRPr>
            </a:p>
          </p:txBody>
        </p:sp>
      </p:grpSp>
      <p:graphicFrame>
        <p:nvGraphicFramePr>
          <p:cNvPr id="115" name="Google Shape;115;g12faafdd7be_1_16"/>
          <p:cNvGraphicFramePr/>
          <p:nvPr/>
        </p:nvGraphicFramePr>
        <p:xfrm>
          <a:off x="2087538" y="3479088"/>
          <a:ext cx="3000000" cy="3000000"/>
        </p:xfrm>
        <a:graphic>
          <a:graphicData uri="http://schemas.openxmlformats.org/drawingml/2006/table">
            <a:tbl>
              <a:tblPr>
                <a:noFill/>
                <a:tableStyleId>{69890272-968B-4421-AA65-8A9285907BA5}</a:tableStyleId>
              </a:tblPr>
              <a:tblGrid>
                <a:gridCol w="1317325"/>
                <a:gridCol w="2014975"/>
                <a:gridCol w="1736700"/>
              </a:tblGrid>
              <a:tr h="609550">
                <a:tc>
                  <a:txBody>
                    <a:bodyPr/>
                    <a:lstStyle/>
                    <a:p>
                      <a:pPr indent="0" lvl="0" marL="0" rtl="0" algn="l">
                        <a:spcBef>
                          <a:spcPts val="0"/>
                        </a:spcBef>
                        <a:spcAft>
                          <a:spcPts val="0"/>
                        </a:spcAft>
                        <a:buNone/>
                      </a:pPr>
                      <a:r>
                        <a:rPr b="1" lang="en"/>
                        <a:t>Grasp Type</a:t>
                      </a:r>
                      <a:endParaRPr b="1"/>
                    </a:p>
                  </a:txBody>
                  <a:tcPr marT="91425" marB="91425" marR="91425" marL="91425"/>
                </a:tc>
                <a:tc>
                  <a:txBody>
                    <a:bodyPr/>
                    <a:lstStyle/>
                    <a:p>
                      <a:pPr indent="0" lvl="0" marL="0" rtl="0" algn="l">
                        <a:spcBef>
                          <a:spcPts val="0"/>
                        </a:spcBef>
                        <a:spcAft>
                          <a:spcPts val="0"/>
                        </a:spcAft>
                        <a:buNone/>
                      </a:pPr>
                      <a:r>
                        <a:rPr b="1" lang="en"/>
                        <a:t>Start Configuration </a:t>
                      </a:r>
                      <a:endParaRPr b="1"/>
                    </a:p>
                  </a:txBody>
                  <a:tcPr marT="91425" marB="91425" marR="91425" marL="91425"/>
                </a:tc>
                <a:tc>
                  <a:txBody>
                    <a:bodyPr/>
                    <a:lstStyle/>
                    <a:p>
                      <a:pPr indent="0" lvl="0" marL="0" rtl="0" algn="l">
                        <a:spcBef>
                          <a:spcPts val="0"/>
                        </a:spcBef>
                        <a:spcAft>
                          <a:spcPts val="0"/>
                        </a:spcAft>
                        <a:buNone/>
                      </a:pPr>
                      <a:r>
                        <a:rPr b="1" lang="en"/>
                        <a:t>End Configuration</a:t>
                      </a:r>
                      <a:endParaRPr b="1"/>
                    </a:p>
                  </a:txBody>
                  <a:tcPr marT="91425" marB="91425" marR="91425" marL="91425"/>
                </a:tc>
              </a:tr>
              <a:tr h="396200">
                <a:tc>
                  <a:txBody>
                    <a:bodyPr/>
                    <a:lstStyle/>
                    <a:p>
                      <a:pPr indent="0" lvl="0" marL="0" rtl="0" algn="ctr">
                        <a:spcBef>
                          <a:spcPts val="0"/>
                        </a:spcBef>
                        <a:spcAft>
                          <a:spcPts val="0"/>
                        </a:spcAft>
                        <a:buNone/>
                      </a:pPr>
                      <a:r>
                        <a:rPr lang="en"/>
                        <a:t>Pinch </a:t>
                      </a:r>
                      <a:endParaRPr/>
                    </a:p>
                  </a:txBody>
                  <a:tcPr marT="91425" marB="91425" marR="91425" marL="91425"/>
                </a:tc>
                <a:tc>
                  <a:txBody>
                    <a:bodyPr/>
                    <a:lstStyle/>
                    <a:p>
                      <a:pPr indent="0" lvl="0" marL="0" rtl="0" algn="ctr">
                        <a:spcBef>
                          <a:spcPts val="0"/>
                        </a:spcBef>
                        <a:spcAft>
                          <a:spcPts val="0"/>
                        </a:spcAft>
                        <a:buNone/>
                      </a:pPr>
                      <a:r>
                        <a:rPr lang="en"/>
                        <a:t>(1,1,1)</a:t>
                      </a:r>
                      <a:endParaRPr/>
                    </a:p>
                  </a:txBody>
                  <a:tcPr marT="91425" marB="91425" marR="91425" marL="91425"/>
                </a:tc>
                <a:tc>
                  <a:txBody>
                    <a:bodyPr/>
                    <a:lstStyle/>
                    <a:p>
                      <a:pPr indent="0" lvl="0" marL="0" rtl="0" algn="ctr">
                        <a:spcBef>
                          <a:spcPts val="0"/>
                        </a:spcBef>
                        <a:spcAft>
                          <a:spcPts val="0"/>
                        </a:spcAft>
                        <a:buNone/>
                      </a:pPr>
                      <a:r>
                        <a:rPr lang="en"/>
                        <a:t>(90</a:t>
                      </a:r>
                      <a:r>
                        <a:rPr lang="en" sz="2000">
                          <a:solidFill>
                            <a:srgbClr val="434343"/>
                          </a:solidFill>
                        </a:rPr>
                        <a:t>°</a:t>
                      </a:r>
                      <a:r>
                        <a:rPr lang="en"/>
                        <a:t>,10</a:t>
                      </a:r>
                      <a:r>
                        <a:rPr lang="en" sz="2000">
                          <a:solidFill>
                            <a:srgbClr val="434343"/>
                          </a:solidFill>
                        </a:rPr>
                        <a:t>°</a:t>
                      </a:r>
                      <a:r>
                        <a:rPr lang="en"/>
                        <a:t>,5</a:t>
                      </a:r>
                      <a:r>
                        <a:rPr lang="en" sz="2000">
                          <a:solidFill>
                            <a:srgbClr val="434343"/>
                          </a:solidFill>
                        </a:rPr>
                        <a:t>°</a:t>
                      </a:r>
                      <a:r>
                        <a:rPr lang="en"/>
                        <a:t>)</a:t>
                      </a:r>
                      <a:endParaRPr/>
                    </a:p>
                  </a:txBody>
                  <a:tcPr marT="91425" marB="91425" marR="91425" marL="91425"/>
                </a:tc>
              </a:tr>
              <a:tr h="396200">
                <a:tc>
                  <a:txBody>
                    <a:bodyPr/>
                    <a:lstStyle/>
                    <a:p>
                      <a:pPr indent="0" lvl="0" marL="0" rtl="0" algn="ctr">
                        <a:spcBef>
                          <a:spcPts val="0"/>
                        </a:spcBef>
                        <a:spcAft>
                          <a:spcPts val="0"/>
                        </a:spcAft>
                        <a:buNone/>
                      </a:pPr>
                      <a:r>
                        <a:rPr lang="en"/>
                        <a:t>Wrap </a:t>
                      </a:r>
                      <a:endParaRPr/>
                    </a:p>
                  </a:txBody>
                  <a:tcPr marT="91425" marB="91425" marR="91425" marL="91425"/>
                </a:tc>
                <a:tc>
                  <a:txBody>
                    <a:bodyPr/>
                    <a:lstStyle/>
                    <a:p>
                      <a:pPr indent="0" lvl="0" marL="0" rtl="0" algn="ctr">
                        <a:spcBef>
                          <a:spcPts val="0"/>
                        </a:spcBef>
                        <a:spcAft>
                          <a:spcPts val="0"/>
                        </a:spcAft>
                        <a:buNone/>
                      </a:pPr>
                      <a:r>
                        <a:rPr lang="en"/>
                        <a:t>(1,1,1)</a:t>
                      </a:r>
                      <a:endParaRPr/>
                    </a:p>
                  </a:txBody>
                  <a:tcPr marT="91425" marB="91425" marR="91425" marL="91425"/>
                </a:tc>
                <a:tc>
                  <a:txBody>
                    <a:bodyPr/>
                    <a:lstStyle/>
                    <a:p>
                      <a:pPr indent="0" lvl="0" marL="0" rtl="0" algn="ctr">
                        <a:spcBef>
                          <a:spcPts val="0"/>
                        </a:spcBef>
                        <a:spcAft>
                          <a:spcPts val="0"/>
                        </a:spcAft>
                        <a:buNone/>
                      </a:pPr>
                      <a:r>
                        <a:rPr lang="en"/>
                        <a:t>(90</a:t>
                      </a:r>
                      <a:r>
                        <a:rPr lang="en" sz="2000">
                          <a:solidFill>
                            <a:srgbClr val="434343"/>
                          </a:solidFill>
                        </a:rPr>
                        <a:t>°</a:t>
                      </a:r>
                      <a:r>
                        <a:rPr lang="en"/>
                        <a:t>,15</a:t>
                      </a:r>
                      <a:r>
                        <a:rPr lang="en" sz="2000">
                          <a:solidFill>
                            <a:srgbClr val="434343"/>
                          </a:solidFill>
                        </a:rPr>
                        <a:t>°</a:t>
                      </a:r>
                      <a:r>
                        <a:rPr lang="en"/>
                        <a:t>,30</a:t>
                      </a:r>
                      <a:r>
                        <a:rPr lang="en" sz="2000">
                          <a:solidFill>
                            <a:srgbClr val="434343"/>
                          </a:solidFill>
                        </a:rPr>
                        <a:t>°</a:t>
                      </a:r>
                      <a:r>
                        <a:rPr lang="en"/>
                        <a: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SU - COE">
  <a:themeElements>
    <a:clrScheme name="OSU">
      <a:dk1>
        <a:srgbClr val="262626"/>
      </a:dk1>
      <a:lt1>
        <a:srgbClr val="9D601E"/>
      </a:lt1>
      <a:dk2>
        <a:srgbClr val="262626"/>
      </a:dk2>
      <a:lt2>
        <a:srgbClr val="EEEEEC"/>
      </a:lt2>
      <a:accent1>
        <a:srgbClr val="D85A1A"/>
      </a:accent1>
      <a:accent2>
        <a:srgbClr val="9D601E"/>
      </a:accent2>
      <a:accent3>
        <a:srgbClr val="A7C4C9"/>
      </a:accent3>
      <a:accent4>
        <a:srgbClr val="F3D08E"/>
      </a:accent4>
      <a:accent5>
        <a:srgbClr val="B3BA35"/>
      </a:accent5>
      <a:accent6>
        <a:srgbClr val="561F4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