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9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1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22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40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11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0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12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8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7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DF22-D693-47AF-8229-09874C22AC8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5A23D8-FE7F-4A16-AD0C-791DA1ED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0BCE-4B2A-286D-93AC-643D4758B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–&gt; E-Commerce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C6784-8B29-BBEB-2CF4-8E91BC556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2934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6FCA-79A9-E4D6-41F4-A78CFF42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7038C-DF64-E415-7D30-6306EFE71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44" y="2171700"/>
            <a:ext cx="6076299" cy="3294063"/>
          </a:xfrm>
        </p:spPr>
      </p:pic>
    </p:spTree>
    <p:extLst>
      <p:ext uri="{BB962C8B-B14F-4D97-AF65-F5344CB8AC3E}">
        <p14:creationId xmlns:p14="http://schemas.microsoft.com/office/powerpoint/2010/main" val="88981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51BB-859F-BF69-89CC-DE433C16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180A9-010C-FD2B-31BF-D57A82809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35" y="2171700"/>
            <a:ext cx="6156117" cy="3294063"/>
          </a:xfrm>
        </p:spPr>
      </p:pic>
    </p:spTree>
    <p:extLst>
      <p:ext uri="{BB962C8B-B14F-4D97-AF65-F5344CB8AC3E}">
        <p14:creationId xmlns:p14="http://schemas.microsoft.com/office/powerpoint/2010/main" val="240923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6D46-FBA6-E989-2E62-24F840E5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E3207-4DB3-E19A-5C81-4DC7CA0D4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5" y="2171700"/>
            <a:ext cx="6101578" cy="3294063"/>
          </a:xfrm>
        </p:spPr>
      </p:pic>
    </p:spTree>
    <p:extLst>
      <p:ext uri="{BB962C8B-B14F-4D97-AF65-F5344CB8AC3E}">
        <p14:creationId xmlns:p14="http://schemas.microsoft.com/office/powerpoint/2010/main" val="251768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DBD7-1943-AAEB-EE7B-79F2B7F7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4362C-A8ED-BFA8-10EC-5F092D8DB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31" y="2171700"/>
            <a:ext cx="6315325" cy="3294063"/>
          </a:xfrm>
        </p:spPr>
      </p:pic>
    </p:spTree>
    <p:extLst>
      <p:ext uri="{BB962C8B-B14F-4D97-AF65-F5344CB8AC3E}">
        <p14:creationId xmlns:p14="http://schemas.microsoft.com/office/powerpoint/2010/main" val="37117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62C3-24FB-A663-8F52-483ED662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0525B-832A-2618-7C8D-D3C0B0C0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51" y="2171700"/>
            <a:ext cx="6233485" cy="3294063"/>
          </a:xfrm>
        </p:spPr>
      </p:pic>
    </p:spTree>
    <p:extLst>
      <p:ext uri="{BB962C8B-B14F-4D97-AF65-F5344CB8AC3E}">
        <p14:creationId xmlns:p14="http://schemas.microsoft.com/office/powerpoint/2010/main" val="401361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E89-A0DA-40F8-B519-6A16F7D8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- 7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24E58-624E-C290-4CDA-3EE451E8E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10" y="2171700"/>
            <a:ext cx="6176368" cy="3294063"/>
          </a:xfrm>
        </p:spPr>
      </p:pic>
    </p:spTree>
    <p:extLst>
      <p:ext uri="{BB962C8B-B14F-4D97-AF65-F5344CB8AC3E}">
        <p14:creationId xmlns:p14="http://schemas.microsoft.com/office/powerpoint/2010/main" val="422596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77E6-8BB0-928C-EE3E-4A034DF9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3CD08-9CA4-55CE-C1A5-67537890F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84" y="2171700"/>
            <a:ext cx="6108019" cy="3294063"/>
          </a:xfrm>
        </p:spPr>
      </p:pic>
    </p:spTree>
    <p:extLst>
      <p:ext uri="{BB962C8B-B14F-4D97-AF65-F5344CB8AC3E}">
        <p14:creationId xmlns:p14="http://schemas.microsoft.com/office/powerpoint/2010/main" val="399031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517-7AB1-D065-8A8C-E5ED4D14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- 9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02F79-A8F8-7F1D-585B-3BF6A6901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10" y="2171700"/>
            <a:ext cx="6176368" cy="3294063"/>
          </a:xfrm>
        </p:spPr>
      </p:pic>
    </p:spTree>
    <p:extLst>
      <p:ext uri="{BB962C8B-B14F-4D97-AF65-F5344CB8AC3E}">
        <p14:creationId xmlns:p14="http://schemas.microsoft.com/office/powerpoint/2010/main" val="380554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E5F0-A4B4-0DDF-0C29-B399B46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8CF14-8C3C-6D09-9304-07C62360C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46" y="2171700"/>
            <a:ext cx="6300495" cy="3294063"/>
          </a:xfrm>
        </p:spPr>
      </p:pic>
    </p:spTree>
    <p:extLst>
      <p:ext uri="{BB962C8B-B14F-4D97-AF65-F5344CB8AC3E}">
        <p14:creationId xmlns:p14="http://schemas.microsoft.com/office/powerpoint/2010/main" val="162828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04E-2BB0-5B85-AF7B-C2348583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A93EF-4DEB-5B5C-CC77-0F97CA02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53" y="2171700"/>
            <a:ext cx="6252681" cy="3294063"/>
          </a:xfrm>
        </p:spPr>
      </p:pic>
    </p:spTree>
    <p:extLst>
      <p:ext uri="{BB962C8B-B14F-4D97-AF65-F5344CB8AC3E}">
        <p14:creationId xmlns:p14="http://schemas.microsoft.com/office/powerpoint/2010/main" val="134041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EB94-2CED-7C23-EA4F-1D65B766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A7E6-69D2-B73E-E98A-7FE7504A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1) You can analyze all the tables by describing their contents.</a:t>
            </a:r>
          </a:p>
          <a:p>
            <a:endParaRPr lang="en-US" dirty="0"/>
          </a:p>
          <a:p>
            <a:r>
              <a:rPr lang="en-US" dirty="0"/>
              <a:t>2) Identify the top 3 cities with the highest number of customers to determine key markets for targeted marketing and logistic optimization.</a:t>
            </a:r>
          </a:p>
          <a:p>
            <a:endParaRPr lang="en-US" dirty="0"/>
          </a:p>
          <a:p>
            <a:r>
              <a:rPr lang="en-US" dirty="0"/>
              <a:t>3) As per the last query's result, Which of the cities must be focused as a part of marketing strategies?</a:t>
            </a:r>
          </a:p>
          <a:p>
            <a:endParaRPr lang="en-US" dirty="0"/>
          </a:p>
          <a:p>
            <a:r>
              <a:rPr lang="en-US" dirty="0"/>
              <a:t>4) Determine the distribution of customers by the number of orders placed. This insight will help in segmenting customers into one-time buyers, occasional shoppers, and regular customers for tailored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03275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E268-EC57-EB4E-C558-32CD9BE6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C0136-5787-690B-2095-5226E3E7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48" y="2171700"/>
            <a:ext cx="6210892" cy="3294063"/>
          </a:xfrm>
        </p:spPr>
      </p:pic>
    </p:spTree>
    <p:extLst>
      <p:ext uri="{BB962C8B-B14F-4D97-AF65-F5344CB8AC3E}">
        <p14:creationId xmlns:p14="http://schemas.microsoft.com/office/powerpoint/2010/main" val="128450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F6BB-9506-0F77-ADD3-BB820C5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86CD8-1E30-937A-7204-08113A457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20" y="2171700"/>
            <a:ext cx="6152548" cy="3294063"/>
          </a:xfrm>
        </p:spPr>
      </p:pic>
    </p:spTree>
    <p:extLst>
      <p:ext uri="{BB962C8B-B14F-4D97-AF65-F5344CB8AC3E}">
        <p14:creationId xmlns:p14="http://schemas.microsoft.com/office/powerpoint/2010/main" val="347399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AAF2-FBD9-EAC9-0DEF-AC1A6CB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5134F-ADE3-54B5-11FE-1C403B6BE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73" y="2171700"/>
            <a:ext cx="6265442" cy="3294063"/>
          </a:xfrm>
        </p:spPr>
      </p:pic>
    </p:spTree>
    <p:extLst>
      <p:ext uri="{BB962C8B-B14F-4D97-AF65-F5344CB8AC3E}">
        <p14:creationId xmlns:p14="http://schemas.microsoft.com/office/powerpoint/2010/main" val="384437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ABD9-9C8E-E94C-E51F-4F6105B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1787F-7B4B-8D0A-CCAF-80DF25351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83" y="2171700"/>
            <a:ext cx="6287422" cy="3294063"/>
          </a:xfrm>
        </p:spPr>
      </p:pic>
    </p:spTree>
    <p:extLst>
      <p:ext uri="{BB962C8B-B14F-4D97-AF65-F5344CB8AC3E}">
        <p14:creationId xmlns:p14="http://schemas.microsoft.com/office/powerpoint/2010/main" val="206451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9617-D5DE-AF32-F719-1D579DAE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4C98C-D098-F29E-2C42-D10AAE0D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07" y="2171700"/>
            <a:ext cx="6228773" cy="3294063"/>
          </a:xfrm>
        </p:spPr>
      </p:pic>
    </p:spTree>
    <p:extLst>
      <p:ext uri="{BB962C8B-B14F-4D97-AF65-F5344CB8AC3E}">
        <p14:creationId xmlns:p14="http://schemas.microsoft.com/office/powerpoint/2010/main" val="46100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290C-926F-417F-68ED-CBC3135C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C39BF-F14F-054E-5F53-2DE8C0765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71" y="2171700"/>
            <a:ext cx="6356245" cy="3294063"/>
          </a:xfrm>
        </p:spPr>
      </p:pic>
    </p:spTree>
    <p:extLst>
      <p:ext uri="{BB962C8B-B14F-4D97-AF65-F5344CB8AC3E}">
        <p14:creationId xmlns:p14="http://schemas.microsoft.com/office/powerpoint/2010/main" val="212367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9F0A-841B-3AED-06F3-8D1D3C7F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2C250-CF9A-F7E8-7BFC-59EC1310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07" y="2171700"/>
            <a:ext cx="6239973" cy="3294063"/>
          </a:xfrm>
        </p:spPr>
      </p:pic>
    </p:spTree>
    <p:extLst>
      <p:ext uri="{BB962C8B-B14F-4D97-AF65-F5344CB8AC3E}">
        <p14:creationId xmlns:p14="http://schemas.microsoft.com/office/powerpoint/2010/main" val="73798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A3BE-DE4F-2C62-B928-4F072FE5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E8FC9-B32B-BCE4-B8C5-3F399EF2E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78" y="2171700"/>
            <a:ext cx="6258031" cy="3294063"/>
          </a:xfrm>
        </p:spPr>
      </p:pic>
    </p:spTree>
    <p:extLst>
      <p:ext uri="{BB962C8B-B14F-4D97-AF65-F5344CB8AC3E}">
        <p14:creationId xmlns:p14="http://schemas.microsoft.com/office/powerpoint/2010/main" val="369934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9B08-B0DD-26B6-6F20-867D796D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82C92-FEDA-3CAC-904B-3527FB54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43" y="2171700"/>
            <a:ext cx="6329501" cy="3294063"/>
          </a:xfrm>
        </p:spPr>
      </p:pic>
    </p:spTree>
    <p:extLst>
      <p:ext uri="{BB962C8B-B14F-4D97-AF65-F5344CB8AC3E}">
        <p14:creationId xmlns:p14="http://schemas.microsoft.com/office/powerpoint/2010/main" val="1487906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6F2-933C-CDF8-8E36-EA58568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- 21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9F85F-E1E0-E1BD-C67D-A7F3FE170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35" y="2171700"/>
            <a:ext cx="6148917" cy="3294063"/>
          </a:xfrm>
        </p:spPr>
      </p:pic>
    </p:spTree>
    <p:extLst>
      <p:ext uri="{BB962C8B-B14F-4D97-AF65-F5344CB8AC3E}">
        <p14:creationId xmlns:p14="http://schemas.microsoft.com/office/powerpoint/2010/main" val="144633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BE42-3D7E-A697-D9A8-D2F140F5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B34D-373B-0DB6-5784-9B3A6E83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5) As per the Engagement Depth Analysis question, What is the trend of the number of customers v/s number of orders?</a:t>
            </a:r>
          </a:p>
          <a:p>
            <a:endParaRPr lang="en-US" dirty="0"/>
          </a:p>
          <a:p>
            <a:r>
              <a:rPr lang="en-US" dirty="0"/>
              <a:t>6) As per the Engagement Depth Analysis question, Which customers category does the company experiences the most?</a:t>
            </a:r>
          </a:p>
          <a:p>
            <a:endParaRPr lang="en-US" dirty="0"/>
          </a:p>
          <a:p>
            <a:r>
              <a:rPr lang="en-US" dirty="0"/>
              <a:t>7) Identify products where the average purchase quantity per order is 2 but with a high total revenue, suggesting premium product trends.</a:t>
            </a:r>
          </a:p>
          <a:p>
            <a:endParaRPr lang="en-US" dirty="0"/>
          </a:p>
          <a:p>
            <a:r>
              <a:rPr lang="en-US" dirty="0"/>
              <a:t>8) Among products with an average purchase quantity of two, which ones exhibit the highest total revenue?</a:t>
            </a:r>
          </a:p>
        </p:txBody>
      </p:sp>
    </p:spTree>
    <p:extLst>
      <p:ext uri="{BB962C8B-B14F-4D97-AF65-F5344CB8AC3E}">
        <p14:creationId xmlns:p14="http://schemas.microsoft.com/office/powerpoint/2010/main" val="1263140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1C30-B457-D08B-8326-368DD4F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D5382-CE7E-BE84-4331-04D2FB62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17" y="2171700"/>
            <a:ext cx="6273754" cy="3294063"/>
          </a:xfrm>
        </p:spPr>
      </p:pic>
    </p:spTree>
    <p:extLst>
      <p:ext uri="{BB962C8B-B14F-4D97-AF65-F5344CB8AC3E}">
        <p14:creationId xmlns:p14="http://schemas.microsoft.com/office/powerpoint/2010/main" val="11282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E9F0-05BE-304F-E36A-AF7060B7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2D1AC-A776-D7D5-2EBE-98259F372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51" y="2171700"/>
            <a:ext cx="6163086" cy="3294063"/>
          </a:xfrm>
        </p:spPr>
      </p:pic>
    </p:spTree>
    <p:extLst>
      <p:ext uri="{BB962C8B-B14F-4D97-AF65-F5344CB8AC3E}">
        <p14:creationId xmlns:p14="http://schemas.microsoft.com/office/powerpoint/2010/main" val="2794574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DE8E-AF53-CC65-8B71-5326666C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- 24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AC51F-5570-B249-147A-1EF27C344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45" y="2171700"/>
            <a:ext cx="6275698" cy="3294063"/>
          </a:xfrm>
        </p:spPr>
      </p:pic>
    </p:spTree>
    <p:extLst>
      <p:ext uri="{BB962C8B-B14F-4D97-AF65-F5344CB8AC3E}">
        <p14:creationId xmlns:p14="http://schemas.microsoft.com/office/powerpoint/2010/main" val="3789499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26A97-4C29-3304-B912-807859BD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40" y="591066"/>
            <a:ext cx="6815919" cy="56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A65B-3CDE-4AFB-17EC-4D304F35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49D9-4074-1FB0-C28D-9725A385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9) For each product category, calculate the unique number of customers purchasing from it. This will help understand which categories have wider appeal across the customer base.</a:t>
            </a:r>
          </a:p>
          <a:p>
            <a:endParaRPr lang="en-US" dirty="0"/>
          </a:p>
          <a:p>
            <a:r>
              <a:rPr lang="en-US" dirty="0"/>
              <a:t>10) As per the last question, Which product category needs more focus as it is in high demand among the customers?</a:t>
            </a:r>
          </a:p>
          <a:p>
            <a:endParaRPr lang="en-US" dirty="0"/>
          </a:p>
          <a:p>
            <a:r>
              <a:rPr lang="en-US" dirty="0"/>
              <a:t>11) Analyze the month-on-month percentage change in total sales to identify growth trends.</a:t>
            </a:r>
          </a:p>
          <a:p>
            <a:endParaRPr lang="en-US" dirty="0"/>
          </a:p>
          <a:p>
            <a:r>
              <a:rPr lang="en-US" dirty="0"/>
              <a:t>12) As per Sales Trend Analysis question, During which month did the sales experience the largest decline?</a:t>
            </a:r>
          </a:p>
        </p:txBody>
      </p:sp>
    </p:spTree>
    <p:extLst>
      <p:ext uri="{BB962C8B-B14F-4D97-AF65-F5344CB8AC3E}">
        <p14:creationId xmlns:p14="http://schemas.microsoft.com/office/powerpoint/2010/main" val="7521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FFA8-C78F-9846-52E9-6FB149D9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9A27-383B-E028-AB08-367934FD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13) As per Sales Trend Analysis question, What could be inferred about the sales trend from March to August?</a:t>
            </a:r>
          </a:p>
          <a:p>
            <a:endParaRPr lang="en-US" dirty="0"/>
          </a:p>
          <a:p>
            <a:r>
              <a:rPr lang="en-US" dirty="0"/>
              <a:t>14) Examine how the average order value changes month-on-month. Insights can guide pricing and promotional strategies to enhance order value.</a:t>
            </a:r>
          </a:p>
          <a:p>
            <a:endParaRPr lang="en-US" dirty="0"/>
          </a:p>
          <a:p>
            <a:r>
              <a:rPr lang="en-US" dirty="0"/>
              <a:t>15) As per last question, Which month has the highest change in the average order value?</a:t>
            </a:r>
          </a:p>
          <a:p>
            <a:endParaRPr lang="en-US" dirty="0"/>
          </a:p>
          <a:p>
            <a:r>
              <a:rPr lang="en-US" dirty="0"/>
              <a:t>16) Based on sales data, identify products with the fastest turnover rates, suggesting high demand and the need for frequent restocking.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7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4193-2B4F-E1C4-4C68-F1ECAED0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9F8-9AD4-125E-CD7C-D6322B15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per last question, Which </a:t>
            </a:r>
            <a:r>
              <a:rPr lang="en-US" dirty="0" err="1"/>
              <a:t>product_id</a:t>
            </a:r>
            <a:r>
              <a:rPr lang="en-US" dirty="0"/>
              <a:t> has the highest turnover rates and needs to be restocked frequently?</a:t>
            </a:r>
          </a:p>
          <a:p>
            <a:endParaRPr lang="en-US" dirty="0"/>
          </a:p>
          <a:p>
            <a:r>
              <a:rPr lang="en-US" dirty="0"/>
              <a:t>18) List products purchased by less than 40% of the customer base, indicating potential mismatches between inventory and customer interest.</a:t>
            </a:r>
          </a:p>
          <a:p>
            <a:endParaRPr lang="en-US" dirty="0"/>
          </a:p>
          <a:p>
            <a:r>
              <a:rPr lang="en-US" dirty="0"/>
              <a:t>19) Why might certain products have purchase rates below 40% of the total customer base?</a:t>
            </a:r>
          </a:p>
        </p:txBody>
      </p:sp>
    </p:spTree>
    <p:extLst>
      <p:ext uri="{BB962C8B-B14F-4D97-AF65-F5344CB8AC3E}">
        <p14:creationId xmlns:p14="http://schemas.microsoft.com/office/powerpoint/2010/main" val="33492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0F0E-F665-9095-D5FB-5356EEB2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AFF4-07B0-77DC-6BA8-F7881C43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20) After running an analysis to identify products purchased by less than 40% of the customer base, it was found that a few products have lower purchase rates than expected. What could be a strategic action to improve the sales of these underperforming products?</a:t>
            </a:r>
          </a:p>
          <a:p>
            <a:endParaRPr lang="en-US" dirty="0"/>
          </a:p>
          <a:p>
            <a:r>
              <a:rPr lang="en-US" dirty="0"/>
              <a:t>21) Evaluate the month-on-month growth rate in the customer base to understand the effectiveness of marketing campaigns and market expansion efforts.</a:t>
            </a:r>
          </a:p>
          <a:p>
            <a:endParaRPr lang="en-US" dirty="0"/>
          </a:p>
          <a:p>
            <a:r>
              <a:rPr lang="en-US" dirty="0"/>
              <a:t>22) As per last question, What can be inferred about the growth trend in the customer base from the result table?</a:t>
            </a:r>
          </a:p>
        </p:txBody>
      </p:sp>
    </p:spTree>
    <p:extLst>
      <p:ext uri="{BB962C8B-B14F-4D97-AF65-F5344CB8AC3E}">
        <p14:creationId xmlns:p14="http://schemas.microsoft.com/office/powerpoint/2010/main" val="23970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A331-EAF4-881F-C811-C1BB7200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DFB0-9D6B-052C-4998-563BF3C2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23) Identify the months with the highest sales volume, aiding in planning for stock levels, marketing efforts, and staffing in anticipation of peak demand periods.</a:t>
            </a:r>
          </a:p>
          <a:p>
            <a:endParaRPr lang="en-US" dirty="0"/>
          </a:p>
          <a:p>
            <a:r>
              <a:rPr lang="en-US" dirty="0"/>
              <a:t>24) As per last question, Which months will require major restocking of product and increased staffs?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5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BDB9-BA30-C3D1-7AAB-EED8D89C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- 1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82434-781B-93B0-506A-B59AABB2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34" y="2171700"/>
            <a:ext cx="6291119" cy="3294063"/>
          </a:xfrm>
        </p:spPr>
      </p:pic>
    </p:spTree>
    <p:extLst>
      <p:ext uri="{BB962C8B-B14F-4D97-AF65-F5344CB8AC3E}">
        <p14:creationId xmlns:p14="http://schemas.microsoft.com/office/powerpoint/2010/main" val="768939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665</Words>
  <Application>Microsoft Office PowerPoint</Application>
  <PresentationFormat>Widescreen</PresentationFormat>
  <Paragraphs>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Century Gothic</vt:lpstr>
      <vt:lpstr>Gallery</vt:lpstr>
      <vt:lpstr>Project –&gt; E-Commerce Company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Output - 1 </vt:lpstr>
      <vt:lpstr>Output - 2</vt:lpstr>
      <vt:lpstr>Output - 3</vt:lpstr>
      <vt:lpstr>Output - 4</vt:lpstr>
      <vt:lpstr>Output - 5</vt:lpstr>
      <vt:lpstr>Output - 6</vt:lpstr>
      <vt:lpstr>Output - 7 </vt:lpstr>
      <vt:lpstr>Output - 8</vt:lpstr>
      <vt:lpstr>Output - 9 </vt:lpstr>
      <vt:lpstr>Output - 10</vt:lpstr>
      <vt:lpstr>Output - 11</vt:lpstr>
      <vt:lpstr>Output - 12</vt:lpstr>
      <vt:lpstr>Output - 13</vt:lpstr>
      <vt:lpstr>Output - 14</vt:lpstr>
      <vt:lpstr>Output - 15</vt:lpstr>
      <vt:lpstr>Output - 16</vt:lpstr>
      <vt:lpstr>Output - 17</vt:lpstr>
      <vt:lpstr>Output - 18</vt:lpstr>
      <vt:lpstr>Output - 19</vt:lpstr>
      <vt:lpstr>Output - 20</vt:lpstr>
      <vt:lpstr>Output - 21</vt:lpstr>
      <vt:lpstr>Output - 22</vt:lpstr>
      <vt:lpstr>Output - 23</vt:lpstr>
      <vt:lpstr>Output - 24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 U S I O N</dc:creator>
  <cp:lastModifiedBy>F U S I O N</cp:lastModifiedBy>
  <cp:revision>1</cp:revision>
  <dcterms:created xsi:type="dcterms:W3CDTF">2024-12-24T15:28:02Z</dcterms:created>
  <dcterms:modified xsi:type="dcterms:W3CDTF">2024-12-24T15:29:11Z</dcterms:modified>
</cp:coreProperties>
</file>