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F078-E607-4890-BDB2-7F12942375C9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276B-701F-412C-B048-8B7CC1EF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05EF-4F47-422C-887F-5653258C0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229"/>
          </a:xfrm>
        </p:spPr>
        <p:txBody>
          <a:bodyPr/>
          <a:lstStyle/>
          <a:p>
            <a:r>
              <a:rPr lang="en-US" dirty="0"/>
              <a:t>Child Tracker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F2576-AAE3-43E0-8D2E-9FEFEF12AAF7}"/>
              </a:ext>
            </a:extLst>
          </p:cNvPr>
          <p:cNvSpPr/>
          <p:nvPr/>
        </p:nvSpPr>
        <p:spPr>
          <a:xfrm>
            <a:off x="3702676" y="3902299"/>
            <a:ext cx="1828800" cy="283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C2397-F21B-43A4-ADB2-2C481E94000E}"/>
              </a:ext>
            </a:extLst>
          </p:cNvPr>
          <p:cNvSpPr/>
          <p:nvPr/>
        </p:nvSpPr>
        <p:spPr>
          <a:xfrm>
            <a:off x="3503054" y="3429000"/>
            <a:ext cx="2176529" cy="473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Parent’s Phone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BE1D3-7433-4D0A-9CD3-30C0309FE9EC}"/>
              </a:ext>
            </a:extLst>
          </p:cNvPr>
          <p:cNvSpPr/>
          <p:nvPr/>
        </p:nvSpPr>
        <p:spPr>
          <a:xfrm>
            <a:off x="6237668" y="3429000"/>
            <a:ext cx="2176529" cy="473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Child’s 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F7F3D-3CDD-48A1-AB09-4AB9D02F5471}"/>
              </a:ext>
            </a:extLst>
          </p:cNvPr>
          <p:cNvSpPr/>
          <p:nvPr/>
        </p:nvSpPr>
        <p:spPr>
          <a:xfrm>
            <a:off x="3966693" y="4468968"/>
            <a:ext cx="1300766" cy="47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0961F-7FE2-49E3-BE1F-88A9B4263004}"/>
              </a:ext>
            </a:extLst>
          </p:cNvPr>
          <p:cNvSpPr/>
          <p:nvPr/>
        </p:nvSpPr>
        <p:spPr>
          <a:xfrm>
            <a:off x="3966693" y="5365660"/>
            <a:ext cx="1300766" cy="47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8AB926-DA60-4AEA-A261-D32D8A74D660}"/>
              </a:ext>
            </a:extLst>
          </p:cNvPr>
          <p:cNvSpPr/>
          <p:nvPr/>
        </p:nvSpPr>
        <p:spPr>
          <a:xfrm>
            <a:off x="6411532" y="3902299"/>
            <a:ext cx="1828800" cy="283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02952C-F44E-4679-B586-ACBD010EE03E}"/>
              </a:ext>
            </a:extLst>
          </p:cNvPr>
          <p:cNvSpPr/>
          <p:nvPr/>
        </p:nvSpPr>
        <p:spPr>
          <a:xfrm>
            <a:off x="6675549" y="4468967"/>
            <a:ext cx="1300766" cy="47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6E586-5C99-4815-8F42-C965D84D8374}"/>
              </a:ext>
            </a:extLst>
          </p:cNvPr>
          <p:cNvSpPr/>
          <p:nvPr/>
        </p:nvSpPr>
        <p:spPr>
          <a:xfrm>
            <a:off x="6683062" y="5365659"/>
            <a:ext cx="1300766" cy="47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Child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3F45C9-1389-4710-8F70-AA7D1867C10B}"/>
              </a:ext>
            </a:extLst>
          </p:cNvPr>
          <p:cNvSpPr/>
          <p:nvPr/>
        </p:nvSpPr>
        <p:spPr>
          <a:xfrm>
            <a:off x="6411532" y="5101641"/>
            <a:ext cx="1828800" cy="1068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53A6FC-0E4E-405A-8ED8-55D1D0C951B7}"/>
              </a:ext>
            </a:extLst>
          </p:cNvPr>
          <p:cNvSpPr/>
          <p:nvPr/>
        </p:nvSpPr>
        <p:spPr>
          <a:xfrm>
            <a:off x="3676918" y="4171143"/>
            <a:ext cx="1828800" cy="1068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05EF-4F47-422C-887F-5653258C0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229"/>
          </a:xfrm>
        </p:spPr>
        <p:txBody>
          <a:bodyPr/>
          <a:lstStyle/>
          <a:p>
            <a:r>
              <a:rPr lang="en-US" dirty="0"/>
              <a:t>Child Tracker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F2576-AAE3-43E0-8D2E-9FEFEF12AAF7}"/>
              </a:ext>
            </a:extLst>
          </p:cNvPr>
          <p:cNvSpPr/>
          <p:nvPr/>
        </p:nvSpPr>
        <p:spPr>
          <a:xfrm>
            <a:off x="3702676" y="3902299"/>
            <a:ext cx="1828800" cy="283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C2397-F21B-43A4-ADB2-2C481E94000E}"/>
              </a:ext>
            </a:extLst>
          </p:cNvPr>
          <p:cNvSpPr/>
          <p:nvPr/>
        </p:nvSpPr>
        <p:spPr>
          <a:xfrm>
            <a:off x="3503054" y="3429000"/>
            <a:ext cx="2176529" cy="473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Parent’s Phone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BE1D3-7433-4D0A-9CD3-30C0309FE9EC}"/>
              </a:ext>
            </a:extLst>
          </p:cNvPr>
          <p:cNvSpPr/>
          <p:nvPr/>
        </p:nvSpPr>
        <p:spPr>
          <a:xfrm>
            <a:off x="6237668" y="3429000"/>
            <a:ext cx="2176529" cy="473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Child’s 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8AB926-DA60-4AEA-A261-D32D8A74D660}"/>
              </a:ext>
            </a:extLst>
          </p:cNvPr>
          <p:cNvSpPr/>
          <p:nvPr/>
        </p:nvSpPr>
        <p:spPr>
          <a:xfrm>
            <a:off x="6411532" y="3902299"/>
            <a:ext cx="1828800" cy="283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D2CD1-EF4A-4B53-89B8-1193F6D6AD6D}"/>
              </a:ext>
            </a:extLst>
          </p:cNvPr>
          <p:cNvSpPr/>
          <p:nvPr/>
        </p:nvSpPr>
        <p:spPr>
          <a:xfrm>
            <a:off x="4031087" y="4997003"/>
            <a:ext cx="1223493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654BF-BD99-4954-B568-2C79EE2E2A4C}"/>
              </a:ext>
            </a:extLst>
          </p:cNvPr>
          <p:cNvSpPr/>
          <p:nvPr/>
        </p:nvSpPr>
        <p:spPr>
          <a:xfrm>
            <a:off x="3889421" y="4584879"/>
            <a:ext cx="1365160" cy="2575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Ip </a:t>
            </a:r>
            <a:r>
              <a:rPr lang="en-US" dirty="0" err="1"/>
              <a:t>Adress</a:t>
            </a:r>
            <a:r>
              <a:rPr lang="en-US" dirty="0"/>
              <a:t>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01772-5A26-4D58-A7EE-7603423B50DD}"/>
              </a:ext>
            </a:extLst>
          </p:cNvPr>
          <p:cNvSpPr/>
          <p:nvPr/>
        </p:nvSpPr>
        <p:spPr>
          <a:xfrm>
            <a:off x="6660526" y="4997003"/>
            <a:ext cx="1375891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128.96.1000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F41A0-64F8-46D6-8B34-D570043E4EB1}"/>
              </a:ext>
            </a:extLst>
          </p:cNvPr>
          <p:cNvSpPr/>
          <p:nvPr/>
        </p:nvSpPr>
        <p:spPr>
          <a:xfrm>
            <a:off x="6411532" y="4427113"/>
            <a:ext cx="1624885" cy="363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this </a:t>
            </a:r>
            <a:r>
              <a:rPr lang="en-US" dirty="0" err="1"/>
              <a:t>ip</a:t>
            </a:r>
            <a:r>
              <a:rPr lang="en-US" dirty="0"/>
              <a:t> in parent’s app</a:t>
            </a:r>
          </a:p>
        </p:txBody>
      </p:sp>
    </p:spTree>
    <p:extLst>
      <p:ext uri="{BB962C8B-B14F-4D97-AF65-F5344CB8AC3E}">
        <p14:creationId xmlns:p14="http://schemas.microsoft.com/office/powerpoint/2010/main" val="396344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05EF-4F47-422C-887F-5653258C0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229"/>
          </a:xfrm>
        </p:spPr>
        <p:txBody>
          <a:bodyPr/>
          <a:lstStyle/>
          <a:p>
            <a:r>
              <a:rPr lang="en-US" dirty="0"/>
              <a:t>Child Tracker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F2576-AAE3-43E0-8D2E-9FEFEF12AAF7}"/>
              </a:ext>
            </a:extLst>
          </p:cNvPr>
          <p:cNvSpPr/>
          <p:nvPr/>
        </p:nvSpPr>
        <p:spPr>
          <a:xfrm>
            <a:off x="3702676" y="3902299"/>
            <a:ext cx="1828800" cy="283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C2397-F21B-43A4-ADB2-2C481E94000E}"/>
              </a:ext>
            </a:extLst>
          </p:cNvPr>
          <p:cNvSpPr/>
          <p:nvPr/>
        </p:nvSpPr>
        <p:spPr>
          <a:xfrm>
            <a:off x="3503054" y="3429000"/>
            <a:ext cx="2176529" cy="473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Parent’s Phone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BE1D3-7433-4D0A-9CD3-30C0309FE9EC}"/>
              </a:ext>
            </a:extLst>
          </p:cNvPr>
          <p:cNvSpPr/>
          <p:nvPr/>
        </p:nvSpPr>
        <p:spPr>
          <a:xfrm>
            <a:off x="6237668" y="3429000"/>
            <a:ext cx="2176529" cy="473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Child’s 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8AB926-DA60-4AEA-A261-D32D8A74D660}"/>
              </a:ext>
            </a:extLst>
          </p:cNvPr>
          <p:cNvSpPr/>
          <p:nvPr/>
        </p:nvSpPr>
        <p:spPr>
          <a:xfrm>
            <a:off x="6411532" y="3902299"/>
            <a:ext cx="1828800" cy="283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E45CC-0CD3-417B-B4A3-8C67089F97A9}"/>
              </a:ext>
            </a:extLst>
          </p:cNvPr>
          <p:cNvSpPr/>
          <p:nvPr/>
        </p:nvSpPr>
        <p:spPr>
          <a:xfrm>
            <a:off x="3702676" y="3902299"/>
            <a:ext cx="1828800" cy="162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824A8-0455-4350-AC69-73174DEB103F}"/>
              </a:ext>
            </a:extLst>
          </p:cNvPr>
          <p:cNvSpPr/>
          <p:nvPr/>
        </p:nvSpPr>
        <p:spPr>
          <a:xfrm>
            <a:off x="3702676" y="5872766"/>
            <a:ext cx="1828800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1471C1-1AD3-4600-8080-B783B63DAF02}"/>
              </a:ext>
            </a:extLst>
          </p:cNvPr>
          <p:cNvSpPr/>
          <p:nvPr/>
        </p:nvSpPr>
        <p:spPr>
          <a:xfrm>
            <a:off x="6411532" y="4427113"/>
            <a:ext cx="1624885" cy="363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this </a:t>
            </a:r>
            <a:r>
              <a:rPr lang="en-US" dirty="0" err="1"/>
              <a:t>ip</a:t>
            </a:r>
            <a:r>
              <a:rPr lang="en-US" dirty="0"/>
              <a:t> in parent’s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514974-A2C4-4B39-BE5B-DA8F08227F57}"/>
              </a:ext>
            </a:extLst>
          </p:cNvPr>
          <p:cNvSpPr/>
          <p:nvPr/>
        </p:nvSpPr>
        <p:spPr>
          <a:xfrm>
            <a:off x="6660526" y="4997003"/>
            <a:ext cx="1375891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128.96.1000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5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Child Tracker</vt:lpstr>
      <vt:lpstr>Child Tracker</vt:lpstr>
      <vt:lpstr>Child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Tracker</dc:title>
  <dc:creator>Satyam Jagtap</dc:creator>
  <cp:lastModifiedBy>Satyam Jagtap</cp:lastModifiedBy>
  <cp:revision>4</cp:revision>
  <dcterms:created xsi:type="dcterms:W3CDTF">2021-12-23T05:44:26Z</dcterms:created>
  <dcterms:modified xsi:type="dcterms:W3CDTF">2021-12-23T13:17:01Z</dcterms:modified>
</cp:coreProperties>
</file>