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927A8DF-7467-4E24-B445-7394B2F143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Tableau-Sql_workbook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DB6365F-DE69-4892-A6D8-C8F6F95E5E8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03-09-2022 01:01:47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21ED846-3DF7-4317-BBE5-82EAFF7A7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2022-09-02T19:31:47Z</dcterms:created>
  <dcterms:modified xsi:type="dcterms:W3CDTF">2022-09-02T19:31:47Z</dcterms:modified>
</cp:coreProperties>
</file>