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814B24B-3516-4E18-9ED5-43B90CCF44A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Tableau-Sql_workbook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83EED67-73CA-4135-922E-C862356193C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03-09-2022 01:02:09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DASHBOARD" id="2" name="slide2">
            <a:extLst>
              <a:ext uri="{FF2B5EF4-FFF2-40B4-BE49-F238E27FC236}">
                <a16:creationId xmlns:a16="http://schemas.microsoft.com/office/drawing/2014/main" id="{EB85D3EE-58CE-4CEC-83E1-C29A7D36D4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2022-09-02T19:32:09Z</dcterms:created>
  <dcterms:modified xsi:type="dcterms:W3CDTF">2022-09-02T19:32:09Z</dcterms:modified>
</cp:coreProperties>
</file>