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41" r:id="rId5"/>
    <p:sldId id="326" r:id="rId6"/>
    <p:sldId id="259" r:id="rId7"/>
    <p:sldId id="257" r:id="rId8"/>
    <p:sldId id="366" r:id="rId9"/>
    <p:sldId id="367" r:id="rId10"/>
    <p:sldId id="353" r:id="rId11"/>
    <p:sldId id="357" r:id="rId12"/>
    <p:sldId id="358" r:id="rId13"/>
    <p:sldId id="365" r:id="rId14"/>
    <p:sldId id="374" r:id="rId15"/>
    <p:sldId id="369" r:id="rId16"/>
    <p:sldId id="370" r:id="rId17"/>
    <p:sldId id="368" r:id="rId18"/>
    <p:sldId id="372" r:id="rId19"/>
    <p:sldId id="378" r:id="rId20"/>
    <p:sldId id="375" r:id="rId21"/>
    <p:sldId id="377" r:id="rId22"/>
    <p:sldId id="379" r:id="rId23"/>
    <p:sldId id="3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40" autoAdjust="0"/>
  </p:normalViewPr>
  <p:slideViewPr>
    <p:cSldViewPr snapToGrid="0">
      <p:cViewPr varScale="1">
        <p:scale>
          <a:sx n="107" d="100"/>
          <a:sy n="107" d="100"/>
        </p:scale>
        <p:origin x="696" y="12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1/31/2025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98194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tyamR196/CAPE_LAB/blob/main/Lab_1/built_fzer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8.png"/><Relationship Id="rId3" Type="http://schemas.microsoft.com/office/2007/relationships/hdphoto" Target="../media/hdphoto1.wdp"/><Relationship Id="rId7" Type="http://schemas.openxmlformats.org/officeDocument/2006/relationships/image" Target="../media/image19.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microsoft.com/office/2007/relationships/hdphoto" Target="../media/hdphoto1.wdp"/><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png"/><Relationship Id="rId4" Type="http://schemas.openxmlformats.org/officeDocument/2006/relationships/image" Target="../media/image21.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microsoft.com/office/2007/relationships/hdphoto" Target="../media/hdphoto1.wdp"/><Relationship Id="rId7" Type="http://schemas.openxmlformats.org/officeDocument/2006/relationships/image" Target="../media/image19.png"/><Relationship Id="rId12"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4.png"/><Relationship Id="rId10" Type="http://schemas.openxmlformats.org/officeDocument/2006/relationships/image" Target="../media/image40.png"/><Relationship Id="rId4" Type="http://schemas.openxmlformats.org/officeDocument/2006/relationships/image" Target="../media/image21.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microsoft.com/office/2007/relationships/hdphoto" Target="../media/hdphoto1.wdp"/><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49.png"/><Relationship Id="rId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838200" y="4438835"/>
            <a:ext cx="1051560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u="sng" cap="none" dirty="0">
                <a:solidFill>
                  <a:schemeClr val="accent1">
                    <a:lumMod val="50000"/>
                  </a:schemeClr>
                </a:solidFill>
              </a:rPr>
              <a:t>Week – 2 (23/01/25)</a:t>
            </a:r>
          </a:p>
          <a:p>
            <a:r>
              <a:rPr lang="en-US" u="sng" cap="none" dirty="0">
                <a:solidFill>
                  <a:schemeClr val="accent1">
                    <a:lumMod val="50000"/>
                  </a:schemeClr>
                </a:solidFill>
              </a:rPr>
              <a:t>Topic – System of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2369880"/>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X=[CA, T, </a:t>
            </a:r>
            <a:r>
              <a:rPr lang="en-IN" sz="2400" dirty="0" err="1">
                <a:latin typeface="Cambria Math" panose="02040503050406030204" pitchFamily="18" charset="0"/>
                <a:ea typeface="Cambria Math" panose="02040503050406030204" pitchFamily="18" charset="0"/>
              </a:rPr>
              <a:t>Tj</a:t>
            </a:r>
            <a:r>
              <a:rPr lang="en-IN" sz="2400" dirty="0">
                <a:latin typeface="Cambria Math" panose="02040503050406030204" pitchFamily="18" charset="0"/>
                <a:ea typeface="Cambria Math" panose="02040503050406030204" pitchFamily="18" charset="0"/>
              </a:rPr>
              <a:t>]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T</a:t>
            </a:r>
            <a:r>
              <a:rPr lang="en-IN" sz="2400" dirty="0">
                <a:latin typeface="Cambria Math" panose="02040503050406030204" pitchFamily="18" charset="0"/>
                <a:ea typeface="Cambria Math" panose="02040503050406030204" pitchFamily="18" charset="0"/>
              </a:rPr>
              <a:t>his will give only one of the many possible solutions.</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T</a:t>
            </a:r>
            <a:r>
              <a:rPr lang="en-IN" sz="2400" dirty="0">
                <a:latin typeface="Cambria Math" panose="02040503050406030204" pitchFamily="18" charset="0"/>
                <a:ea typeface="Cambria Math" panose="02040503050406030204" pitchFamily="18" charset="0"/>
              </a:rPr>
              <a:t>o find all possible solutions , try different initial guess.</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3649EC00-5C85-0669-A097-240CA2B2CE5B}"/>
              </a:ext>
            </a:extLst>
          </p:cNvPr>
          <p:cNvSpPr txBox="1"/>
          <p:nvPr/>
        </p:nvSpPr>
        <p:spPr>
          <a:xfrm>
            <a:off x="3005356" y="5245533"/>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6D7D1858-3B9F-43FA-B63A-122C887A3946}"/>
              </a:ext>
            </a:extLst>
          </p:cNvPr>
          <p:cNvSpPr/>
          <p:nvPr/>
        </p:nvSpPr>
        <p:spPr>
          <a:xfrm>
            <a:off x="298966" y="848053"/>
            <a:ext cx="30187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Solution 1</a:t>
            </a:r>
          </a:p>
        </p:txBody>
      </p:sp>
      <p:sp>
        <p:nvSpPr>
          <p:cNvPr id="8" name="Rectangle 7">
            <a:extLst>
              <a:ext uri="{FF2B5EF4-FFF2-40B4-BE49-F238E27FC236}">
                <a16:creationId xmlns:a16="http://schemas.microsoft.com/office/drawing/2014/main" id="{CD12C46C-2F39-4E38-B001-5D4F0E7BE532}"/>
              </a:ext>
            </a:extLst>
          </p:cNvPr>
          <p:cNvSpPr/>
          <p:nvPr/>
        </p:nvSpPr>
        <p:spPr>
          <a:xfrm>
            <a:off x="4363663" y="848053"/>
            <a:ext cx="30187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Solution 2</a:t>
            </a:r>
          </a:p>
        </p:txBody>
      </p:sp>
      <p:sp>
        <p:nvSpPr>
          <p:cNvPr id="9" name="Rectangle 8">
            <a:extLst>
              <a:ext uri="{FF2B5EF4-FFF2-40B4-BE49-F238E27FC236}">
                <a16:creationId xmlns:a16="http://schemas.microsoft.com/office/drawing/2014/main" id="{E64FE1C3-60F0-46DE-8461-A59B9B33124A}"/>
              </a:ext>
            </a:extLst>
          </p:cNvPr>
          <p:cNvSpPr/>
          <p:nvPr/>
        </p:nvSpPr>
        <p:spPr>
          <a:xfrm>
            <a:off x="8268006" y="848053"/>
            <a:ext cx="30187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Solution 3</a:t>
            </a:r>
          </a:p>
        </p:txBody>
      </p:sp>
      <p:pic>
        <p:nvPicPr>
          <p:cNvPr id="10" name="Picture 9">
            <a:extLst>
              <a:ext uri="{FF2B5EF4-FFF2-40B4-BE49-F238E27FC236}">
                <a16:creationId xmlns:a16="http://schemas.microsoft.com/office/drawing/2014/main" id="{ED65C5A9-3CA1-49EA-B7CB-00B936884C09}"/>
              </a:ext>
            </a:extLst>
          </p:cNvPr>
          <p:cNvPicPr>
            <a:picLocks noChangeAspect="1"/>
          </p:cNvPicPr>
          <p:nvPr/>
        </p:nvPicPr>
        <p:blipFill rotWithShape="1">
          <a:blip r:embed="rId2"/>
          <a:srcRect t="3798" b="-1"/>
          <a:stretch/>
        </p:blipFill>
        <p:spPr>
          <a:xfrm>
            <a:off x="8068729" y="2127995"/>
            <a:ext cx="3417330" cy="2785647"/>
          </a:xfrm>
          <a:prstGeom prst="rect">
            <a:avLst/>
          </a:prstGeom>
        </p:spPr>
      </p:pic>
      <p:pic>
        <p:nvPicPr>
          <p:cNvPr id="11" name="Picture 10">
            <a:extLst>
              <a:ext uri="{FF2B5EF4-FFF2-40B4-BE49-F238E27FC236}">
                <a16:creationId xmlns:a16="http://schemas.microsoft.com/office/drawing/2014/main" id="{448EBF58-8081-485E-9B89-247F8A5BF265}"/>
              </a:ext>
            </a:extLst>
          </p:cNvPr>
          <p:cNvPicPr>
            <a:picLocks noChangeAspect="1"/>
          </p:cNvPicPr>
          <p:nvPr/>
        </p:nvPicPr>
        <p:blipFill rotWithShape="1">
          <a:blip r:embed="rId3"/>
          <a:srcRect r="15912"/>
          <a:stretch/>
        </p:blipFill>
        <p:spPr>
          <a:xfrm>
            <a:off x="4363663" y="2123592"/>
            <a:ext cx="3417330" cy="2610816"/>
          </a:xfrm>
          <a:prstGeom prst="rect">
            <a:avLst/>
          </a:prstGeom>
        </p:spPr>
      </p:pic>
      <p:pic>
        <p:nvPicPr>
          <p:cNvPr id="4" name="Picture 3">
            <a:extLst>
              <a:ext uri="{FF2B5EF4-FFF2-40B4-BE49-F238E27FC236}">
                <a16:creationId xmlns:a16="http://schemas.microsoft.com/office/drawing/2014/main" id="{1BA9A910-40D7-44C8-8B71-9A44CB4348A1}"/>
              </a:ext>
            </a:extLst>
          </p:cNvPr>
          <p:cNvPicPr>
            <a:picLocks noChangeAspect="1"/>
          </p:cNvPicPr>
          <p:nvPr/>
        </p:nvPicPr>
        <p:blipFill>
          <a:blip r:embed="rId4"/>
          <a:stretch>
            <a:fillRect/>
          </a:stretch>
        </p:blipFill>
        <p:spPr>
          <a:xfrm>
            <a:off x="344389" y="2096216"/>
            <a:ext cx="3521007" cy="2610816"/>
          </a:xfrm>
          <a:prstGeom prst="rect">
            <a:avLst/>
          </a:prstGeom>
        </p:spPr>
      </p:pic>
    </p:spTree>
    <p:extLst>
      <p:ext uri="{BB962C8B-B14F-4D97-AF65-F5344CB8AC3E}">
        <p14:creationId xmlns:p14="http://schemas.microsoft.com/office/powerpoint/2010/main" val="351602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637959"/>
            <a:ext cx="10241280" cy="792332"/>
          </a:xfrm>
        </p:spPr>
        <p:txBody>
          <a:bodyPr/>
          <a:lstStyle/>
          <a:p>
            <a:r>
              <a:rPr lang="en-US" sz="4800" u="sng" cap="none" dirty="0">
                <a:solidFill>
                  <a:schemeClr val="accent1">
                    <a:lumMod val="50000"/>
                  </a:schemeClr>
                </a:solidFill>
              </a:rPr>
              <a:t>Problem 2</a:t>
            </a:r>
          </a:p>
        </p:txBody>
      </p:sp>
      <p:pic>
        <p:nvPicPr>
          <p:cNvPr id="2" name="Picture 1">
            <a:extLst>
              <a:ext uri="{FF2B5EF4-FFF2-40B4-BE49-F238E27FC236}">
                <a16:creationId xmlns:a16="http://schemas.microsoft.com/office/drawing/2014/main" id="{8A36E573-09FA-472A-B7BB-1802E6FB7263}"/>
              </a:ext>
            </a:extLst>
          </p:cNvPr>
          <p:cNvPicPr>
            <a:picLocks noChangeAspect="1"/>
          </p:cNvPicPr>
          <p:nvPr/>
        </p:nvPicPr>
        <p:blipFill>
          <a:blip r:embed="rId2"/>
          <a:stretch>
            <a:fillRect/>
          </a:stretch>
        </p:blipFill>
        <p:spPr>
          <a:xfrm>
            <a:off x="1553029" y="1415712"/>
            <a:ext cx="8810171" cy="5354191"/>
          </a:xfrm>
          <a:prstGeom prst="rect">
            <a:avLst/>
          </a:prstGeom>
        </p:spPr>
      </p:pic>
    </p:spTree>
    <p:extLst>
      <p:ext uri="{BB962C8B-B14F-4D97-AF65-F5344CB8AC3E}">
        <p14:creationId xmlns:p14="http://schemas.microsoft.com/office/powerpoint/2010/main" val="175422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DED99-83ED-4DEA-97C5-7F93822A536E}"/>
              </a:ext>
            </a:extLst>
          </p:cNvPr>
          <p:cNvPicPr>
            <a:picLocks noChangeAspect="1"/>
          </p:cNvPicPr>
          <p:nvPr/>
        </p:nvPicPr>
        <p:blipFill>
          <a:blip r:embed="rId2"/>
          <a:stretch>
            <a:fillRect/>
          </a:stretch>
        </p:blipFill>
        <p:spPr>
          <a:xfrm>
            <a:off x="507999" y="162952"/>
            <a:ext cx="10914744" cy="6532096"/>
          </a:xfrm>
          <a:prstGeom prst="rect">
            <a:avLst/>
          </a:prstGeom>
        </p:spPr>
      </p:pic>
    </p:spTree>
    <p:extLst>
      <p:ext uri="{BB962C8B-B14F-4D97-AF65-F5344CB8AC3E}">
        <p14:creationId xmlns:p14="http://schemas.microsoft.com/office/powerpoint/2010/main" val="354969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B7D26A2-DD29-704D-A520-5BE9459745CF}"/>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59E9C590-B6FE-3640-AA6D-E3104AF9EC83}"/>
                  </a:ext>
                </a:extLst>
              </p:cNvPr>
              <p:cNvSpPr/>
              <p:nvPr/>
            </p:nvSpPr>
            <p:spPr>
              <a:xfrm>
                <a:off x="5293145" y="1418995"/>
                <a:ext cx="1928348"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5293145" y="1418995"/>
                <a:ext cx="1928348" cy="400110"/>
              </a:xfrm>
              <a:prstGeom prst="rect">
                <a:avLst/>
              </a:prstGeom>
              <a:blipFill>
                <a:blip r:embed="rId7"/>
                <a:stretch>
                  <a:fillRect b="-1384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D3F079CA-0E75-496E-95D7-9B64E46B6766}"/>
                  </a:ext>
                </a:extLst>
              </p:cNvPr>
              <p:cNvSpPr/>
              <p:nvPr/>
            </p:nvSpPr>
            <p:spPr>
              <a:xfrm>
                <a:off x="9448999" y="1530056"/>
                <a:ext cx="1369606"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8" name="Rectangle 27">
                <a:extLst>
                  <a:ext uri="{FF2B5EF4-FFF2-40B4-BE49-F238E27FC236}">
                    <a16:creationId xmlns:a16="http://schemas.microsoft.com/office/drawing/2014/main" id="{D3F079CA-0E75-496E-95D7-9B64E46B6766}"/>
                  </a:ext>
                </a:extLst>
              </p:cNvPr>
              <p:cNvSpPr>
                <a:spLocks noRot="1" noChangeAspect="1" noMove="1" noResize="1" noEditPoints="1" noAdjustHandles="1" noChangeArrowheads="1" noChangeShapeType="1" noTextEdit="1"/>
              </p:cNvSpPr>
              <p:nvPr/>
            </p:nvSpPr>
            <p:spPr>
              <a:xfrm>
                <a:off x="9448999" y="1530056"/>
                <a:ext cx="1369606" cy="830997"/>
              </a:xfrm>
              <a:prstGeom prst="rect">
                <a:avLst/>
              </a:prstGeom>
              <a:blipFill>
                <a:blip r:embed="rId8"/>
                <a:stretch>
                  <a:fillRect l="-1778" b="-882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78C2ACE3-7F3E-4D6D-8385-18E3E588CE57}"/>
                  </a:ext>
                </a:extLst>
              </p:cNvPr>
              <p:cNvSpPr/>
              <p:nvPr/>
            </p:nvSpPr>
            <p:spPr>
              <a:xfrm>
                <a:off x="7665813" y="2237126"/>
                <a:ext cx="1284134"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9" name="Rectangle 28">
                <a:extLst>
                  <a:ext uri="{FF2B5EF4-FFF2-40B4-BE49-F238E27FC236}">
                    <a16:creationId xmlns:a16="http://schemas.microsoft.com/office/drawing/2014/main" id="{78C2ACE3-7F3E-4D6D-8385-18E3E588CE57}"/>
                  </a:ext>
                </a:extLst>
              </p:cNvPr>
              <p:cNvSpPr>
                <a:spLocks noRot="1" noChangeAspect="1" noMove="1" noResize="1" noEditPoints="1" noAdjustHandles="1" noChangeArrowheads="1" noChangeShapeType="1" noTextEdit="1"/>
              </p:cNvSpPr>
              <p:nvPr/>
            </p:nvSpPr>
            <p:spPr>
              <a:xfrm>
                <a:off x="7665813" y="2237126"/>
                <a:ext cx="1284134" cy="830997"/>
              </a:xfrm>
              <a:prstGeom prst="rect">
                <a:avLst/>
              </a:prstGeom>
              <a:blipFill>
                <a:blip r:embed="rId9"/>
                <a:stretch>
                  <a:fillRect l="-1905" b="-882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53C1DC46-3332-489B-9BC0-170F1C7437B7}"/>
                  </a:ext>
                </a:extLst>
              </p:cNvPr>
              <p:cNvSpPr/>
              <p:nvPr/>
            </p:nvSpPr>
            <p:spPr>
              <a:xfrm>
                <a:off x="7711826" y="4771220"/>
                <a:ext cx="1291251"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0" name="Rectangle 29">
                <a:extLst>
                  <a:ext uri="{FF2B5EF4-FFF2-40B4-BE49-F238E27FC236}">
                    <a16:creationId xmlns:a16="http://schemas.microsoft.com/office/drawing/2014/main" id="{53C1DC46-3332-489B-9BC0-170F1C7437B7}"/>
                  </a:ext>
                </a:extLst>
              </p:cNvPr>
              <p:cNvSpPr>
                <a:spLocks noRot="1" noChangeAspect="1" noMove="1" noResize="1" noEditPoints="1" noAdjustHandles="1" noChangeArrowheads="1" noChangeShapeType="1" noTextEdit="1"/>
              </p:cNvSpPr>
              <p:nvPr/>
            </p:nvSpPr>
            <p:spPr>
              <a:xfrm>
                <a:off x="7711826" y="4771220"/>
                <a:ext cx="1291251" cy="830997"/>
              </a:xfrm>
              <a:prstGeom prst="rect">
                <a:avLst/>
              </a:prstGeom>
              <a:blipFill>
                <a:blip r:embed="rId10"/>
                <a:stretch>
                  <a:fillRect l="-1887" b="-80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825C7777-677E-48B1-BA57-0879C84C6A0F}"/>
                  </a:ext>
                </a:extLst>
              </p:cNvPr>
              <p:cNvSpPr/>
              <p:nvPr/>
            </p:nvSpPr>
            <p:spPr>
              <a:xfrm>
                <a:off x="5002411" y="3436739"/>
                <a:ext cx="24013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2" name="Rectangle 31">
                <a:extLst>
                  <a:ext uri="{FF2B5EF4-FFF2-40B4-BE49-F238E27FC236}">
                    <a16:creationId xmlns:a16="http://schemas.microsoft.com/office/drawing/2014/main" id="{825C7777-677E-48B1-BA57-0879C84C6A0F}"/>
                  </a:ext>
                </a:extLst>
              </p:cNvPr>
              <p:cNvSpPr>
                <a:spLocks noRot="1" noChangeAspect="1" noMove="1" noResize="1" noEditPoints="1" noAdjustHandles="1" noChangeArrowheads="1" noChangeShapeType="1" noTextEdit="1"/>
              </p:cNvSpPr>
              <p:nvPr/>
            </p:nvSpPr>
            <p:spPr>
              <a:xfrm>
                <a:off x="5002411" y="3436739"/>
                <a:ext cx="2401363" cy="461665"/>
              </a:xfrm>
              <a:prstGeom prst="rect">
                <a:avLst/>
              </a:prstGeom>
              <a:blipFill>
                <a:blip r:embed="rId11"/>
                <a:stretch>
                  <a:fillRect l="-761" b="-144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D881B8BE-BCFB-4EC0-AEF9-7207692EC2F6}"/>
                  </a:ext>
                </a:extLst>
              </p:cNvPr>
              <p:cNvSpPr/>
              <p:nvPr/>
            </p:nvSpPr>
            <p:spPr>
              <a:xfrm>
                <a:off x="4900013" y="5529715"/>
                <a:ext cx="24013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4" name="Rectangle 33">
                <a:extLst>
                  <a:ext uri="{FF2B5EF4-FFF2-40B4-BE49-F238E27FC236}">
                    <a16:creationId xmlns:a16="http://schemas.microsoft.com/office/drawing/2014/main" id="{D881B8BE-BCFB-4EC0-AEF9-7207692EC2F6}"/>
                  </a:ext>
                </a:extLst>
              </p:cNvPr>
              <p:cNvSpPr>
                <a:spLocks noRot="1" noChangeAspect="1" noMove="1" noResize="1" noEditPoints="1" noAdjustHandles="1" noChangeArrowheads="1" noChangeShapeType="1" noTextEdit="1"/>
              </p:cNvSpPr>
              <p:nvPr/>
            </p:nvSpPr>
            <p:spPr>
              <a:xfrm>
                <a:off x="4900013" y="5529715"/>
                <a:ext cx="2401363" cy="461665"/>
              </a:xfrm>
              <a:prstGeom prst="rect">
                <a:avLst/>
              </a:prstGeom>
              <a:blipFill>
                <a:blip r:embed="rId12"/>
                <a:stretch>
                  <a:fillRect l="-761" b="-15789"/>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6C8867F8-107B-45E0-8DB6-AC5B1269BD3F}"/>
              </a:ext>
            </a:extLst>
          </p:cNvPr>
          <p:cNvSpPr txBox="1"/>
          <p:nvPr/>
        </p:nvSpPr>
        <p:spPr>
          <a:xfrm>
            <a:off x="2141586" y="3944570"/>
            <a:ext cx="336952" cy="369332"/>
          </a:xfrm>
          <a:prstGeom prst="rect">
            <a:avLst/>
          </a:prstGeom>
          <a:noFill/>
        </p:spPr>
        <p:txBody>
          <a:bodyPr wrap="none" rtlCol="0">
            <a:spAutoFit/>
          </a:bodyPr>
          <a:lstStyle/>
          <a:p>
            <a:r>
              <a:rPr lang="en-US" b="1" dirty="0">
                <a:solidFill>
                  <a:schemeClr val="bg1"/>
                </a:solidFill>
                <a:latin typeface="+mj-lt"/>
              </a:rPr>
              <a:t>5</a:t>
            </a:r>
            <a:endParaRPr lang="en-IN" b="1" dirty="0">
              <a:solidFill>
                <a:schemeClr val="bg1"/>
              </a:solidFill>
              <a:latin typeface="+mj-lt"/>
            </a:endParaRPr>
          </a:p>
        </p:txBody>
      </p:sp>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A31F0E41-DF93-4E0B-9A49-F5614669D995}"/>
                  </a:ext>
                </a:extLst>
              </p:cNvPr>
              <p:cNvSpPr/>
              <p:nvPr/>
            </p:nvSpPr>
            <p:spPr>
              <a:xfrm>
                <a:off x="2440438" y="3505838"/>
                <a:ext cx="2388218"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6" name="Rectangle 35">
                <a:extLst>
                  <a:ext uri="{FF2B5EF4-FFF2-40B4-BE49-F238E27FC236}">
                    <a16:creationId xmlns:a16="http://schemas.microsoft.com/office/drawing/2014/main" id="{A31F0E41-DF93-4E0B-9A49-F5614669D995}"/>
                  </a:ext>
                </a:extLst>
              </p:cNvPr>
              <p:cNvSpPr>
                <a:spLocks noRot="1" noChangeAspect="1" noMove="1" noResize="1" noEditPoints="1" noAdjustHandles="1" noChangeArrowheads="1" noChangeShapeType="1" noTextEdit="1"/>
              </p:cNvSpPr>
              <p:nvPr/>
            </p:nvSpPr>
            <p:spPr>
              <a:xfrm>
                <a:off x="2440438" y="3505838"/>
                <a:ext cx="2388218" cy="461665"/>
              </a:xfrm>
              <a:prstGeom prst="rect">
                <a:avLst/>
              </a:prstGeom>
              <a:blipFill>
                <a:blip r:embed="rId13"/>
                <a:stretch>
                  <a:fillRect l="-765" b="-15789"/>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FBC8147C-5DCE-404A-BE97-5E0915EB308A}"/>
              </a:ext>
            </a:extLst>
          </p:cNvPr>
          <p:cNvSpPr/>
          <p:nvPr/>
        </p:nvSpPr>
        <p:spPr>
          <a:xfrm>
            <a:off x="7111646" y="295662"/>
            <a:ext cx="4405373" cy="584775"/>
          </a:xfrm>
          <a:prstGeom prst="rect">
            <a:avLst/>
          </a:prstGeom>
          <a:noFill/>
        </p:spPr>
        <p:txBody>
          <a:bodyPr wrap="none" lIns="91440" tIns="45720" rIns="91440" bIns="45720">
            <a:spAutoFit/>
          </a:bodyPr>
          <a:lstStyle/>
          <a:p>
            <a:pPr algn="ctr"/>
            <a:r>
              <a:rPr lang="en-US" sz="3200" b="1" u="sng" cap="none" spc="0" dirty="0">
                <a:ln w="0"/>
                <a:gradFill>
                  <a:gsLst>
                    <a:gs pos="21000">
                      <a:srgbClr val="53575C"/>
                    </a:gs>
                    <a:gs pos="88000">
                      <a:srgbClr val="C5C7CA"/>
                    </a:gs>
                  </a:gsLst>
                  <a:lin ang="5400000"/>
                </a:gradFill>
                <a:effectLst/>
              </a:rPr>
              <a:t>Case 1 : (Pipe)24 is open </a:t>
            </a:r>
          </a:p>
        </p:txBody>
      </p:sp>
    </p:spTree>
    <p:extLst>
      <p:ext uri="{BB962C8B-B14F-4D97-AF65-F5344CB8AC3E}">
        <p14:creationId xmlns:p14="http://schemas.microsoft.com/office/powerpoint/2010/main" val="325831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C789E2-AA15-4BE0-98C5-96D5D6A3414E}"/>
              </a:ext>
            </a:extLst>
          </p:cNvPr>
          <p:cNvPicPr>
            <a:picLocks noChangeAspect="1"/>
          </p:cNvPicPr>
          <p:nvPr/>
        </p:nvPicPr>
        <p:blipFill rotWithShape="1">
          <a:blip r:embed="rId2"/>
          <a:srcRect t="2843"/>
          <a:stretch/>
        </p:blipFill>
        <p:spPr>
          <a:xfrm>
            <a:off x="188686" y="918028"/>
            <a:ext cx="7097192" cy="2728686"/>
          </a:xfrm>
          <a:prstGeom prst="rect">
            <a:avLst/>
          </a:prstGeom>
        </p:spPr>
      </p:pic>
      <p:sp>
        <p:nvSpPr>
          <p:cNvPr id="3" name="Rectangle 2">
            <a:extLst>
              <a:ext uri="{FF2B5EF4-FFF2-40B4-BE49-F238E27FC236}">
                <a16:creationId xmlns:a16="http://schemas.microsoft.com/office/drawing/2014/main" id="{C066EB3C-4D7E-44A0-86BB-2DD526CA8382}"/>
              </a:ext>
            </a:extLst>
          </p:cNvPr>
          <p:cNvSpPr/>
          <p:nvPr/>
        </p:nvSpPr>
        <p:spPr>
          <a:xfrm>
            <a:off x="4550726" y="0"/>
            <a:ext cx="219066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Results</a:t>
            </a:r>
          </a:p>
        </p:txBody>
      </p:sp>
      <p:pic>
        <p:nvPicPr>
          <p:cNvPr id="4" name="Picture 3">
            <a:extLst>
              <a:ext uri="{FF2B5EF4-FFF2-40B4-BE49-F238E27FC236}">
                <a16:creationId xmlns:a16="http://schemas.microsoft.com/office/drawing/2014/main" id="{F4952E62-F306-4AC4-B7AB-F5FDF10D276F}"/>
              </a:ext>
            </a:extLst>
          </p:cNvPr>
          <p:cNvPicPr>
            <a:picLocks noChangeAspect="1"/>
          </p:cNvPicPr>
          <p:nvPr/>
        </p:nvPicPr>
        <p:blipFill>
          <a:blip r:embed="rId3"/>
          <a:stretch>
            <a:fillRect/>
          </a:stretch>
        </p:blipFill>
        <p:spPr>
          <a:xfrm>
            <a:off x="211125" y="3996096"/>
            <a:ext cx="6116713" cy="2535333"/>
          </a:xfrm>
          <a:prstGeom prst="rect">
            <a:avLst/>
          </a:prstGeom>
        </p:spPr>
      </p:pic>
      <p:sp>
        <p:nvSpPr>
          <p:cNvPr id="5" name="Rectangle 4">
            <a:extLst>
              <a:ext uri="{FF2B5EF4-FFF2-40B4-BE49-F238E27FC236}">
                <a16:creationId xmlns:a16="http://schemas.microsoft.com/office/drawing/2014/main" id="{9614FAC8-CA61-42B9-A291-48FF0F308DBD}"/>
              </a:ext>
            </a:extLst>
          </p:cNvPr>
          <p:cNvSpPr/>
          <p:nvPr/>
        </p:nvSpPr>
        <p:spPr>
          <a:xfrm>
            <a:off x="8483565" y="5345924"/>
            <a:ext cx="3091616"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Iteration : 5</a:t>
            </a:r>
          </a:p>
        </p:txBody>
      </p:sp>
    </p:spTree>
    <p:extLst>
      <p:ext uri="{BB962C8B-B14F-4D97-AF65-F5344CB8AC3E}">
        <p14:creationId xmlns:p14="http://schemas.microsoft.com/office/powerpoint/2010/main" val="123667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4737352" y="4138860"/>
            <a:ext cx="2799228" cy="0"/>
          </a:xfrm>
          <a:prstGeom prst="straightConnector1">
            <a:avLst/>
          </a:prstGeom>
          <a:ln w="152400">
            <a:solidFill>
              <a:schemeClr val="tx1">
                <a:lumMod val="50000"/>
                <a:lumOff val="5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2FAFEBFC-ACB7-4A0C-98BF-9EF223B1C118}"/>
              </a:ext>
            </a:extLst>
          </p:cNvPr>
          <p:cNvSpPr/>
          <p:nvPr/>
        </p:nvSpPr>
        <p:spPr>
          <a:xfrm>
            <a:off x="1785257" y="5435539"/>
            <a:ext cx="1045029" cy="776575"/>
          </a:xfrm>
          <a:custGeom>
            <a:avLst/>
            <a:gdLst>
              <a:gd name="connsiteX0" fmla="*/ 0 w 1045029"/>
              <a:gd name="connsiteY0" fmla="*/ 14514 h 769257"/>
              <a:gd name="connsiteX1" fmla="*/ 1045029 w 1045029"/>
              <a:gd name="connsiteY1" fmla="*/ 0 h 769257"/>
              <a:gd name="connsiteX2" fmla="*/ 943429 w 1045029"/>
              <a:gd name="connsiteY2" fmla="*/ 478972 h 769257"/>
              <a:gd name="connsiteX3" fmla="*/ 740229 w 1045029"/>
              <a:gd name="connsiteY3" fmla="*/ 740229 h 769257"/>
              <a:gd name="connsiteX4" fmla="*/ 348343 w 1045029"/>
              <a:gd name="connsiteY4" fmla="*/ 769257 h 769257"/>
              <a:gd name="connsiteX5" fmla="*/ 130629 w 1045029"/>
              <a:gd name="connsiteY5" fmla="*/ 551543 h 769257"/>
              <a:gd name="connsiteX6" fmla="*/ 14514 w 1045029"/>
              <a:gd name="connsiteY6" fmla="*/ 261257 h 769257"/>
              <a:gd name="connsiteX7" fmla="*/ 0 w 1045029"/>
              <a:gd name="connsiteY7" fmla="*/ 14514 h 769257"/>
              <a:gd name="connsiteX0" fmla="*/ 0 w 1045029"/>
              <a:gd name="connsiteY0" fmla="*/ 14514 h 769257"/>
              <a:gd name="connsiteX1" fmla="*/ 537029 w 1045029"/>
              <a:gd name="connsiteY1" fmla="*/ 14514 h 769257"/>
              <a:gd name="connsiteX2" fmla="*/ 1045029 w 1045029"/>
              <a:gd name="connsiteY2" fmla="*/ 0 h 769257"/>
              <a:gd name="connsiteX3" fmla="*/ 943429 w 1045029"/>
              <a:gd name="connsiteY3" fmla="*/ 478972 h 769257"/>
              <a:gd name="connsiteX4" fmla="*/ 740229 w 1045029"/>
              <a:gd name="connsiteY4" fmla="*/ 740229 h 769257"/>
              <a:gd name="connsiteX5" fmla="*/ 348343 w 1045029"/>
              <a:gd name="connsiteY5" fmla="*/ 769257 h 769257"/>
              <a:gd name="connsiteX6" fmla="*/ 130629 w 1045029"/>
              <a:gd name="connsiteY6" fmla="*/ 551543 h 769257"/>
              <a:gd name="connsiteX7" fmla="*/ 14514 w 1045029"/>
              <a:gd name="connsiteY7" fmla="*/ 261257 h 769257"/>
              <a:gd name="connsiteX8" fmla="*/ 0 w 1045029"/>
              <a:gd name="connsiteY8" fmla="*/ 14514 h 769257"/>
              <a:gd name="connsiteX0" fmla="*/ 0 w 1045029"/>
              <a:gd name="connsiteY0" fmla="*/ 72571 h 827314"/>
              <a:gd name="connsiteX1" fmla="*/ 595086 w 1045029"/>
              <a:gd name="connsiteY1" fmla="*/ 0 h 827314"/>
              <a:gd name="connsiteX2" fmla="*/ 1045029 w 1045029"/>
              <a:gd name="connsiteY2" fmla="*/ 58057 h 827314"/>
              <a:gd name="connsiteX3" fmla="*/ 943429 w 1045029"/>
              <a:gd name="connsiteY3" fmla="*/ 537029 h 827314"/>
              <a:gd name="connsiteX4" fmla="*/ 740229 w 1045029"/>
              <a:gd name="connsiteY4" fmla="*/ 798286 h 827314"/>
              <a:gd name="connsiteX5" fmla="*/ 348343 w 1045029"/>
              <a:gd name="connsiteY5" fmla="*/ 827314 h 827314"/>
              <a:gd name="connsiteX6" fmla="*/ 130629 w 1045029"/>
              <a:gd name="connsiteY6" fmla="*/ 609600 h 827314"/>
              <a:gd name="connsiteX7" fmla="*/ 14514 w 1045029"/>
              <a:gd name="connsiteY7" fmla="*/ 319314 h 827314"/>
              <a:gd name="connsiteX8" fmla="*/ 0 w 1045029"/>
              <a:gd name="connsiteY8" fmla="*/ 72571 h 827314"/>
              <a:gd name="connsiteX0" fmla="*/ 0 w 1045029"/>
              <a:gd name="connsiteY0" fmla="*/ 72571 h 827314"/>
              <a:gd name="connsiteX1" fmla="*/ 259443 w 1045029"/>
              <a:gd name="connsiteY1" fmla="*/ 25400 h 827314"/>
              <a:gd name="connsiteX2" fmla="*/ 595086 w 1045029"/>
              <a:gd name="connsiteY2" fmla="*/ 0 h 827314"/>
              <a:gd name="connsiteX3" fmla="*/ 1045029 w 1045029"/>
              <a:gd name="connsiteY3" fmla="*/ 58057 h 827314"/>
              <a:gd name="connsiteX4" fmla="*/ 943429 w 1045029"/>
              <a:gd name="connsiteY4" fmla="*/ 537029 h 827314"/>
              <a:gd name="connsiteX5" fmla="*/ 740229 w 1045029"/>
              <a:gd name="connsiteY5" fmla="*/ 798286 h 827314"/>
              <a:gd name="connsiteX6" fmla="*/ 348343 w 1045029"/>
              <a:gd name="connsiteY6" fmla="*/ 827314 h 827314"/>
              <a:gd name="connsiteX7" fmla="*/ 130629 w 1045029"/>
              <a:gd name="connsiteY7" fmla="*/ 609600 h 827314"/>
              <a:gd name="connsiteX8" fmla="*/ 14514 w 1045029"/>
              <a:gd name="connsiteY8" fmla="*/ 319314 h 827314"/>
              <a:gd name="connsiteX9" fmla="*/ 0 w 1045029"/>
              <a:gd name="connsiteY9" fmla="*/ 72571 h 827314"/>
              <a:gd name="connsiteX0" fmla="*/ 0 w 1045029"/>
              <a:gd name="connsiteY0" fmla="*/ 72571 h 827314"/>
              <a:gd name="connsiteX1" fmla="*/ 259443 w 1045029"/>
              <a:gd name="connsiteY1" fmla="*/ 25400 h 827314"/>
              <a:gd name="connsiteX2" fmla="*/ 595086 w 1045029"/>
              <a:gd name="connsiteY2" fmla="*/ 0 h 827314"/>
              <a:gd name="connsiteX3" fmla="*/ 1045029 w 1045029"/>
              <a:gd name="connsiteY3" fmla="*/ 58057 h 827314"/>
              <a:gd name="connsiteX4" fmla="*/ 943429 w 1045029"/>
              <a:gd name="connsiteY4" fmla="*/ 537029 h 827314"/>
              <a:gd name="connsiteX5" fmla="*/ 740229 w 1045029"/>
              <a:gd name="connsiteY5" fmla="*/ 798286 h 827314"/>
              <a:gd name="connsiteX6" fmla="*/ 348343 w 1045029"/>
              <a:gd name="connsiteY6" fmla="*/ 827314 h 827314"/>
              <a:gd name="connsiteX7" fmla="*/ 130629 w 1045029"/>
              <a:gd name="connsiteY7" fmla="*/ 609600 h 827314"/>
              <a:gd name="connsiteX8" fmla="*/ 14514 w 1045029"/>
              <a:gd name="connsiteY8" fmla="*/ 319314 h 827314"/>
              <a:gd name="connsiteX9" fmla="*/ 0 w 1045029"/>
              <a:gd name="connsiteY9" fmla="*/ 72571 h 827314"/>
              <a:gd name="connsiteX0" fmla="*/ 0 w 1045029"/>
              <a:gd name="connsiteY0" fmla="*/ 56723 h 811466"/>
              <a:gd name="connsiteX1" fmla="*/ 259443 w 1045029"/>
              <a:gd name="connsiteY1" fmla="*/ 9552 h 811466"/>
              <a:gd name="connsiteX2" fmla="*/ 604611 w 1045029"/>
              <a:gd name="connsiteY2" fmla="*/ 34952 h 811466"/>
              <a:gd name="connsiteX3" fmla="*/ 1045029 w 1045029"/>
              <a:gd name="connsiteY3" fmla="*/ 42209 h 811466"/>
              <a:gd name="connsiteX4" fmla="*/ 943429 w 1045029"/>
              <a:gd name="connsiteY4" fmla="*/ 521181 h 811466"/>
              <a:gd name="connsiteX5" fmla="*/ 740229 w 1045029"/>
              <a:gd name="connsiteY5" fmla="*/ 782438 h 811466"/>
              <a:gd name="connsiteX6" fmla="*/ 348343 w 1045029"/>
              <a:gd name="connsiteY6" fmla="*/ 811466 h 811466"/>
              <a:gd name="connsiteX7" fmla="*/ 130629 w 1045029"/>
              <a:gd name="connsiteY7" fmla="*/ 593752 h 811466"/>
              <a:gd name="connsiteX8" fmla="*/ 14514 w 1045029"/>
              <a:gd name="connsiteY8" fmla="*/ 303466 h 811466"/>
              <a:gd name="connsiteX9" fmla="*/ 0 w 1045029"/>
              <a:gd name="connsiteY9" fmla="*/ 56723 h 811466"/>
              <a:gd name="connsiteX0" fmla="*/ 0 w 1045029"/>
              <a:gd name="connsiteY0" fmla="*/ 21832 h 776575"/>
              <a:gd name="connsiteX1" fmla="*/ 322943 w 1045029"/>
              <a:gd name="connsiteY1" fmla="*/ 19111 h 776575"/>
              <a:gd name="connsiteX2" fmla="*/ 604611 w 1045029"/>
              <a:gd name="connsiteY2" fmla="*/ 61 h 776575"/>
              <a:gd name="connsiteX3" fmla="*/ 1045029 w 1045029"/>
              <a:gd name="connsiteY3" fmla="*/ 7318 h 776575"/>
              <a:gd name="connsiteX4" fmla="*/ 943429 w 1045029"/>
              <a:gd name="connsiteY4" fmla="*/ 486290 h 776575"/>
              <a:gd name="connsiteX5" fmla="*/ 740229 w 1045029"/>
              <a:gd name="connsiteY5" fmla="*/ 747547 h 776575"/>
              <a:gd name="connsiteX6" fmla="*/ 348343 w 1045029"/>
              <a:gd name="connsiteY6" fmla="*/ 776575 h 776575"/>
              <a:gd name="connsiteX7" fmla="*/ 130629 w 1045029"/>
              <a:gd name="connsiteY7" fmla="*/ 558861 h 776575"/>
              <a:gd name="connsiteX8" fmla="*/ 14514 w 1045029"/>
              <a:gd name="connsiteY8" fmla="*/ 268575 h 776575"/>
              <a:gd name="connsiteX9" fmla="*/ 0 w 1045029"/>
              <a:gd name="connsiteY9" fmla="*/ 21832 h 776575"/>
              <a:gd name="connsiteX0" fmla="*/ 0 w 1045029"/>
              <a:gd name="connsiteY0" fmla="*/ 21832 h 776575"/>
              <a:gd name="connsiteX1" fmla="*/ 322943 w 1045029"/>
              <a:gd name="connsiteY1" fmla="*/ 19111 h 776575"/>
              <a:gd name="connsiteX2" fmla="*/ 604611 w 1045029"/>
              <a:gd name="connsiteY2" fmla="*/ 61 h 776575"/>
              <a:gd name="connsiteX3" fmla="*/ 840468 w 1045029"/>
              <a:gd name="connsiteY3" fmla="*/ 15936 h 776575"/>
              <a:gd name="connsiteX4" fmla="*/ 1045029 w 1045029"/>
              <a:gd name="connsiteY4" fmla="*/ 7318 h 776575"/>
              <a:gd name="connsiteX5" fmla="*/ 943429 w 1045029"/>
              <a:gd name="connsiteY5" fmla="*/ 486290 h 776575"/>
              <a:gd name="connsiteX6" fmla="*/ 740229 w 1045029"/>
              <a:gd name="connsiteY6" fmla="*/ 747547 h 776575"/>
              <a:gd name="connsiteX7" fmla="*/ 348343 w 1045029"/>
              <a:gd name="connsiteY7" fmla="*/ 776575 h 776575"/>
              <a:gd name="connsiteX8" fmla="*/ 130629 w 1045029"/>
              <a:gd name="connsiteY8" fmla="*/ 558861 h 776575"/>
              <a:gd name="connsiteX9" fmla="*/ 14514 w 1045029"/>
              <a:gd name="connsiteY9" fmla="*/ 268575 h 776575"/>
              <a:gd name="connsiteX10" fmla="*/ 0 w 1045029"/>
              <a:gd name="connsiteY10" fmla="*/ 21832 h 776575"/>
              <a:gd name="connsiteX0" fmla="*/ 0 w 1045029"/>
              <a:gd name="connsiteY0" fmla="*/ 21832 h 776575"/>
              <a:gd name="connsiteX1" fmla="*/ 322943 w 1045029"/>
              <a:gd name="connsiteY1" fmla="*/ 19111 h 776575"/>
              <a:gd name="connsiteX2" fmla="*/ 604611 w 1045029"/>
              <a:gd name="connsiteY2" fmla="*/ 61 h 776575"/>
              <a:gd name="connsiteX3" fmla="*/ 840468 w 1045029"/>
              <a:gd name="connsiteY3" fmla="*/ 15936 h 776575"/>
              <a:gd name="connsiteX4" fmla="*/ 1045029 w 1045029"/>
              <a:gd name="connsiteY4" fmla="*/ 7318 h 776575"/>
              <a:gd name="connsiteX5" fmla="*/ 943429 w 1045029"/>
              <a:gd name="connsiteY5" fmla="*/ 486290 h 776575"/>
              <a:gd name="connsiteX6" fmla="*/ 740229 w 1045029"/>
              <a:gd name="connsiteY6" fmla="*/ 747547 h 776575"/>
              <a:gd name="connsiteX7" fmla="*/ 348343 w 1045029"/>
              <a:gd name="connsiteY7" fmla="*/ 776575 h 776575"/>
              <a:gd name="connsiteX8" fmla="*/ 130629 w 1045029"/>
              <a:gd name="connsiteY8" fmla="*/ 558861 h 776575"/>
              <a:gd name="connsiteX9" fmla="*/ 14514 w 1045029"/>
              <a:gd name="connsiteY9" fmla="*/ 268575 h 776575"/>
              <a:gd name="connsiteX10" fmla="*/ 0 w 1045029"/>
              <a:gd name="connsiteY10" fmla="*/ 21832 h 77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76575">
                <a:moveTo>
                  <a:pt x="0" y="21832"/>
                </a:moveTo>
                <a:cubicBezTo>
                  <a:pt x="98123" y="9283"/>
                  <a:pt x="224820" y="31660"/>
                  <a:pt x="322943" y="19111"/>
                </a:cubicBezTo>
                <a:cubicBezTo>
                  <a:pt x="599924" y="-14756"/>
                  <a:pt x="492730" y="8528"/>
                  <a:pt x="604611" y="61"/>
                </a:cubicBezTo>
                <a:cubicBezTo>
                  <a:pt x="678997" y="1119"/>
                  <a:pt x="766082" y="14878"/>
                  <a:pt x="840468" y="15936"/>
                </a:cubicBezTo>
                <a:lnTo>
                  <a:pt x="1045029" y="7318"/>
                </a:lnTo>
                <a:lnTo>
                  <a:pt x="943429" y="486290"/>
                </a:lnTo>
                <a:lnTo>
                  <a:pt x="740229" y="747547"/>
                </a:lnTo>
                <a:lnTo>
                  <a:pt x="348343" y="776575"/>
                </a:lnTo>
                <a:cubicBezTo>
                  <a:pt x="275772" y="704004"/>
                  <a:pt x="215900" y="713982"/>
                  <a:pt x="130629" y="558861"/>
                </a:cubicBezTo>
                <a:lnTo>
                  <a:pt x="14514" y="268575"/>
                </a:lnTo>
                <a:lnTo>
                  <a:pt x="0" y="218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3566960" y="908665"/>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4661836" y="1328285"/>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2088680" y="1590574"/>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7536580" y="1328285"/>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7536580" y="1328285"/>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871735" y="1251284"/>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7536580" y="6140915"/>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7536580" y="4138860"/>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4655421" y="6160163"/>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4737351" y="4138860"/>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2310062" y="4162923"/>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2310062" y="4138860"/>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796493" y="5184402"/>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978521" y="1328285"/>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59E9C590-B6FE-3640-AA6D-E3104AF9EC83}"/>
                  </a:ext>
                </a:extLst>
              </p:cNvPr>
              <p:cNvSpPr/>
              <p:nvPr/>
            </p:nvSpPr>
            <p:spPr>
              <a:xfrm>
                <a:off x="4835536" y="1418995"/>
                <a:ext cx="2771849"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709.7</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4835536" y="1418995"/>
                <a:ext cx="2771849" cy="400110"/>
              </a:xfrm>
              <a:prstGeom prst="rect">
                <a:avLst/>
              </a:prstGeom>
              <a:blipFill>
                <a:blip r:embed="rId7"/>
                <a:stretch>
                  <a:fillRect b="-1384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D3F079CA-0E75-496E-95D7-9B64E46B6766}"/>
                  </a:ext>
                </a:extLst>
              </p:cNvPr>
              <p:cNvSpPr/>
              <p:nvPr/>
            </p:nvSpPr>
            <p:spPr>
              <a:xfrm>
                <a:off x="8987854" y="1503312"/>
                <a:ext cx="1767663"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effectLst>
                            <a:outerShdw blurRad="38100" dist="19050" dir="2700000" algn="tl" rotWithShape="0">
                              <a:schemeClr val="dk1">
                                <a:alpha val="40000"/>
                              </a:schemeClr>
                            </a:outerShdw>
                          </a:effectLst>
                          <a:latin typeface="Cambria Math" panose="02040503050406030204" pitchFamily="18" charset="0"/>
                        </a:rPr>
                        <m:t>9</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81</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0. 81</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8" name="Rectangle 27">
                <a:extLst>
                  <a:ext uri="{FF2B5EF4-FFF2-40B4-BE49-F238E27FC236}">
                    <a16:creationId xmlns:a16="http://schemas.microsoft.com/office/drawing/2014/main" id="{D3F079CA-0E75-496E-95D7-9B64E46B6766}"/>
                  </a:ext>
                </a:extLst>
              </p:cNvPr>
              <p:cNvSpPr>
                <a:spLocks noRot="1" noChangeAspect="1" noMove="1" noResize="1" noEditPoints="1" noAdjustHandles="1" noChangeArrowheads="1" noChangeShapeType="1" noTextEdit="1"/>
              </p:cNvSpPr>
              <p:nvPr/>
            </p:nvSpPr>
            <p:spPr>
              <a:xfrm>
                <a:off x="8987854" y="1503312"/>
                <a:ext cx="1767663" cy="830997"/>
              </a:xfrm>
              <a:prstGeom prst="rect">
                <a:avLst/>
              </a:prstGeom>
              <a:blipFill>
                <a:blip r:embed="rId8"/>
                <a:stretch>
                  <a:fillRect l="-690" b="-80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78C2ACE3-7F3E-4D6D-8385-18E3E588CE57}"/>
                  </a:ext>
                </a:extLst>
              </p:cNvPr>
              <p:cNvSpPr/>
              <p:nvPr/>
            </p:nvSpPr>
            <p:spPr>
              <a:xfrm>
                <a:off x="7550711" y="2826972"/>
                <a:ext cx="1914627"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928.9</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1.59</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9" name="Rectangle 28">
                <a:extLst>
                  <a:ext uri="{FF2B5EF4-FFF2-40B4-BE49-F238E27FC236}">
                    <a16:creationId xmlns:a16="http://schemas.microsoft.com/office/drawing/2014/main" id="{78C2ACE3-7F3E-4D6D-8385-18E3E588CE57}"/>
                  </a:ext>
                </a:extLst>
              </p:cNvPr>
              <p:cNvSpPr>
                <a:spLocks noRot="1" noChangeAspect="1" noMove="1" noResize="1" noEditPoints="1" noAdjustHandles="1" noChangeArrowheads="1" noChangeShapeType="1" noTextEdit="1"/>
              </p:cNvSpPr>
              <p:nvPr/>
            </p:nvSpPr>
            <p:spPr>
              <a:xfrm>
                <a:off x="7550711" y="2826972"/>
                <a:ext cx="1914627" cy="830997"/>
              </a:xfrm>
              <a:prstGeom prst="rect">
                <a:avLst/>
              </a:prstGeom>
              <a:blipFill>
                <a:blip r:embed="rId9"/>
                <a:stretch>
                  <a:fillRect l="-955" b="-80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825C7777-677E-48B1-BA57-0879C84C6A0F}"/>
                  </a:ext>
                </a:extLst>
              </p:cNvPr>
              <p:cNvSpPr/>
              <p:nvPr/>
            </p:nvSpPr>
            <p:spPr>
              <a:xfrm>
                <a:off x="4615440" y="3580879"/>
                <a:ext cx="3057184"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2155.7</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1.21</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2" name="Rectangle 31">
                <a:extLst>
                  <a:ext uri="{FF2B5EF4-FFF2-40B4-BE49-F238E27FC236}">
                    <a16:creationId xmlns:a16="http://schemas.microsoft.com/office/drawing/2014/main" id="{825C7777-677E-48B1-BA57-0879C84C6A0F}"/>
                  </a:ext>
                </a:extLst>
              </p:cNvPr>
              <p:cNvSpPr>
                <a:spLocks noRot="1" noChangeAspect="1" noMove="1" noResize="1" noEditPoints="1" noAdjustHandles="1" noChangeArrowheads="1" noChangeShapeType="1" noTextEdit="1"/>
              </p:cNvSpPr>
              <p:nvPr/>
            </p:nvSpPr>
            <p:spPr>
              <a:xfrm>
                <a:off x="4615440" y="3580879"/>
                <a:ext cx="3057184" cy="400110"/>
              </a:xfrm>
              <a:prstGeom prst="rect">
                <a:avLst/>
              </a:prstGeom>
              <a:blipFill>
                <a:blip r:embed="rId10"/>
                <a:stretch>
                  <a:fillRect b="-13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D881B8BE-BCFB-4EC0-AEF9-7207692EC2F6}"/>
                  </a:ext>
                </a:extLst>
              </p:cNvPr>
              <p:cNvSpPr/>
              <p:nvPr/>
            </p:nvSpPr>
            <p:spPr>
              <a:xfrm>
                <a:off x="4763256" y="5629267"/>
                <a:ext cx="2718949"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2103</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1.2</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4" name="Rectangle 33">
                <a:extLst>
                  <a:ext uri="{FF2B5EF4-FFF2-40B4-BE49-F238E27FC236}">
                    <a16:creationId xmlns:a16="http://schemas.microsoft.com/office/drawing/2014/main" id="{D881B8BE-BCFB-4EC0-AEF9-7207692EC2F6}"/>
                  </a:ext>
                </a:extLst>
              </p:cNvPr>
              <p:cNvSpPr>
                <a:spLocks noRot="1" noChangeAspect="1" noMove="1" noResize="1" noEditPoints="1" noAdjustHandles="1" noChangeArrowheads="1" noChangeShapeType="1" noTextEdit="1"/>
              </p:cNvSpPr>
              <p:nvPr/>
            </p:nvSpPr>
            <p:spPr>
              <a:xfrm>
                <a:off x="4763256" y="5629267"/>
                <a:ext cx="2718949" cy="400110"/>
              </a:xfrm>
              <a:prstGeom prst="rect">
                <a:avLst/>
              </a:prstGeom>
              <a:blipFill>
                <a:blip r:embed="rId11"/>
                <a:stretch>
                  <a:fillRect b="-13636"/>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6C8867F8-107B-45E0-8DB6-AC5B1269BD3F}"/>
              </a:ext>
            </a:extLst>
          </p:cNvPr>
          <p:cNvSpPr txBox="1"/>
          <p:nvPr/>
        </p:nvSpPr>
        <p:spPr>
          <a:xfrm>
            <a:off x="2141586" y="3944570"/>
            <a:ext cx="336952" cy="369332"/>
          </a:xfrm>
          <a:prstGeom prst="rect">
            <a:avLst/>
          </a:prstGeom>
          <a:noFill/>
        </p:spPr>
        <p:txBody>
          <a:bodyPr wrap="none" rtlCol="0">
            <a:spAutoFit/>
          </a:bodyPr>
          <a:lstStyle/>
          <a:p>
            <a:r>
              <a:rPr lang="en-US" b="1" dirty="0">
                <a:solidFill>
                  <a:schemeClr val="bg1"/>
                </a:solidFill>
                <a:latin typeface="+mj-lt"/>
              </a:rPr>
              <a:t>5</a:t>
            </a:r>
            <a:endParaRPr lang="en-IN" b="1" dirty="0">
              <a:solidFill>
                <a:schemeClr val="bg1"/>
              </a:solidFill>
              <a:latin typeface="+mj-lt"/>
            </a:endParaRPr>
          </a:p>
        </p:txBody>
      </p:sp>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A31F0E41-DF93-4E0B-9A49-F5614669D995}"/>
                  </a:ext>
                </a:extLst>
              </p:cNvPr>
              <p:cNvSpPr/>
              <p:nvPr/>
            </p:nvSpPr>
            <p:spPr>
              <a:xfrm>
                <a:off x="1626756" y="3493124"/>
                <a:ext cx="3195555"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2129</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6" name="Rectangle 35">
                <a:extLst>
                  <a:ext uri="{FF2B5EF4-FFF2-40B4-BE49-F238E27FC236}">
                    <a16:creationId xmlns:a16="http://schemas.microsoft.com/office/drawing/2014/main" id="{A31F0E41-DF93-4E0B-9A49-F5614669D995}"/>
                  </a:ext>
                </a:extLst>
              </p:cNvPr>
              <p:cNvSpPr>
                <a:spLocks noRot="1" noChangeAspect="1" noMove="1" noResize="1" noEditPoints="1" noAdjustHandles="1" noChangeArrowheads="1" noChangeShapeType="1" noTextEdit="1"/>
              </p:cNvSpPr>
              <p:nvPr/>
            </p:nvSpPr>
            <p:spPr>
              <a:xfrm>
                <a:off x="1626756" y="3493124"/>
                <a:ext cx="3195555" cy="461665"/>
              </a:xfrm>
              <a:prstGeom prst="rect">
                <a:avLst/>
              </a:prstGeom>
              <a:blipFill>
                <a:blip r:embed="rId12"/>
                <a:stretch>
                  <a:fillRect l="-382" b="-1578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7FBB16FF-C7CD-4763-A70A-1339A86BEB1B}"/>
                  </a:ext>
                </a:extLst>
              </p:cNvPr>
              <p:cNvSpPr/>
              <p:nvPr/>
            </p:nvSpPr>
            <p:spPr>
              <a:xfrm>
                <a:off x="7541572" y="4630648"/>
                <a:ext cx="1921745"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52.75</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0.38</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8" name="Rectangle 37">
                <a:extLst>
                  <a:ext uri="{FF2B5EF4-FFF2-40B4-BE49-F238E27FC236}">
                    <a16:creationId xmlns:a16="http://schemas.microsoft.com/office/drawing/2014/main" id="{7FBB16FF-C7CD-4763-A70A-1339A86BEB1B}"/>
                  </a:ext>
                </a:extLst>
              </p:cNvPr>
              <p:cNvSpPr>
                <a:spLocks noRot="1" noChangeAspect="1" noMove="1" noResize="1" noEditPoints="1" noAdjustHandles="1" noChangeArrowheads="1" noChangeShapeType="1" noTextEdit="1"/>
              </p:cNvSpPr>
              <p:nvPr/>
            </p:nvSpPr>
            <p:spPr>
              <a:xfrm>
                <a:off x="7541572" y="4630648"/>
                <a:ext cx="1921745" cy="830997"/>
              </a:xfrm>
              <a:prstGeom prst="rect">
                <a:avLst/>
              </a:prstGeom>
              <a:blipFill>
                <a:blip r:embed="rId13"/>
                <a:stretch>
                  <a:fillRect l="-952" b="-8088"/>
                </a:stretch>
              </a:blipFill>
            </p:spPr>
            <p:txBody>
              <a:bodyPr/>
              <a:lstStyle/>
              <a:p>
                <a:r>
                  <a:rPr lang="en-IN">
                    <a:noFill/>
                  </a:rPr>
                  <a:t> </a:t>
                </a:r>
              </a:p>
            </p:txBody>
          </p:sp>
        </mc:Fallback>
      </mc:AlternateContent>
    </p:spTree>
    <p:extLst>
      <p:ext uri="{BB962C8B-B14F-4D97-AF65-F5344CB8AC3E}">
        <p14:creationId xmlns:p14="http://schemas.microsoft.com/office/powerpoint/2010/main" val="53166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fade">
                                      <p:cBhvr>
                                        <p:cTn id="39" dur="500"/>
                                        <p:tgtEl>
                                          <p:spTgt spid="3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p:bldP spid="28" grpId="0"/>
      <p:bldP spid="29" grpId="0"/>
      <p:bldP spid="32" grpId="0"/>
      <p:bldP spid="34"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A52B1DD8-8712-4C39-B3EE-8E35E5FFE0DA}"/>
              </a:ext>
            </a:extLst>
          </p:cNvPr>
          <p:cNvCxnSpPr>
            <a:cxnSpLocks/>
          </p:cNvCxnSpPr>
          <p:nvPr/>
        </p:nvCxnSpPr>
        <p:spPr>
          <a:xfrm flipH="1">
            <a:off x="4737351" y="4138860"/>
            <a:ext cx="2799228" cy="0"/>
          </a:xfrm>
          <a:prstGeom prst="straightConnector1">
            <a:avLst/>
          </a:prstGeom>
          <a:ln w="152400">
            <a:solidFill>
              <a:schemeClr val="bg2">
                <a:lumMod val="5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2FAFEBFC-ACB7-4A0C-98BF-9EF223B1C118}"/>
              </a:ext>
            </a:extLst>
          </p:cNvPr>
          <p:cNvSpPr/>
          <p:nvPr/>
        </p:nvSpPr>
        <p:spPr>
          <a:xfrm>
            <a:off x="1785257" y="5435539"/>
            <a:ext cx="1045029" cy="776575"/>
          </a:xfrm>
          <a:custGeom>
            <a:avLst/>
            <a:gdLst>
              <a:gd name="connsiteX0" fmla="*/ 0 w 1045029"/>
              <a:gd name="connsiteY0" fmla="*/ 14514 h 769257"/>
              <a:gd name="connsiteX1" fmla="*/ 1045029 w 1045029"/>
              <a:gd name="connsiteY1" fmla="*/ 0 h 769257"/>
              <a:gd name="connsiteX2" fmla="*/ 943429 w 1045029"/>
              <a:gd name="connsiteY2" fmla="*/ 478972 h 769257"/>
              <a:gd name="connsiteX3" fmla="*/ 740229 w 1045029"/>
              <a:gd name="connsiteY3" fmla="*/ 740229 h 769257"/>
              <a:gd name="connsiteX4" fmla="*/ 348343 w 1045029"/>
              <a:gd name="connsiteY4" fmla="*/ 769257 h 769257"/>
              <a:gd name="connsiteX5" fmla="*/ 130629 w 1045029"/>
              <a:gd name="connsiteY5" fmla="*/ 551543 h 769257"/>
              <a:gd name="connsiteX6" fmla="*/ 14514 w 1045029"/>
              <a:gd name="connsiteY6" fmla="*/ 261257 h 769257"/>
              <a:gd name="connsiteX7" fmla="*/ 0 w 1045029"/>
              <a:gd name="connsiteY7" fmla="*/ 14514 h 769257"/>
              <a:gd name="connsiteX0" fmla="*/ 0 w 1045029"/>
              <a:gd name="connsiteY0" fmla="*/ 14514 h 769257"/>
              <a:gd name="connsiteX1" fmla="*/ 537029 w 1045029"/>
              <a:gd name="connsiteY1" fmla="*/ 14514 h 769257"/>
              <a:gd name="connsiteX2" fmla="*/ 1045029 w 1045029"/>
              <a:gd name="connsiteY2" fmla="*/ 0 h 769257"/>
              <a:gd name="connsiteX3" fmla="*/ 943429 w 1045029"/>
              <a:gd name="connsiteY3" fmla="*/ 478972 h 769257"/>
              <a:gd name="connsiteX4" fmla="*/ 740229 w 1045029"/>
              <a:gd name="connsiteY4" fmla="*/ 740229 h 769257"/>
              <a:gd name="connsiteX5" fmla="*/ 348343 w 1045029"/>
              <a:gd name="connsiteY5" fmla="*/ 769257 h 769257"/>
              <a:gd name="connsiteX6" fmla="*/ 130629 w 1045029"/>
              <a:gd name="connsiteY6" fmla="*/ 551543 h 769257"/>
              <a:gd name="connsiteX7" fmla="*/ 14514 w 1045029"/>
              <a:gd name="connsiteY7" fmla="*/ 261257 h 769257"/>
              <a:gd name="connsiteX8" fmla="*/ 0 w 1045029"/>
              <a:gd name="connsiteY8" fmla="*/ 14514 h 769257"/>
              <a:gd name="connsiteX0" fmla="*/ 0 w 1045029"/>
              <a:gd name="connsiteY0" fmla="*/ 72571 h 827314"/>
              <a:gd name="connsiteX1" fmla="*/ 595086 w 1045029"/>
              <a:gd name="connsiteY1" fmla="*/ 0 h 827314"/>
              <a:gd name="connsiteX2" fmla="*/ 1045029 w 1045029"/>
              <a:gd name="connsiteY2" fmla="*/ 58057 h 827314"/>
              <a:gd name="connsiteX3" fmla="*/ 943429 w 1045029"/>
              <a:gd name="connsiteY3" fmla="*/ 537029 h 827314"/>
              <a:gd name="connsiteX4" fmla="*/ 740229 w 1045029"/>
              <a:gd name="connsiteY4" fmla="*/ 798286 h 827314"/>
              <a:gd name="connsiteX5" fmla="*/ 348343 w 1045029"/>
              <a:gd name="connsiteY5" fmla="*/ 827314 h 827314"/>
              <a:gd name="connsiteX6" fmla="*/ 130629 w 1045029"/>
              <a:gd name="connsiteY6" fmla="*/ 609600 h 827314"/>
              <a:gd name="connsiteX7" fmla="*/ 14514 w 1045029"/>
              <a:gd name="connsiteY7" fmla="*/ 319314 h 827314"/>
              <a:gd name="connsiteX8" fmla="*/ 0 w 1045029"/>
              <a:gd name="connsiteY8" fmla="*/ 72571 h 827314"/>
              <a:gd name="connsiteX0" fmla="*/ 0 w 1045029"/>
              <a:gd name="connsiteY0" fmla="*/ 72571 h 827314"/>
              <a:gd name="connsiteX1" fmla="*/ 259443 w 1045029"/>
              <a:gd name="connsiteY1" fmla="*/ 25400 h 827314"/>
              <a:gd name="connsiteX2" fmla="*/ 595086 w 1045029"/>
              <a:gd name="connsiteY2" fmla="*/ 0 h 827314"/>
              <a:gd name="connsiteX3" fmla="*/ 1045029 w 1045029"/>
              <a:gd name="connsiteY3" fmla="*/ 58057 h 827314"/>
              <a:gd name="connsiteX4" fmla="*/ 943429 w 1045029"/>
              <a:gd name="connsiteY4" fmla="*/ 537029 h 827314"/>
              <a:gd name="connsiteX5" fmla="*/ 740229 w 1045029"/>
              <a:gd name="connsiteY5" fmla="*/ 798286 h 827314"/>
              <a:gd name="connsiteX6" fmla="*/ 348343 w 1045029"/>
              <a:gd name="connsiteY6" fmla="*/ 827314 h 827314"/>
              <a:gd name="connsiteX7" fmla="*/ 130629 w 1045029"/>
              <a:gd name="connsiteY7" fmla="*/ 609600 h 827314"/>
              <a:gd name="connsiteX8" fmla="*/ 14514 w 1045029"/>
              <a:gd name="connsiteY8" fmla="*/ 319314 h 827314"/>
              <a:gd name="connsiteX9" fmla="*/ 0 w 1045029"/>
              <a:gd name="connsiteY9" fmla="*/ 72571 h 827314"/>
              <a:gd name="connsiteX0" fmla="*/ 0 w 1045029"/>
              <a:gd name="connsiteY0" fmla="*/ 72571 h 827314"/>
              <a:gd name="connsiteX1" fmla="*/ 259443 w 1045029"/>
              <a:gd name="connsiteY1" fmla="*/ 25400 h 827314"/>
              <a:gd name="connsiteX2" fmla="*/ 595086 w 1045029"/>
              <a:gd name="connsiteY2" fmla="*/ 0 h 827314"/>
              <a:gd name="connsiteX3" fmla="*/ 1045029 w 1045029"/>
              <a:gd name="connsiteY3" fmla="*/ 58057 h 827314"/>
              <a:gd name="connsiteX4" fmla="*/ 943429 w 1045029"/>
              <a:gd name="connsiteY4" fmla="*/ 537029 h 827314"/>
              <a:gd name="connsiteX5" fmla="*/ 740229 w 1045029"/>
              <a:gd name="connsiteY5" fmla="*/ 798286 h 827314"/>
              <a:gd name="connsiteX6" fmla="*/ 348343 w 1045029"/>
              <a:gd name="connsiteY6" fmla="*/ 827314 h 827314"/>
              <a:gd name="connsiteX7" fmla="*/ 130629 w 1045029"/>
              <a:gd name="connsiteY7" fmla="*/ 609600 h 827314"/>
              <a:gd name="connsiteX8" fmla="*/ 14514 w 1045029"/>
              <a:gd name="connsiteY8" fmla="*/ 319314 h 827314"/>
              <a:gd name="connsiteX9" fmla="*/ 0 w 1045029"/>
              <a:gd name="connsiteY9" fmla="*/ 72571 h 827314"/>
              <a:gd name="connsiteX0" fmla="*/ 0 w 1045029"/>
              <a:gd name="connsiteY0" fmla="*/ 56723 h 811466"/>
              <a:gd name="connsiteX1" fmla="*/ 259443 w 1045029"/>
              <a:gd name="connsiteY1" fmla="*/ 9552 h 811466"/>
              <a:gd name="connsiteX2" fmla="*/ 604611 w 1045029"/>
              <a:gd name="connsiteY2" fmla="*/ 34952 h 811466"/>
              <a:gd name="connsiteX3" fmla="*/ 1045029 w 1045029"/>
              <a:gd name="connsiteY3" fmla="*/ 42209 h 811466"/>
              <a:gd name="connsiteX4" fmla="*/ 943429 w 1045029"/>
              <a:gd name="connsiteY4" fmla="*/ 521181 h 811466"/>
              <a:gd name="connsiteX5" fmla="*/ 740229 w 1045029"/>
              <a:gd name="connsiteY5" fmla="*/ 782438 h 811466"/>
              <a:gd name="connsiteX6" fmla="*/ 348343 w 1045029"/>
              <a:gd name="connsiteY6" fmla="*/ 811466 h 811466"/>
              <a:gd name="connsiteX7" fmla="*/ 130629 w 1045029"/>
              <a:gd name="connsiteY7" fmla="*/ 593752 h 811466"/>
              <a:gd name="connsiteX8" fmla="*/ 14514 w 1045029"/>
              <a:gd name="connsiteY8" fmla="*/ 303466 h 811466"/>
              <a:gd name="connsiteX9" fmla="*/ 0 w 1045029"/>
              <a:gd name="connsiteY9" fmla="*/ 56723 h 811466"/>
              <a:gd name="connsiteX0" fmla="*/ 0 w 1045029"/>
              <a:gd name="connsiteY0" fmla="*/ 21832 h 776575"/>
              <a:gd name="connsiteX1" fmla="*/ 322943 w 1045029"/>
              <a:gd name="connsiteY1" fmla="*/ 19111 h 776575"/>
              <a:gd name="connsiteX2" fmla="*/ 604611 w 1045029"/>
              <a:gd name="connsiteY2" fmla="*/ 61 h 776575"/>
              <a:gd name="connsiteX3" fmla="*/ 1045029 w 1045029"/>
              <a:gd name="connsiteY3" fmla="*/ 7318 h 776575"/>
              <a:gd name="connsiteX4" fmla="*/ 943429 w 1045029"/>
              <a:gd name="connsiteY4" fmla="*/ 486290 h 776575"/>
              <a:gd name="connsiteX5" fmla="*/ 740229 w 1045029"/>
              <a:gd name="connsiteY5" fmla="*/ 747547 h 776575"/>
              <a:gd name="connsiteX6" fmla="*/ 348343 w 1045029"/>
              <a:gd name="connsiteY6" fmla="*/ 776575 h 776575"/>
              <a:gd name="connsiteX7" fmla="*/ 130629 w 1045029"/>
              <a:gd name="connsiteY7" fmla="*/ 558861 h 776575"/>
              <a:gd name="connsiteX8" fmla="*/ 14514 w 1045029"/>
              <a:gd name="connsiteY8" fmla="*/ 268575 h 776575"/>
              <a:gd name="connsiteX9" fmla="*/ 0 w 1045029"/>
              <a:gd name="connsiteY9" fmla="*/ 21832 h 776575"/>
              <a:gd name="connsiteX0" fmla="*/ 0 w 1045029"/>
              <a:gd name="connsiteY0" fmla="*/ 21832 h 776575"/>
              <a:gd name="connsiteX1" fmla="*/ 322943 w 1045029"/>
              <a:gd name="connsiteY1" fmla="*/ 19111 h 776575"/>
              <a:gd name="connsiteX2" fmla="*/ 604611 w 1045029"/>
              <a:gd name="connsiteY2" fmla="*/ 61 h 776575"/>
              <a:gd name="connsiteX3" fmla="*/ 840468 w 1045029"/>
              <a:gd name="connsiteY3" fmla="*/ 15936 h 776575"/>
              <a:gd name="connsiteX4" fmla="*/ 1045029 w 1045029"/>
              <a:gd name="connsiteY4" fmla="*/ 7318 h 776575"/>
              <a:gd name="connsiteX5" fmla="*/ 943429 w 1045029"/>
              <a:gd name="connsiteY5" fmla="*/ 486290 h 776575"/>
              <a:gd name="connsiteX6" fmla="*/ 740229 w 1045029"/>
              <a:gd name="connsiteY6" fmla="*/ 747547 h 776575"/>
              <a:gd name="connsiteX7" fmla="*/ 348343 w 1045029"/>
              <a:gd name="connsiteY7" fmla="*/ 776575 h 776575"/>
              <a:gd name="connsiteX8" fmla="*/ 130629 w 1045029"/>
              <a:gd name="connsiteY8" fmla="*/ 558861 h 776575"/>
              <a:gd name="connsiteX9" fmla="*/ 14514 w 1045029"/>
              <a:gd name="connsiteY9" fmla="*/ 268575 h 776575"/>
              <a:gd name="connsiteX10" fmla="*/ 0 w 1045029"/>
              <a:gd name="connsiteY10" fmla="*/ 21832 h 776575"/>
              <a:gd name="connsiteX0" fmla="*/ 0 w 1045029"/>
              <a:gd name="connsiteY0" fmla="*/ 21832 h 776575"/>
              <a:gd name="connsiteX1" fmla="*/ 322943 w 1045029"/>
              <a:gd name="connsiteY1" fmla="*/ 19111 h 776575"/>
              <a:gd name="connsiteX2" fmla="*/ 604611 w 1045029"/>
              <a:gd name="connsiteY2" fmla="*/ 61 h 776575"/>
              <a:gd name="connsiteX3" fmla="*/ 840468 w 1045029"/>
              <a:gd name="connsiteY3" fmla="*/ 15936 h 776575"/>
              <a:gd name="connsiteX4" fmla="*/ 1045029 w 1045029"/>
              <a:gd name="connsiteY4" fmla="*/ 7318 h 776575"/>
              <a:gd name="connsiteX5" fmla="*/ 943429 w 1045029"/>
              <a:gd name="connsiteY5" fmla="*/ 486290 h 776575"/>
              <a:gd name="connsiteX6" fmla="*/ 740229 w 1045029"/>
              <a:gd name="connsiteY6" fmla="*/ 747547 h 776575"/>
              <a:gd name="connsiteX7" fmla="*/ 348343 w 1045029"/>
              <a:gd name="connsiteY7" fmla="*/ 776575 h 776575"/>
              <a:gd name="connsiteX8" fmla="*/ 130629 w 1045029"/>
              <a:gd name="connsiteY8" fmla="*/ 558861 h 776575"/>
              <a:gd name="connsiteX9" fmla="*/ 14514 w 1045029"/>
              <a:gd name="connsiteY9" fmla="*/ 268575 h 776575"/>
              <a:gd name="connsiteX10" fmla="*/ 0 w 1045029"/>
              <a:gd name="connsiteY10" fmla="*/ 21832 h 77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76575">
                <a:moveTo>
                  <a:pt x="0" y="21832"/>
                </a:moveTo>
                <a:cubicBezTo>
                  <a:pt x="98123" y="9283"/>
                  <a:pt x="224820" y="31660"/>
                  <a:pt x="322943" y="19111"/>
                </a:cubicBezTo>
                <a:cubicBezTo>
                  <a:pt x="599924" y="-14756"/>
                  <a:pt x="492730" y="8528"/>
                  <a:pt x="604611" y="61"/>
                </a:cubicBezTo>
                <a:cubicBezTo>
                  <a:pt x="678997" y="1119"/>
                  <a:pt x="766082" y="14878"/>
                  <a:pt x="840468" y="15936"/>
                </a:cubicBezTo>
                <a:lnTo>
                  <a:pt x="1045029" y="7318"/>
                </a:lnTo>
                <a:lnTo>
                  <a:pt x="943429" y="486290"/>
                </a:lnTo>
                <a:lnTo>
                  <a:pt x="740229" y="747547"/>
                </a:lnTo>
                <a:lnTo>
                  <a:pt x="348343" y="776575"/>
                </a:lnTo>
                <a:cubicBezTo>
                  <a:pt x="275772" y="704004"/>
                  <a:pt x="215900" y="713982"/>
                  <a:pt x="130629" y="558861"/>
                </a:cubicBezTo>
                <a:lnTo>
                  <a:pt x="14514" y="268575"/>
                </a:lnTo>
                <a:lnTo>
                  <a:pt x="0" y="218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3566960" y="908665"/>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4661836" y="1328285"/>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2088680" y="1590574"/>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7536580" y="1328285"/>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7536580" y="1328285"/>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871735" y="1251284"/>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7536580" y="6140915"/>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7536580" y="4138860"/>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4744417" y="4137974"/>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4655421" y="6160163"/>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4737351" y="4138860"/>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2310062" y="4162923"/>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2310062" y="4138860"/>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796493" y="5184402"/>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978521" y="1328285"/>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59E9C590-B6FE-3640-AA6D-E3104AF9EC83}"/>
                  </a:ext>
                </a:extLst>
              </p:cNvPr>
              <p:cNvSpPr/>
              <p:nvPr/>
            </p:nvSpPr>
            <p:spPr>
              <a:xfrm>
                <a:off x="5293145" y="1418995"/>
                <a:ext cx="1928348"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5293145" y="1418995"/>
                <a:ext cx="1928348" cy="400110"/>
              </a:xfrm>
              <a:prstGeom prst="rect">
                <a:avLst/>
              </a:prstGeom>
              <a:blipFill>
                <a:blip r:embed="rId7"/>
                <a:stretch>
                  <a:fillRect b="-1384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D3F079CA-0E75-496E-95D7-9B64E46B6766}"/>
                  </a:ext>
                </a:extLst>
              </p:cNvPr>
              <p:cNvSpPr/>
              <p:nvPr/>
            </p:nvSpPr>
            <p:spPr>
              <a:xfrm>
                <a:off x="9220545" y="1503312"/>
                <a:ext cx="1302280"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8" name="Rectangle 27">
                <a:extLst>
                  <a:ext uri="{FF2B5EF4-FFF2-40B4-BE49-F238E27FC236}">
                    <a16:creationId xmlns:a16="http://schemas.microsoft.com/office/drawing/2014/main" id="{D3F079CA-0E75-496E-95D7-9B64E46B6766}"/>
                  </a:ext>
                </a:extLst>
              </p:cNvPr>
              <p:cNvSpPr>
                <a:spLocks noRot="1" noChangeAspect="1" noMove="1" noResize="1" noEditPoints="1" noAdjustHandles="1" noChangeArrowheads="1" noChangeShapeType="1" noTextEdit="1"/>
              </p:cNvSpPr>
              <p:nvPr/>
            </p:nvSpPr>
            <p:spPr>
              <a:xfrm>
                <a:off x="9220545" y="1503312"/>
                <a:ext cx="1302280" cy="830997"/>
              </a:xfrm>
              <a:prstGeom prst="rect">
                <a:avLst/>
              </a:prstGeom>
              <a:blipFill>
                <a:blip r:embed="rId8"/>
                <a:stretch>
                  <a:fillRect l="-1878" b="-80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78C2ACE3-7F3E-4D6D-8385-18E3E588CE57}"/>
                  </a:ext>
                </a:extLst>
              </p:cNvPr>
              <p:cNvSpPr/>
              <p:nvPr/>
            </p:nvSpPr>
            <p:spPr>
              <a:xfrm>
                <a:off x="7809658" y="2835323"/>
                <a:ext cx="1284133"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9" name="Rectangle 28">
                <a:extLst>
                  <a:ext uri="{FF2B5EF4-FFF2-40B4-BE49-F238E27FC236}">
                    <a16:creationId xmlns:a16="http://schemas.microsoft.com/office/drawing/2014/main" id="{78C2ACE3-7F3E-4D6D-8385-18E3E588CE57}"/>
                  </a:ext>
                </a:extLst>
              </p:cNvPr>
              <p:cNvSpPr>
                <a:spLocks noRot="1" noChangeAspect="1" noMove="1" noResize="1" noEditPoints="1" noAdjustHandles="1" noChangeArrowheads="1" noChangeShapeType="1" noTextEdit="1"/>
              </p:cNvSpPr>
              <p:nvPr/>
            </p:nvSpPr>
            <p:spPr>
              <a:xfrm>
                <a:off x="7809658" y="2835323"/>
                <a:ext cx="1284133" cy="830997"/>
              </a:xfrm>
              <a:prstGeom prst="rect">
                <a:avLst/>
              </a:prstGeom>
              <a:blipFill>
                <a:blip r:embed="rId9"/>
                <a:stretch>
                  <a:fillRect l="-1896" b="-882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53C1DC46-3332-489B-9BC0-170F1C7437B7}"/>
                  </a:ext>
                </a:extLst>
              </p:cNvPr>
              <p:cNvSpPr/>
              <p:nvPr/>
            </p:nvSpPr>
            <p:spPr>
              <a:xfrm>
                <a:off x="7855481" y="4698718"/>
                <a:ext cx="1244956" cy="830997"/>
              </a:xfrm>
              <a:prstGeom prst="rect">
                <a:avLst/>
              </a:prstGeom>
              <a:noFill/>
            </p:spPr>
            <p:txBody>
              <a:bodyPr wrap="none" lIns="91440" tIns="45720" rIns="91440" bIns="45720">
                <a:spAutoFit/>
              </a:bodyPr>
              <a:lstStyle/>
              <a:p>
                <a:pPr algn="ctr"/>
                <a14:m>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r>
                  <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a:t> </a:t>
                </a:r>
                <a:r>
                  <a:rPr lang="en-US" sz="24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a:t>?</a:t>
                </a: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0" name="Rectangle 29">
                <a:extLst>
                  <a:ext uri="{FF2B5EF4-FFF2-40B4-BE49-F238E27FC236}">
                    <a16:creationId xmlns:a16="http://schemas.microsoft.com/office/drawing/2014/main" id="{53C1DC46-3332-489B-9BC0-170F1C7437B7}"/>
                  </a:ext>
                </a:extLst>
              </p:cNvPr>
              <p:cNvSpPr>
                <a:spLocks noRot="1" noChangeAspect="1" noMove="1" noResize="1" noEditPoints="1" noAdjustHandles="1" noChangeArrowheads="1" noChangeShapeType="1" noTextEdit="1"/>
              </p:cNvSpPr>
              <p:nvPr/>
            </p:nvSpPr>
            <p:spPr>
              <a:xfrm>
                <a:off x="7855481" y="4698718"/>
                <a:ext cx="1244956" cy="830997"/>
              </a:xfrm>
              <a:prstGeom prst="rect">
                <a:avLst/>
              </a:prstGeom>
              <a:blipFill>
                <a:blip r:embed="rId10"/>
                <a:stretch>
                  <a:fillRect l="-1961" t="-7353" r="-7353" b="-80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825C7777-677E-48B1-BA57-0879C84C6A0F}"/>
                  </a:ext>
                </a:extLst>
              </p:cNvPr>
              <p:cNvSpPr/>
              <p:nvPr/>
            </p:nvSpPr>
            <p:spPr>
              <a:xfrm>
                <a:off x="5029624" y="3580879"/>
                <a:ext cx="2228815"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1.2</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2" name="Rectangle 31">
                <a:extLst>
                  <a:ext uri="{FF2B5EF4-FFF2-40B4-BE49-F238E27FC236}">
                    <a16:creationId xmlns:a16="http://schemas.microsoft.com/office/drawing/2014/main" id="{825C7777-677E-48B1-BA57-0879C84C6A0F}"/>
                  </a:ext>
                </a:extLst>
              </p:cNvPr>
              <p:cNvSpPr>
                <a:spLocks noRot="1" noChangeAspect="1" noMove="1" noResize="1" noEditPoints="1" noAdjustHandles="1" noChangeArrowheads="1" noChangeShapeType="1" noTextEdit="1"/>
              </p:cNvSpPr>
              <p:nvPr/>
            </p:nvSpPr>
            <p:spPr>
              <a:xfrm>
                <a:off x="5029624" y="3580879"/>
                <a:ext cx="2228815" cy="400110"/>
              </a:xfrm>
              <a:prstGeom prst="rect">
                <a:avLst/>
              </a:prstGeom>
              <a:blipFill>
                <a:blip r:embed="rId11"/>
                <a:stretch>
                  <a:fillRect b="-13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D881B8BE-BCFB-4EC0-AEF9-7207692EC2F6}"/>
                  </a:ext>
                </a:extLst>
              </p:cNvPr>
              <p:cNvSpPr/>
              <p:nvPr/>
            </p:nvSpPr>
            <p:spPr>
              <a:xfrm>
                <a:off x="5130504" y="5629267"/>
                <a:ext cx="1984453"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4" name="Rectangle 33">
                <a:extLst>
                  <a:ext uri="{FF2B5EF4-FFF2-40B4-BE49-F238E27FC236}">
                    <a16:creationId xmlns:a16="http://schemas.microsoft.com/office/drawing/2014/main" id="{D881B8BE-BCFB-4EC0-AEF9-7207692EC2F6}"/>
                  </a:ext>
                </a:extLst>
              </p:cNvPr>
              <p:cNvSpPr>
                <a:spLocks noRot="1" noChangeAspect="1" noMove="1" noResize="1" noEditPoints="1" noAdjustHandles="1" noChangeArrowheads="1" noChangeShapeType="1" noTextEdit="1"/>
              </p:cNvSpPr>
              <p:nvPr/>
            </p:nvSpPr>
            <p:spPr>
              <a:xfrm>
                <a:off x="5130504" y="5629267"/>
                <a:ext cx="1984453" cy="400110"/>
              </a:xfrm>
              <a:prstGeom prst="rect">
                <a:avLst/>
              </a:prstGeom>
              <a:blipFill>
                <a:blip r:embed="rId12"/>
                <a:stretch>
                  <a:fillRect b="-13636"/>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6C8867F8-107B-45E0-8DB6-AC5B1269BD3F}"/>
              </a:ext>
            </a:extLst>
          </p:cNvPr>
          <p:cNvSpPr txBox="1"/>
          <p:nvPr/>
        </p:nvSpPr>
        <p:spPr>
          <a:xfrm>
            <a:off x="2141586" y="3944570"/>
            <a:ext cx="336952" cy="369332"/>
          </a:xfrm>
          <a:prstGeom prst="rect">
            <a:avLst/>
          </a:prstGeom>
          <a:noFill/>
        </p:spPr>
        <p:txBody>
          <a:bodyPr wrap="none" rtlCol="0">
            <a:spAutoFit/>
          </a:bodyPr>
          <a:lstStyle/>
          <a:p>
            <a:r>
              <a:rPr lang="en-US" b="1" dirty="0">
                <a:solidFill>
                  <a:schemeClr val="bg1"/>
                </a:solidFill>
                <a:latin typeface="+mj-lt"/>
              </a:rPr>
              <a:t>5</a:t>
            </a:r>
            <a:endParaRPr lang="en-IN" b="1" dirty="0">
              <a:solidFill>
                <a:schemeClr val="bg1"/>
              </a:solidFill>
              <a:latin typeface="+mj-lt"/>
            </a:endParaRPr>
          </a:p>
        </p:txBody>
      </p:sp>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A31F0E41-DF93-4E0B-9A49-F5614669D995}"/>
                  </a:ext>
                </a:extLst>
              </p:cNvPr>
              <p:cNvSpPr/>
              <p:nvPr/>
            </p:nvSpPr>
            <p:spPr>
              <a:xfrm>
                <a:off x="1355255" y="3533884"/>
                <a:ext cx="3195555"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2129</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6" name="Rectangle 35">
                <a:extLst>
                  <a:ext uri="{FF2B5EF4-FFF2-40B4-BE49-F238E27FC236}">
                    <a16:creationId xmlns:a16="http://schemas.microsoft.com/office/drawing/2014/main" id="{A31F0E41-DF93-4E0B-9A49-F5614669D995}"/>
                  </a:ext>
                </a:extLst>
              </p:cNvPr>
              <p:cNvSpPr>
                <a:spLocks noRot="1" noChangeAspect="1" noMove="1" noResize="1" noEditPoints="1" noAdjustHandles="1" noChangeArrowheads="1" noChangeShapeType="1" noTextEdit="1"/>
              </p:cNvSpPr>
              <p:nvPr/>
            </p:nvSpPr>
            <p:spPr>
              <a:xfrm>
                <a:off x="1355255" y="3533884"/>
                <a:ext cx="3195555" cy="461665"/>
              </a:xfrm>
              <a:prstGeom prst="rect">
                <a:avLst/>
              </a:prstGeom>
              <a:blipFill>
                <a:blip r:embed="rId13"/>
                <a:stretch>
                  <a:fillRect l="-381" b="-16000"/>
                </a:stretch>
              </a:blipFill>
            </p:spPr>
            <p:txBody>
              <a:bodyPr/>
              <a:lstStyle/>
              <a:p>
                <a:r>
                  <a:rPr lang="en-IN">
                    <a:noFill/>
                  </a:rPr>
                  <a:t> </a:t>
                </a:r>
              </a:p>
            </p:txBody>
          </p:sp>
        </mc:Fallback>
      </mc:AlternateContent>
      <p:sp>
        <p:nvSpPr>
          <p:cNvPr id="39" name="Rectangle 38">
            <a:extLst>
              <a:ext uri="{FF2B5EF4-FFF2-40B4-BE49-F238E27FC236}">
                <a16:creationId xmlns:a16="http://schemas.microsoft.com/office/drawing/2014/main" id="{75BD61EE-7444-40F8-9E86-F1E52BF949C5}"/>
              </a:ext>
            </a:extLst>
          </p:cNvPr>
          <p:cNvSpPr/>
          <p:nvPr/>
        </p:nvSpPr>
        <p:spPr>
          <a:xfrm>
            <a:off x="7114957" y="342349"/>
            <a:ext cx="4621779" cy="584775"/>
          </a:xfrm>
          <a:prstGeom prst="rect">
            <a:avLst/>
          </a:prstGeom>
          <a:noFill/>
        </p:spPr>
        <p:txBody>
          <a:bodyPr wrap="none" lIns="91440" tIns="45720" rIns="91440" bIns="45720">
            <a:spAutoFit/>
          </a:bodyPr>
          <a:lstStyle/>
          <a:p>
            <a:pPr algn="ctr"/>
            <a:r>
              <a:rPr lang="en-US" sz="3200" b="1" u="sng" cap="none" spc="0" dirty="0">
                <a:ln w="0"/>
                <a:gradFill>
                  <a:gsLst>
                    <a:gs pos="21000">
                      <a:srgbClr val="53575C"/>
                    </a:gs>
                    <a:gs pos="88000">
                      <a:srgbClr val="C5C7CA"/>
                    </a:gs>
                  </a:gsLst>
                  <a:lin ang="5400000"/>
                </a:gradFill>
                <a:effectLst/>
              </a:rPr>
              <a:t>Case 2 : (Pipe)24 is closed </a:t>
            </a:r>
          </a:p>
        </p:txBody>
      </p:sp>
    </p:spTree>
    <p:extLst>
      <p:ext uri="{BB962C8B-B14F-4D97-AF65-F5344CB8AC3E}">
        <p14:creationId xmlns:p14="http://schemas.microsoft.com/office/powerpoint/2010/main" val="10477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8"/>
                                        </p:tgtEl>
                                      </p:cBhvr>
                                    </p:animEffect>
                                    <p:set>
                                      <p:cBhvr>
                                        <p:cTn id="1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1B2FB0-74CE-4FD6-B1DE-07BC99311C50}"/>
              </a:ext>
            </a:extLst>
          </p:cNvPr>
          <p:cNvPicPr>
            <a:picLocks noChangeAspect="1"/>
          </p:cNvPicPr>
          <p:nvPr/>
        </p:nvPicPr>
        <p:blipFill>
          <a:blip r:embed="rId2"/>
          <a:stretch>
            <a:fillRect/>
          </a:stretch>
        </p:blipFill>
        <p:spPr>
          <a:xfrm>
            <a:off x="248336" y="1533009"/>
            <a:ext cx="8604779" cy="4347838"/>
          </a:xfrm>
          <a:prstGeom prst="rect">
            <a:avLst/>
          </a:prstGeom>
        </p:spPr>
      </p:pic>
      <p:sp>
        <p:nvSpPr>
          <p:cNvPr id="3" name="Rectangle 2">
            <a:extLst>
              <a:ext uri="{FF2B5EF4-FFF2-40B4-BE49-F238E27FC236}">
                <a16:creationId xmlns:a16="http://schemas.microsoft.com/office/drawing/2014/main" id="{C066EB3C-4D7E-44A0-86BB-2DD526CA8382}"/>
              </a:ext>
            </a:extLst>
          </p:cNvPr>
          <p:cNvSpPr/>
          <p:nvPr/>
        </p:nvSpPr>
        <p:spPr>
          <a:xfrm>
            <a:off x="4550726" y="0"/>
            <a:ext cx="219066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Results</a:t>
            </a:r>
          </a:p>
        </p:txBody>
      </p:sp>
      <p:sp>
        <p:nvSpPr>
          <p:cNvPr id="5" name="Rectangle 4">
            <a:extLst>
              <a:ext uri="{FF2B5EF4-FFF2-40B4-BE49-F238E27FC236}">
                <a16:creationId xmlns:a16="http://schemas.microsoft.com/office/drawing/2014/main" id="{9614FAC8-CA61-42B9-A291-48FF0F308DBD}"/>
              </a:ext>
            </a:extLst>
          </p:cNvPr>
          <p:cNvSpPr/>
          <p:nvPr/>
        </p:nvSpPr>
        <p:spPr>
          <a:xfrm>
            <a:off x="8483565" y="5345924"/>
            <a:ext cx="3091616"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Iteration : 5</a:t>
            </a:r>
          </a:p>
        </p:txBody>
      </p:sp>
    </p:spTree>
    <p:extLst>
      <p:ext uri="{BB962C8B-B14F-4D97-AF65-F5344CB8AC3E}">
        <p14:creationId xmlns:p14="http://schemas.microsoft.com/office/powerpoint/2010/main" val="325540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4737352" y="4138860"/>
            <a:ext cx="2799228" cy="0"/>
          </a:xfrm>
          <a:prstGeom prst="straightConnector1">
            <a:avLst/>
          </a:prstGeom>
          <a:ln w="152400">
            <a:solidFill>
              <a:schemeClr val="tx1">
                <a:lumMod val="50000"/>
                <a:lumOff val="5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2FAFEBFC-ACB7-4A0C-98BF-9EF223B1C118}"/>
              </a:ext>
            </a:extLst>
          </p:cNvPr>
          <p:cNvSpPr/>
          <p:nvPr/>
        </p:nvSpPr>
        <p:spPr>
          <a:xfrm>
            <a:off x="1785257" y="5435539"/>
            <a:ext cx="1045029" cy="776575"/>
          </a:xfrm>
          <a:custGeom>
            <a:avLst/>
            <a:gdLst>
              <a:gd name="connsiteX0" fmla="*/ 0 w 1045029"/>
              <a:gd name="connsiteY0" fmla="*/ 14514 h 769257"/>
              <a:gd name="connsiteX1" fmla="*/ 1045029 w 1045029"/>
              <a:gd name="connsiteY1" fmla="*/ 0 h 769257"/>
              <a:gd name="connsiteX2" fmla="*/ 943429 w 1045029"/>
              <a:gd name="connsiteY2" fmla="*/ 478972 h 769257"/>
              <a:gd name="connsiteX3" fmla="*/ 740229 w 1045029"/>
              <a:gd name="connsiteY3" fmla="*/ 740229 h 769257"/>
              <a:gd name="connsiteX4" fmla="*/ 348343 w 1045029"/>
              <a:gd name="connsiteY4" fmla="*/ 769257 h 769257"/>
              <a:gd name="connsiteX5" fmla="*/ 130629 w 1045029"/>
              <a:gd name="connsiteY5" fmla="*/ 551543 h 769257"/>
              <a:gd name="connsiteX6" fmla="*/ 14514 w 1045029"/>
              <a:gd name="connsiteY6" fmla="*/ 261257 h 769257"/>
              <a:gd name="connsiteX7" fmla="*/ 0 w 1045029"/>
              <a:gd name="connsiteY7" fmla="*/ 14514 h 769257"/>
              <a:gd name="connsiteX0" fmla="*/ 0 w 1045029"/>
              <a:gd name="connsiteY0" fmla="*/ 14514 h 769257"/>
              <a:gd name="connsiteX1" fmla="*/ 537029 w 1045029"/>
              <a:gd name="connsiteY1" fmla="*/ 14514 h 769257"/>
              <a:gd name="connsiteX2" fmla="*/ 1045029 w 1045029"/>
              <a:gd name="connsiteY2" fmla="*/ 0 h 769257"/>
              <a:gd name="connsiteX3" fmla="*/ 943429 w 1045029"/>
              <a:gd name="connsiteY3" fmla="*/ 478972 h 769257"/>
              <a:gd name="connsiteX4" fmla="*/ 740229 w 1045029"/>
              <a:gd name="connsiteY4" fmla="*/ 740229 h 769257"/>
              <a:gd name="connsiteX5" fmla="*/ 348343 w 1045029"/>
              <a:gd name="connsiteY5" fmla="*/ 769257 h 769257"/>
              <a:gd name="connsiteX6" fmla="*/ 130629 w 1045029"/>
              <a:gd name="connsiteY6" fmla="*/ 551543 h 769257"/>
              <a:gd name="connsiteX7" fmla="*/ 14514 w 1045029"/>
              <a:gd name="connsiteY7" fmla="*/ 261257 h 769257"/>
              <a:gd name="connsiteX8" fmla="*/ 0 w 1045029"/>
              <a:gd name="connsiteY8" fmla="*/ 14514 h 769257"/>
              <a:gd name="connsiteX0" fmla="*/ 0 w 1045029"/>
              <a:gd name="connsiteY0" fmla="*/ 72571 h 827314"/>
              <a:gd name="connsiteX1" fmla="*/ 595086 w 1045029"/>
              <a:gd name="connsiteY1" fmla="*/ 0 h 827314"/>
              <a:gd name="connsiteX2" fmla="*/ 1045029 w 1045029"/>
              <a:gd name="connsiteY2" fmla="*/ 58057 h 827314"/>
              <a:gd name="connsiteX3" fmla="*/ 943429 w 1045029"/>
              <a:gd name="connsiteY3" fmla="*/ 537029 h 827314"/>
              <a:gd name="connsiteX4" fmla="*/ 740229 w 1045029"/>
              <a:gd name="connsiteY4" fmla="*/ 798286 h 827314"/>
              <a:gd name="connsiteX5" fmla="*/ 348343 w 1045029"/>
              <a:gd name="connsiteY5" fmla="*/ 827314 h 827314"/>
              <a:gd name="connsiteX6" fmla="*/ 130629 w 1045029"/>
              <a:gd name="connsiteY6" fmla="*/ 609600 h 827314"/>
              <a:gd name="connsiteX7" fmla="*/ 14514 w 1045029"/>
              <a:gd name="connsiteY7" fmla="*/ 319314 h 827314"/>
              <a:gd name="connsiteX8" fmla="*/ 0 w 1045029"/>
              <a:gd name="connsiteY8" fmla="*/ 72571 h 827314"/>
              <a:gd name="connsiteX0" fmla="*/ 0 w 1045029"/>
              <a:gd name="connsiteY0" fmla="*/ 72571 h 827314"/>
              <a:gd name="connsiteX1" fmla="*/ 259443 w 1045029"/>
              <a:gd name="connsiteY1" fmla="*/ 25400 h 827314"/>
              <a:gd name="connsiteX2" fmla="*/ 595086 w 1045029"/>
              <a:gd name="connsiteY2" fmla="*/ 0 h 827314"/>
              <a:gd name="connsiteX3" fmla="*/ 1045029 w 1045029"/>
              <a:gd name="connsiteY3" fmla="*/ 58057 h 827314"/>
              <a:gd name="connsiteX4" fmla="*/ 943429 w 1045029"/>
              <a:gd name="connsiteY4" fmla="*/ 537029 h 827314"/>
              <a:gd name="connsiteX5" fmla="*/ 740229 w 1045029"/>
              <a:gd name="connsiteY5" fmla="*/ 798286 h 827314"/>
              <a:gd name="connsiteX6" fmla="*/ 348343 w 1045029"/>
              <a:gd name="connsiteY6" fmla="*/ 827314 h 827314"/>
              <a:gd name="connsiteX7" fmla="*/ 130629 w 1045029"/>
              <a:gd name="connsiteY7" fmla="*/ 609600 h 827314"/>
              <a:gd name="connsiteX8" fmla="*/ 14514 w 1045029"/>
              <a:gd name="connsiteY8" fmla="*/ 319314 h 827314"/>
              <a:gd name="connsiteX9" fmla="*/ 0 w 1045029"/>
              <a:gd name="connsiteY9" fmla="*/ 72571 h 827314"/>
              <a:gd name="connsiteX0" fmla="*/ 0 w 1045029"/>
              <a:gd name="connsiteY0" fmla="*/ 72571 h 827314"/>
              <a:gd name="connsiteX1" fmla="*/ 259443 w 1045029"/>
              <a:gd name="connsiteY1" fmla="*/ 25400 h 827314"/>
              <a:gd name="connsiteX2" fmla="*/ 595086 w 1045029"/>
              <a:gd name="connsiteY2" fmla="*/ 0 h 827314"/>
              <a:gd name="connsiteX3" fmla="*/ 1045029 w 1045029"/>
              <a:gd name="connsiteY3" fmla="*/ 58057 h 827314"/>
              <a:gd name="connsiteX4" fmla="*/ 943429 w 1045029"/>
              <a:gd name="connsiteY4" fmla="*/ 537029 h 827314"/>
              <a:gd name="connsiteX5" fmla="*/ 740229 w 1045029"/>
              <a:gd name="connsiteY5" fmla="*/ 798286 h 827314"/>
              <a:gd name="connsiteX6" fmla="*/ 348343 w 1045029"/>
              <a:gd name="connsiteY6" fmla="*/ 827314 h 827314"/>
              <a:gd name="connsiteX7" fmla="*/ 130629 w 1045029"/>
              <a:gd name="connsiteY7" fmla="*/ 609600 h 827314"/>
              <a:gd name="connsiteX8" fmla="*/ 14514 w 1045029"/>
              <a:gd name="connsiteY8" fmla="*/ 319314 h 827314"/>
              <a:gd name="connsiteX9" fmla="*/ 0 w 1045029"/>
              <a:gd name="connsiteY9" fmla="*/ 72571 h 827314"/>
              <a:gd name="connsiteX0" fmla="*/ 0 w 1045029"/>
              <a:gd name="connsiteY0" fmla="*/ 56723 h 811466"/>
              <a:gd name="connsiteX1" fmla="*/ 259443 w 1045029"/>
              <a:gd name="connsiteY1" fmla="*/ 9552 h 811466"/>
              <a:gd name="connsiteX2" fmla="*/ 604611 w 1045029"/>
              <a:gd name="connsiteY2" fmla="*/ 34952 h 811466"/>
              <a:gd name="connsiteX3" fmla="*/ 1045029 w 1045029"/>
              <a:gd name="connsiteY3" fmla="*/ 42209 h 811466"/>
              <a:gd name="connsiteX4" fmla="*/ 943429 w 1045029"/>
              <a:gd name="connsiteY4" fmla="*/ 521181 h 811466"/>
              <a:gd name="connsiteX5" fmla="*/ 740229 w 1045029"/>
              <a:gd name="connsiteY5" fmla="*/ 782438 h 811466"/>
              <a:gd name="connsiteX6" fmla="*/ 348343 w 1045029"/>
              <a:gd name="connsiteY6" fmla="*/ 811466 h 811466"/>
              <a:gd name="connsiteX7" fmla="*/ 130629 w 1045029"/>
              <a:gd name="connsiteY7" fmla="*/ 593752 h 811466"/>
              <a:gd name="connsiteX8" fmla="*/ 14514 w 1045029"/>
              <a:gd name="connsiteY8" fmla="*/ 303466 h 811466"/>
              <a:gd name="connsiteX9" fmla="*/ 0 w 1045029"/>
              <a:gd name="connsiteY9" fmla="*/ 56723 h 811466"/>
              <a:gd name="connsiteX0" fmla="*/ 0 w 1045029"/>
              <a:gd name="connsiteY0" fmla="*/ 21832 h 776575"/>
              <a:gd name="connsiteX1" fmla="*/ 322943 w 1045029"/>
              <a:gd name="connsiteY1" fmla="*/ 19111 h 776575"/>
              <a:gd name="connsiteX2" fmla="*/ 604611 w 1045029"/>
              <a:gd name="connsiteY2" fmla="*/ 61 h 776575"/>
              <a:gd name="connsiteX3" fmla="*/ 1045029 w 1045029"/>
              <a:gd name="connsiteY3" fmla="*/ 7318 h 776575"/>
              <a:gd name="connsiteX4" fmla="*/ 943429 w 1045029"/>
              <a:gd name="connsiteY4" fmla="*/ 486290 h 776575"/>
              <a:gd name="connsiteX5" fmla="*/ 740229 w 1045029"/>
              <a:gd name="connsiteY5" fmla="*/ 747547 h 776575"/>
              <a:gd name="connsiteX6" fmla="*/ 348343 w 1045029"/>
              <a:gd name="connsiteY6" fmla="*/ 776575 h 776575"/>
              <a:gd name="connsiteX7" fmla="*/ 130629 w 1045029"/>
              <a:gd name="connsiteY7" fmla="*/ 558861 h 776575"/>
              <a:gd name="connsiteX8" fmla="*/ 14514 w 1045029"/>
              <a:gd name="connsiteY8" fmla="*/ 268575 h 776575"/>
              <a:gd name="connsiteX9" fmla="*/ 0 w 1045029"/>
              <a:gd name="connsiteY9" fmla="*/ 21832 h 776575"/>
              <a:gd name="connsiteX0" fmla="*/ 0 w 1045029"/>
              <a:gd name="connsiteY0" fmla="*/ 21832 h 776575"/>
              <a:gd name="connsiteX1" fmla="*/ 322943 w 1045029"/>
              <a:gd name="connsiteY1" fmla="*/ 19111 h 776575"/>
              <a:gd name="connsiteX2" fmla="*/ 604611 w 1045029"/>
              <a:gd name="connsiteY2" fmla="*/ 61 h 776575"/>
              <a:gd name="connsiteX3" fmla="*/ 840468 w 1045029"/>
              <a:gd name="connsiteY3" fmla="*/ 15936 h 776575"/>
              <a:gd name="connsiteX4" fmla="*/ 1045029 w 1045029"/>
              <a:gd name="connsiteY4" fmla="*/ 7318 h 776575"/>
              <a:gd name="connsiteX5" fmla="*/ 943429 w 1045029"/>
              <a:gd name="connsiteY5" fmla="*/ 486290 h 776575"/>
              <a:gd name="connsiteX6" fmla="*/ 740229 w 1045029"/>
              <a:gd name="connsiteY6" fmla="*/ 747547 h 776575"/>
              <a:gd name="connsiteX7" fmla="*/ 348343 w 1045029"/>
              <a:gd name="connsiteY7" fmla="*/ 776575 h 776575"/>
              <a:gd name="connsiteX8" fmla="*/ 130629 w 1045029"/>
              <a:gd name="connsiteY8" fmla="*/ 558861 h 776575"/>
              <a:gd name="connsiteX9" fmla="*/ 14514 w 1045029"/>
              <a:gd name="connsiteY9" fmla="*/ 268575 h 776575"/>
              <a:gd name="connsiteX10" fmla="*/ 0 w 1045029"/>
              <a:gd name="connsiteY10" fmla="*/ 21832 h 776575"/>
              <a:gd name="connsiteX0" fmla="*/ 0 w 1045029"/>
              <a:gd name="connsiteY0" fmla="*/ 21832 h 776575"/>
              <a:gd name="connsiteX1" fmla="*/ 322943 w 1045029"/>
              <a:gd name="connsiteY1" fmla="*/ 19111 h 776575"/>
              <a:gd name="connsiteX2" fmla="*/ 604611 w 1045029"/>
              <a:gd name="connsiteY2" fmla="*/ 61 h 776575"/>
              <a:gd name="connsiteX3" fmla="*/ 840468 w 1045029"/>
              <a:gd name="connsiteY3" fmla="*/ 15936 h 776575"/>
              <a:gd name="connsiteX4" fmla="*/ 1045029 w 1045029"/>
              <a:gd name="connsiteY4" fmla="*/ 7318 h 776575"/>
              <a:gd name="connsiteX5" fmla="*/ 943429 w 1045029"/>
              <a:gd name="connsiteY5" fmla="*/ 486290 h 776575"/>
              <a:gd name="connsiteX6" fmla="*/ 740229 w 1045029"/>
              <a:gd name="connsiteY6" fmla="*/ 747547 h 776575"/>
              <a:gd name="connsiteX7" fmla="*/ 348343 w 1045029"/>
              <a:gd name="connsiteY7" fmla="*/ 776575 h 776575"/>
              <a:gd name="connsiteX8" fmla="*/ 130629 w 1045029"/>
              <a:gd name="connsiteY8" fmla="*/ 558861 h 776575"/>
              <a:gd name="connsiteX9" fmla="*/ 14514 w 1045029"/>
              <a:gd name="connsiteY9" fmla="*/ 268575 h 776575"/>
              <a:gd name="connsiteX10" fmla="*/ 0 w 1045029"/>
              <a:gd name="connsiteY10" fmla="*/ 21832 h 77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76575">
                <a:moveTo>
                  <a:pt x="0" y="21832"/>
                </a:moveTo>
                <a:cubicBezTo>
                  <a:pt x="98123" y="9283"/>
                  <a:pt x="224820" y="31660"/>
                  <a:pt x="322943" y="19111"/>
                </a:cubicBezTo>
                <a:cubicBezTo>
                  <a:pt x="599924" y="-14756"/>
                  <a:pt x="492730" y="8528"/>
                  <a:pt x="604611" y="61"/>
                </a:cubicBezTo>
                <a:cubicBezTo>
                  <a:pt x="678997" y="1119"/>
                  <a:pt x="766082" y="14878"/>
                  <a:pt x="840468" y="15936"/>
                </a:cubicBezTo>
                <a:lnTo>
                  <a:pt x="1045029" y="7318"/>
                </a:lnTo>
                <a:lnTo>
                  <a:pt x="943429" y="486290"/>
                </a:lnTo>
                <a:lnTo>
                  <a:pt x="740229" y="747547"/>
                </a:lnTo>
                <a:lnTo>
                  <a:pt x="348343" y="776575"/>
                </a:lnTo>
                <a:cubicBezTo>
                  <a:pt x="275772" y="704004"/>
                  <a:pt x="215900" y="713982"/>
                  <a:pt x="130629" y="558861"/>
                </a:cubicBezTo>
                <a:lnTo>
                  <a:pt x="14514" y="268575"/>
                </a:lnTo>
                <a:lnTo>
                  <a:pt x="0" y="218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3566960" y="908665"/>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4661836" y="1328285"/>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2088680" y="1590574"/>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7536580" y="1328285"/>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7536580" y="1328285"/>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871735" y="1251284"/>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7536580" y="6140915"/>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7536580" y="4138860"/>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4655421" y="6160163"/>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4737351" y="4138860"/>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2310062" y="4162923"/>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2310062" y="4138860"/>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796493" y="5184402"/>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978521" y="1328285"/>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59E9C590-B6FE-3640-AA6D-E3104AF9EC83}"/>
                  </a:ext>
                </a:extLst>
              </p:cNvPr>
              <p:cNvSpPr/>
              <p:nvPr/>
            </p:nvSpPr>
            <p:spPr>
              <a:xfrm>
                <a:off x="4969178" y="1418995"/>
                <a:ext cx="2576283"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242</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1.4</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4969178" y="1418995"/>
                <a:ext cx="2576283" cy="400110"/>
              </a:xfrm>
              <a:prstGeom prst="rect">
                <a:avLst/>
              </a:prstGeom>
              <a:blipFill>
                <a:blip r:embed="rId7"/>
                <a:stretch>
                  <a:fillRect b="-1384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D3F079CA-0E75-496E-95D7-9B64E46B6766}"/>
                  </a:ext>
                </a:extLst>
              </p:cNvPr>
              <p:cNvSpPr/>
              <p:nvPr/>
            </p:nvSpPr>
            <p:spPr>
              <a:xfrm>
                <a:off x="8987854" y="1503312"/>
                <a:ext cx="1767663"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effectLst>
                            <a:outerShdw blurRad="38100" dist="19050" dir="2700000" algn="tl" rotWithShape="0">
                              <a:schemeClr val="dk1">
                                <a:alpha val="40000"/>
                              </a:schemeClr>
                            </a:outerShdw>
                          </a:effectLst>
                          <a:latin typeface="Cambria Math" panose="02040503050406030204" pitchFamily="18" charset="0"/>
                        </a:rPr>
                        <m:t>5</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00</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0.58</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8" name="Rectangle 27">
                <a:extLst>
                  <a:ext uri="{FF2B5EF4-FFF2-40B4-BE49-F238E27FC236}">
                    <a16:creationId xmlns:a16="http://schemas.microsoft.com/office/drawing/2014/main" id="{D3F079CA-0E75-496E-95D7-9B64E46B6766}"/>
                  </a:ext>
                </a:extLst>
              </p:cNvPr>
              <p:cNvSpPr>
                <a:spLocks noRot="1" noChangeAspect="1" noMove="1" noResize="1" noEditPoints="1" noAdjustHandles="1" noChangeArrowheads="1" noChangeShapeType="1" noTextEdit="1"/>
              </p:cNvSpPr>
              <p:nvPr/>
            </p:nvSpPr>
            <p:spPr>
              <a:xfrm>
                <a:off x="8987854" y="1503312"/>
                <a:ext cx="1767663" cy="830997"/>
              </a:xfrm>
              <a:prstGeom prst="rect">
                <a:avLst/>
              </a:prstGeom>
              <a:blipFill>
                <a:blip r:embed="rId8"/>
                <a:stretch>
                  <a:fillRect l="-690" b="-80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78C2ACE3-7F3E-4D6D-8385-18E3E588CE57}"/>
                  </a:ext>
                </a:extLst>
              </p:cNvPr>
              <p:cNvSpPr/>
              <p:nvPr/>
            </p:nvSpPr>
            <p:spPr>
              <a:xfrm>
                <a:off x="7541540" y="2835323"/>
                <a:ext cx="1820370"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250</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0.825</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29" name="Rectangle 28">
                <a:extLst>
                  <a:ext uri="{FF2B5EF4-FFF2-40B4-BE49-F238E27FC236}">
                    <a16:creationId xmlns:a16="http://schemas.microsoft.com/office/drawing/2014/main" id="{78C2ACE3-7F3E-4D6D-8385-18E3E588CE57}"/>
                  </a:ext>
                </a:extLst>
              </p:cNvPr>
              <p:cNvSpPr>
                <a:spLocks noRot="1" noChangeAspect="1" noMove="1" noResize="1" noEditPoints="1" noAdjustHandles="1" noChangeArrowheads="1" noChangeShapeType="1" noTextEdit="1"/>
              </p:cNvSpPr>
              <p:nvPr/>
            </p:nvSpPr>
            <p:spPr>
              <a:xfrm>
                <a:off x="7541540" y="2835323"/>
                <a:ext cx="1820370" cy="830997"/>
              </a:xfrm>
              <a:prstGeom prst="rect">
                <a:avLst/>
              </a:prstGeom>
              <a:blipFill>
                <a:blip r:embed="rId9"/>
                <a:stretch>
                  <a:fillRect l="-1003" b="-882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825C7777-677E-48B1-BA57-0879C84C6A0F}"/>
                  </a:ext>
                </a:extLst>
              </p:cNvPr>
              <p:cNvSpPr/>
              <p:nvPr/>
            </p:nvSpPr>
            <p:spPr>
              <a:xfrm>
                <a:off x="5096340" y="3580879"/>
                <a:ext cx="2095382"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2" name="Rectangle 31">
                <a:extLst>
                  <a:ext uri="{FF2B5EF4-FFF2-40B4-BE49-F238E27FC236}">
                    <a16:creationId xmlns:a16="http://schemas.microsoft.com/office/drawing/2014/main" id="{825C7777-677E-48B1-BA57-0879C84C6A0F}"/>
                  </a:ext>
                </a:extLst>
              </p:cNvPr>
              <p:cNvSpPr>
                <a:spLocks noRot="1" noChangeAspect="1" noMove="1" noResize="1" noEditPoints="1" noAdjustHandles="1" noChangeArrowheads="1" noChangeShapeType="1" noTextEdit="1"/>
              </p:cNvSpPr>
              <p:nvPr/>
            </p:nvSpPr>
            <p:spPr>
              <a:xfrm>
                <a:off x="5096340" y="3580879"/>
                <a:ext cx="2095382" cy="400110"/>
              </a:xfrm>
              <a:prstGeom prst="rect">
                <a:avLst/>
              </a:prstGeom>
              <a:blipFill>
                <a:blip r:embed="rId10"/>
                <a:stretch>
                  <a:fillRect b="-13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D881B8BE-BCFB-4EC0-AEF9-7207692EC2F6}"/>
                  </a:ext>
                </a:extLst>
              </p:cNvPr>
              <p:cNvSpPr/>
              <p:nvPr/>
            </p:nvSpPr>
            <p:spPr>
              <a:xfrm>
                <a:off x="4763256" y="5629267"/>
                <a:ext cx="2718949" cy="40011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2913</m:t>
                      </m:r>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34</m:t>
                          </m:r>
                        </m:sub>
                      </m:sSub>
                      <m:r>
                        <a:rPr lang="en-IN"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1.4</m:t>
                      </m:r>
                    </m:oMath>
                  </m:oMathPara>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4" name="Rectangle 33">
                <a:extLst>
                  <a:ext uri="{FF2B5EF4-FFF2-40B4-BE49-F238E27FC236}">
                    <a16:creationId xmlns:a16="http://schemas.microsoft.com/office/drawing/2014/main" id="{D881B8BE-BCFB-4EC0-AEF9-7207692EC2F6}"/>
                  </a:ext>
                </a:extLst>
              </p:cNvPr>
              <p:cNvSpPr>
                <a:spLocks noRot="1" noChangeAspect="1" noMove="1" noResize="1" noEditPoints="1" noAdjustHandles="1" noChangeArrowheads="1" noChangeShapeType="1" noTextEdit="1"/>
              </p:cNvSpPr>
              <p:nvPr/>
            </p:nvSpPr>
            <p:spPr>
              <a:xfrm>
                <a:off x="4763256" y="5629267"/>
                <a:ext cx="2718949" cy="400110"/>
              </a:xfrm>
              <a:prstGeom prst="rect">
                <a:avLst/>
              </a:prstGeom>
              <a:blipFill>
                <a:blip r:embed="rId11"/>
                <a:stretch>
                  <a:fillRect b="-13636"/>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6C8867F8-107B-45E0-8DB6-AC5B1269BD3F}"/>
              </a:ext>
            </a:extLst>
          </p:cNvPr>
          <p:cNvSpPr txBox="1"/>
          <p:nvPr/>
        </p:nvSpPr>
        <p:spPr>
          <a:xfrm>
            <a:off x="2141586" y="3944570"/>
            <a:ext cx="336952" cy="369332"/>
          </a:xfrm>
          <a:prstGeom prst="rect">
            <a:avLst/>
          </a:prstGeom>
          <a:noFill/>
        </p:spPr>
        <p:txBody>
          <a:bodyPr wrap="none" rtlCol="0">
            <a:spAutoFit/>
          </a:bodyPr>
          <a:lstStyle/>
          <a:p>
            <a:r>
              <a:rPr lang="en-US" b="1" dirty="0">
                <a:solidFill>
                  <a:schemeClr val="bg1"/>
                </a:solidFill>
                <a:latin typeface="+mj-lt"/>
              </a:rPr>
              <a:t>5</a:t>
            </a:r>
            <a:endParaRPr lang="en-IN" b="1" dirty="0">
              <a:solidFill>
                <a:schemeClr val="bg1"/>
              </a:solidFill>
              <a:latin typeface="+mj-lt"/>
            </a:endParaRPr>
          </a:p>
        </p:txBody>
      </p:sp>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A31F0E41-DF93-4E0B-9A49-F5614669D995}"/>
                  </a:ext>
                </a:extLst>
              </p:cNvPr>
              <p:cNvSpPr/>
              <p:nvPr/>
            </p:nvSpPr>
            <p:spPr>
              <a:xfrm>
                <a:off x="1711715" y="3493124"/>
                <a:ext cx="3025636"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728</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45</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1.4</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6" name="Rectangle 35">
                <a:extLst>
                  <a:ext uri="{FF2B5EF4-FFF2-40B4-BE49-F238E27FC236}">
                    <a16:creationId xmlns:a16="http://schemas.microsoft.com/office/drawing/2014/main" id="{A31F0E41-DF93-4E0B-9A49-F5614669D995}"/>
                  </a:ext>
                </a:extLst>
              </p:cNvPr>
              <p:cNvSpPr>
                <a:spLocks noRot="1" noChangeAspect="1" noMove="1" noResize="1" noEditPoints="1" noAdjustHandles="1" noChangeArrowheads="1" noChangeShapeType="1" noTextEdit="1"/>
              </p:cNvSpPr>
              <p:nvPr/>
            </p:nvSpPr>
            <p:spPr>
              <a:xfrm>
                <a:off x="1711715" y="3493124"/>
                <a:ext cx="3025636" cy="461665"/>
              </a:xfrm>
              <a:prstGeom prst="rect">
                <a:avLst/>
              </a:prstGeom>
              <a:blipFill>
                <a:blip r:embed="rId12"/>
                <a:stretch>
                  <a:fillRect l="-403" b="-1578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7FBB16FF-C7CD-4763-A70A-1339A86BEB1B}"/>
                  </a:ext>
                </a:extLst>
              </p:cNvPr>
              <p:cNvSpPr/>
              <p:nvPr/>
            </p:nvSpPr>
            <p:spPr>
              <a:xfrm>
                <a:off x="7588700" y="4630648"/>
                <a:ext cx="1827488" cy="83099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250</m:t>
                      </m:r>
                    </m:oMath>
                  </m:oMathPara>
                </a14:m>
                <a:endParaRPr lang="en-US" sz="2400" b="0" i="1"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23</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0.825</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38" name="Rectangle 37">
                <a:extLst>
                  <a:ext uri="{FF2B5EF4-FFF2-40B4-BE49-F238E27FC236}">
                    <a16:creationId xmlns:a16="http://schemas.microsoft.com/office/drawing/2014/main" id="{7FBB16FF-C7CD-4763-A70A-1339A86BEB1B}"/>
                  </a:ext>
                </a:extLst>
              </p:cNvPr>
              <p:cNvSpPr>
                <a:spLocks noRot="1" noChangeAspect="1" noMove="1" noResize="1" noEditPoints="1" noAdjustHandles="1" noChangeArrowheads="1" noChangeShapeType="1" noTextEdit="1"/>
              </p:cNvSpPr>
              <p:nvPr/>
            </p:nvSpPr>
            <p:spPr>
              <a:xfrm>
                <a:off x="7588700" y="4630648"/>
                <a:ext cx="1827488" cy="830997"/>
              </a:xfrm>
              <a:prstGeom prst="rect">
                <a:avLst/>
              </a:prstGeom>
              <a:blipFill>
                <a:blip r:embed="rId13"/>
                <a:stretch>
                  <a:fillRect l="-1000" b="-8088"/>
                </a:stretch>
              </a:blipFill>
            </p:spPr>
            <p:txBody>
              <a:bodyPr/>
              <a:lstStyle/>
              <a:p>
                <a:r>
                  <a:rPr lang="en-IN">
                    <a:noFill/>
                  </a:rPr>
                  <a:t> </a:t>
                </a:r>
              </a:p>
            </p:txBody>
          </p:sp>
        </mc:Fallback>
      </mc:AlternateContent>
    </p:spTree>
    <p:extLst>
      <p:ext uri="{BB962C8B-B14F-4D97-AF65-F5344CB8AC3E}">
        <p14:creationId xmlns:p14="http://schemas.microsoft.com/office/powerpoint/2010/main" val="171204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fade">
                                      <p:cBhvr>
                                        <p:cTn id="39" dur="500"/>
                                        <p:tgtEl>
                                          <p:spTgt spid="3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p:bldP spid="28" grpId="0"/>
      <p:bldP spid="29" grpId="0"/>
      <p:bldP spid="32" grpId="0"/>
      <p:bldP spid="34"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436493" y="358406"/>
            <a:ext cx="4233982"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0839635" cy="5078313"/>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a:t>
            </a: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Statement 1</a:t>
            </a:r>
          </a:p>
          <a:p>
            <a:pPr marL="685800" indent="-685800">
              <a:buFont typeface="Wingdings" panose="05000000000000000000" pitchFamily="2" charset="2"/>
              <a:buChar char="Ø"/>
            </a:pPr>
            <a:r>
              <a:rPr lang="en-US" sz="54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method</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54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2</a:t>
            </a:r>
          </a:p>
          <a:p>
            <a:pPr marL="685800" indent="-685800">
              <a:buFont typeface="Wingdings" panose="05000000000000000000" pitchFamily="2" charset="2"/>
              <a:buChar char="Ø"/>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a:t>
            </a: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EA082-31F9-4267-BD99-C21EDAAA8AEB}"/>
              </a:ext>
            </a:extLst>
          </p:cNvPr>
          <p:cNvPicPr>
            <a:picLocks noChangeAspect="1"/>
          </p:cNvPicPr>
          <p:nvPr/>
        </p:nvPicPr>
        <p:blipFill rotWithShape="1">
          <a:blip r:embed="rId2"/>
          <a:srcRect t="2843"/>
          <a:stretch/>
        </p:blipFill>
        <p:spPr>
          <a:xfrm>
            <a:off x="170386" y="412725"/>
            <a:ext cx="6006296" cy="2309265"/>
          </a:xfrm>
          <a:prstGeom prst="rect">
            <a:avLst/>
          </a:prstGeom>
        </p:spPr>
      </p:pic>
      <p:pic>
        <p:nvPicPr>
          <p:cNvPr id="4" name="Picture 3">
            <a:extLst>
              <a:ext uri="{FF2B5EF4-FFF2-40B4-BE49-F238E27FC236}">
                <a16:creationId xmlns:a16="http://schemas.microsoft.com/office/drawing/2014/main" id="{78B652CA-D906-4B88-8520-33ECE7FC9BC3}"/>
              </a:ext>
            </a:extLst>
          </p:cNvPr>
          <p:cNvPicPr>
            <a:picLocks noChangeAspect="1"/>
          </p:cNvPicPr>
          <p:nvPr/>
        </p:nvPicPr>
        <p:blipFill>
          <a:blip r:embed="rId3"/>
          <a:stretch>
            <a:fillRect/>
          </a:stretch>
        </p:blipFill>
        <p:spPr>
          <a:xfrm>
            <a:off x="6257792" y="494541"/>
            <a:ext cx="5176525" cy="2145632"/>
          </a:xfrm>
          <a:prstGeom prst="rect">
            <a:avLst/>
          </a:prstGeom>
        </p:spPr>
      </p:pic>
      <p:pic>
        <p:nvPicPr>
          <p:cNvPr id="5" name="Picture 4">
            <a:extLst>
              <a:ext uri="{FF2B5EF4-FFF2-40B4-BE49-F238E27FC236}">
                <a16:creationId xmlns:a16="http://schemas.microsoft.com/office/drawing/2014/main" id="{6F2DB1BE-1E30-4A3A-8C94-6B33C1B5BE08}"/>
              </a:ext>
            </a:extLst>
          </p:cNvPr>
          <p:cNvPicPr>
            <a:picLocks noChangeAspect="1"/>
          </p:cNvPicPr>
          <p:nvPr/>
        </p:nvPicPr>
        <p:blipFill>
          <a:blip r:embed="rId4"/>
          <a:stretch>
            <a:fillRect/>
          </a:stretch>
        </p:blipFill>
        <p:spPr>
          <a:xfrm>
            <a:off x="329585" y="2978619"/>
            <a:ext cx="7353168" cy="3715422"/>
          </a:xfrm>
          <a:prstGeom prst="rect">
            <a:avLst/>
          </a:prstGeom>
        </p:spPr>
      </p:pic>
      <p:cxnSp>
        <p:nvCxnSpPr>
          <p:cNvPr id="7" name="Straight Connector 6">
            <a:extLst>
              <a:ext uri="{FF2B5EF4-FFF2-40B4-BE49-F238E27FC236}">
                <a16:creationId xmlns:a16="http://schemas.microsoft.com/office/drawing/2014/main" id="{4F449DA2-416D-4718-85F0-92FEDD35B748}"/>
              </a:ext>
            </a:extLst>
          </p:cNvPr>
          <p:cNvCxnSpPr/>
          <p:nvPr/>
        </p:nvCxnSpPr>
        <p:spPr>
          <a:xfrm>
            <a:off x="1039906" y="2868706"/>
            <a:ext cx="93412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370764A-65F8-498A-9303-85236E5F0261}"/>
              </a:ext>
            </a:extLst>
          </p:cNvPr>
          <p:cNvSpPr/>
          <p:nvPr/>
        </p:nvSpPr>
        <p:spPr>
          <a:xfrm>
            <a:off x="89276" y="12964"/>
            <a:ext cx="256993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Case 1: pipe </a:t>
            </a:r>
            <a:r>
              <a:rPr lang="en-US" sz="2000" dirty="0">
                <a:ln w="0"/>
                <a:effectLst>
                  <a:outerShdw blurRad="38100" dist="19050" dir="2700000" algn="tl" rotWithShape="0">
                    <a:schemeClr val="dk1">
                      <a:alpha val="40000"/>
                    </a:schemeClr>
                  </a:outerShdw>
                </a:effectLst>
              </a:rPr>
              <a:t>24 is open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87A1A41D-581C-4396-A16D-C8E9FAEE0EFE}"/>
              </a:ext>
            </a:extLst>
          </p:cNvPr>
          <p:cNvSpPr/>
          <p:nvPr/>
        </p:nvSpPr>
        <p:spPr>
          <a:xfrm>
            <a:off x="4610289" y="-98850"/>
            <a:ext cx="3584250" cy="584775"/>
          </a:xfrm>
          <a:prstGeom prst="rect">
            <a:avLst/>
          </a:prstGeom>
          <a:noFill/>
        </p:spPr>
        <p:txBody>
          <a:bodyPr wrap="none" lIns="91440" tIns="45720" rIns="91440" bIns="45720">
            <a:spAutoFit/>
          </a:bodyPr>
          <a:lstStyle/>
          <a:p>
            <a:pPr algn="ctr"/>
            <a:r>
              <a:rPr lang="en-US" sz="3200" b="0" u="sng" cap="none" spc="0" dirty="0">
                <a:ln w="0"/>
                <a:gradFill>
                  <a:gsLst>
                    <a:gs pos="21000">
                      <a:srgbClr val="53575C"/>
                    </a:gs>
                    <a:gs pos="88000">
                      <a:srgbClr val="C5C7CA"/>
                    </a:gs>
                  </a:gsLst>
                  <a:lin ang="5400000"/>
                </a:gradFill>
                <a:effectLst/>
              </a:rPr>
              <a:t>Open Vs Closed Pipe</a:t>
            </a:r>
          </a:p>
        </p:txBody>
      </p:sp>
    </p:spTree>
    <p:extLst>
      <p:ext uri="{BB962C8B-B14F-4D97-AF65-F5344CB8AC3E}">
        <p14:creationId xmlns:p14="http://schemas.microsoft.com/office/powerpoint/2010/main" val="1662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841159"/>
            <a:ext cx="10241280" cy="792332"/>
          </a:xfrm>
        </p:spPr>
        <p:txBody>
          <a:bodyPr/>
          <a:lstStyle/>
          <a:p>
            <a:r>
              <a:rPr lang="en-US" u="sng" cap="none" dirty="0">
                <a:solidFill>
                  <a:schemeClr val="accent1">
                    <a:lumMod val="50000"/>
                  </a:schemeClr>
                </a:solidFill>
              </a:rPr>
              <a:t>Problem 1</a:t>
            </a:r>
          </a:p>
        </p:txBody>
      </p:sp>
      <p:pic>
        <p:nvPicPr>
          <p:cNvPr id="6" name="Picture 5">
            <a:extLst>
              <a:ext uri="{FF2B5EF4-FFF2-40B4-BE49-F238E27FC236}">
                <a16:creationId xmlns:a16="http://schemas.microsoft.com/office/drawing/2014/main" id="{9E264AC7-DE46-5477-8423-932B65171DA4}"/>
              </a:ext>
            </a:extLst>
          </p:cNvPr>
          <p:cNvPicPr>
            <a:picLocks noChangeAspect="1"/>
          </p:cNvPicPr>
          <p:nvPr/>
        </p:nvPicPr>
        <p:blipFill>
          <a:blip r:embed="rId2"/>
          <a:stretch>
            <a:fillRect/>
          </a:stretch>
        </p:blipFill>
        <p:spPr>
          <a:xfrm>
            <a:off x="686540" y="1769985"/>
            <a:ext cx="10641366" cy="482289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98D5C2-27ED-1469-8FB3-B9B635CE0AF0}"/>
              </a:ext>
            </a:extLst>
          </p:cNvPr>
          <p:cNvPicPr>
            <a:picLocks noChangeAspect="1"/>
          </p:cNvPicPr>
          <p:nvPr/>
        </p:nvPicPr>
        <p:blipFill>
          <a:blip r:embed="rId2"/>
          <a:stretch>
            <a:fillRect/>
          </a:stretch>
        </p:blipFill>
        <p:spPr>
          <a:xfrm>
            <a:off x="321984" y="347508"/>
            <a:ext cx="11548032" cy="6162984"/>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8CEB-F691-60C4-2506-2CC6338F68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CCFAE9-DCEF-5A46-74E3-DAB4BE2EA350}"/>
              </a:ext>
            </a:extLst>
          </p:cNvPr>
          <p:cNvPicPr>
            <a:picLocks noChangeAspect="1"/>
          </p:cNvPicPr>
          <p:nvPr/>
        </p:nvPicPr>
        <p:blipFill>
          <a:blip r:embed="rId2"/>
          <a:stretch>
            <a:fillRect/>
          </a:stretch>
        </p:blipFill>
        <p:spPr>
          <a:xfrm>
            <a:off x="951782" y="765553"/>
            <a:ext cx="10288436" cy="1438476"/>
          </a:xfrm>
          <a:prstGeom prst="rect">
            <a:avLst/>
          </a:prstGeom>
        </p:spPr>
      </p:pic>
      <p:pic>
        <p:nvPicPr>
          <p:cNvPr id="5" name="Picture 4">
            <a:extLst>
              <a:ext uri="{FF2B5EF4-FFF2-40B4-BE49-F238E27FC236}">
                <a16:creationId xmlns:a16="http://schemas.microsoft.com/office/drawing/2014/main" id="{69466178-1AB5-56CC-D232-D8A0715E3356}"/>
              </a:ext>
            </a:extLst>
          </p:cNvPr>
          <p:cNvPicPr>
            <a:picLocks noChangeAspect="1"/>
          </p:cNvPicPr>
          <p:nvPr/>
        </p:nvPicPr>
        <p:blipFill>
          <a:blip r:embed="rId3"/>
          <a:stretch>
            <a:fillRect/>
          </a:stretch>
        </p:blipFill>
        <p:spPr>
          <a:xfrm>
            <a:off x="1084814" y="2818964"/>
            <a:ext cx="7554379" cy="2924583"/>
          </a:xfrm>
          <a:prstGeom prst="rect">
            <a:avLst/>
          </a:prstGeom>
        </p:spPr>
      </p:pic>
    </p:spTree>
    <p:extLst>
      <p:ext uri="{BB962C8B-B14F-4D97-AF65-F5344CB8AC3E}">
        <p14:creationId xmlns:p14="http://schemas.microsoft.com/office/powerpoint/2010/main" val="330358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79053-0ACD-C6EA-FA80-D5A47C01B24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02FF9F-1A23-3D38-C3CD-E590FC80096D}"/>
              </a:ext>
            </a:extLst>
          </p:cNvPr>
          <p:cNvPicPr>
            <a:picLocks noChangeAspect="1"/>
          </p:cNvPicPr>
          <p:nvPr/>
        </p:nvPicPr>
        <p:blipFill>
          <a:blip r:embed="rId2"/>
          <a:srcRect l="1664" t="16180" r="2042" b="39937"/>
          <a:stretch/>
        </p:blipFill>
        <p:spPr>
          <a:xfrm>
            <a:off x="1083075" y="807869"/>
            <a:ext cx="9845337" cy="3009530"/>
          </a:xfrm>
          <a:prstGeom prst="rect">
            <a:avLst/>
          </a:prstGeom>
        </p:spPr>
      </p:pic>
      <p:pic>
        <p:nvPicPr>
          <p:cNvPr id="6" name="Picture 5">
            <a:extLst>
              <a:ext uri="{FF2B5EF4-FFF2-40B4-BE49-F238E27FC236}">
                <a16:creationId xmlns:a16="http://schemas.microsoft.com/office/drawing/2014/main" id="{F1BDF51A-D063-B56C-6509-8C1CD70B9A8A}"/>
              </a:ext>
            </a:extLst>
          </p:cNvPr>
          <p:cNvPicPr>
            <a:picLocks noChangeAspect="1"/>
          </p:cNvPicPr>
          <p:nvPr/>
        </p:nvPicPr>
        <p:blipFill>
          <a:blip r:embed="rId2"/>
          <a:srcRect l="6180" t="66278" r="2736"/>
          <a:stretch/>
        </p:blipFill>
        <p:spPr>
          <a:xfrm>
            <a:off x="795288" y="3875100"/>
            <a:ext cx="10420910" cy="2587844"/>
          </a:xfrm>
          <a:prstGeom prst="rect">
            <a:avLst/>
          </a:prstGeom>
        </p:spPr>
      </p:pic>
      <p:pic>
        <p:nvPicPr>
          <p:cNvPr id="7" name="Picture 6">
            <a:extLst>
              <a:ext uri="{FF2B5EF4-FFF2-40B4-BE49-F238E27FC236}">
                <a16:creationId xmlns:a16="http://schemas.microsoft.com/office/drawing/2014/main" id="{7CEF9C02-85B9-C6B6-BF50-997053F6ED75}"/>
              </a:ext>
            </a:extLst>
          </p:cNvPr>
          <p:cNvPicPr>
            <a:picLocks noChangeAspect="1"/>
          </p:cNvPicPr>
          <p:nvPr/>
        </p:nvPicPr>
        <p:blipFill>
          <a:blip r:embed="rId2"/>
          <a:srcRect l="2534" r="68639" b="92362"/>
          <a:stretch/>
        </p:blipFill>
        <p:spPr>
          <a:xfrm>
            <a:off x="4622307" y="301841"/>
            <a:ext cx="2947386" cy="523783"/>
          </a:xfrm>
          <a:prstGeom prst="rect">
            <a:avLst/>
          </a:prstGeom>
        </p:spPr>
      </p:pic>
    </p:spTree>
    <p:extLst>
      <p:ext uri="{BB962C8B-B14F-4D97-AF65-F5344CB8AC3E}">
        <p14:creationId xmlns:p14="http://schemas.microsoft.com/office/powerpoint/2010/main" val="6893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1D6463F-8283-DE9A-D0EE-9769150691BA}"/>
                  </a:ext>
                </a:extLst>
              </p:cNvPr>
              <p:cNvSpPr txBox="1"/>
              <p:nvPr/>
            </p:nvSpPr>
            <p:spPr>
              <a:xfrm>
                <a:off x="786332" y="1260791"/>
                <a:ext cx="10422385" cy="174438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𝑋</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𝑋</m:t>
                    </m:r>
                    <m:r>
                      <a:rPr lang="en-US" sz="2400" i="1" baseline="-25000" dirty="0" err="1" smtClean="0">
                        <a:latin typeface="Cambria Math" panose="02040503050406030204" pitchFamily="18" charset="0"/>
                        <a:ea typeface="Cambria Math" panose="02040503050406030204" pitchFamily="18" charset="0"/>
                      </a:rPr>
                      <m:t>𝑘</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𝑘</m:t>
                        </m:r>
                      </m:sub>
                    </m:sSub>
                    <m:r>
                      <a:rPr lang="en-IN" sz="2400" b="0" i="1"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𝑋</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𝑋</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sSup>
                      <m:sSupPr>
                        <m:ctrlPr>
                          <a:rPr lang="en-US" sz="2800" b="0" i="1" dirty="0" smtClean="0">
                            <a:latin typeface="Cambria Math" panose="02040503050406030204" pitchFamily="18" charset="0"/>
                            <a:ea typeface="Cambria Math" panose="02040503050406030204" pitchFamily="18" charset="0"/>
                          </a:rPr>
                        </m:ctrlPr>
                      </m:sSupPr>
                      <m:e>
                        <m:r>
                          <a:rPr lang="en-US" sz="2800" b="0" i="1" dirty="0" smtClean="0">
                            <a:latin typeface="Cambria Math" panose="02040503050406030204" pitchFamily="18" charset="0"/>
                            <a:ea typeface="Cambria Math" panose="02040503050406030204" pitchFamily="18" charset="0"/>
                          </a:rPr>
                          <m:t>𝐽</m:t>
                        </m:r>
                      </m:e>
                      <m:sup>
                        <m:r>
                          <a:rPr lang="en-US" sz="2800" b="0" i="1" dirty="0" smtClean="0">
                            <a:latin typeface="Cambria Math" panose="02040503050406030204" pitchFamily="18" charset="0"/>
                            <a:ea typeface="Cambria Math" panose="02040503050406030204" pitchFamily="18" charset="0"/>
                          </a:rPr>
                          <m:t>−1</m:t>
                        </m:r>
                      </m:sup>
                    </m:sSup>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𝐹</m:t>
                        </m:r>
                      </m:e>
                      <m:sub>
                        <m:r>
                          <a:rPr lang="en-US" sz="2800" b="0" i="1" dirty="0" smtClean="0">
                            <a:latin typeface="Cambria Math" panose="02040503050406030204" pitchFamily="18" charset="0"/>
                            <a:ea typeface="Cambria Math" panose="02040503050406030204" pitchFamily="18" charset="0"/>
                          </a:rPr>
                          <m:t>𝑘</m:t>
                        </m:r>
                      </m:sub>
                    </m:sSub>
                  </m:oMath>
                </a14:m>
                <a:endParaRPr lang="en-IN" sz="2400" baseline="-25000" dirty="0">
                  <a:latin typeface="Cambria Math" panose="02040503050406030204" pitchFamily="18" charset="0"/>
                  <a:ea typeface="Cambria Math" panose="02040503050406030204" pitchFamily="18" charset="0"/>
                </a:endParaRPr>
              </a:p>
            </p:txBody>
          </p:sp>
        </mc:Choice>
        <mc:Fallback>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786332" y="1260791"/>
                <a:ext cx="10422385" cy="1744388"/>
              </a:xfrm>
              <a:prstGeom prst="rect">
                <a:avLst/>
              </a:prstGeom>
              <a:blipFill>
                <a:blip r:embed="rId2"/>
                <a:stretch>
                  <a:fillRect t="-5594" b="-9091"/>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3228945"/>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DCF8E559-20FE-4C75-B805-63BE9F65C1BC}"/>
              </a:ext>
            </a:extLst>
          </p:cNvPr>
          <p:cNvPicPr>
            <a:picLocks noChangeAspect="1"/>
          </p:cNvPicPr>
          <p:nvPr/>
        </p:nvPicPr>
        <p:blipFill>
          <a:blip r:embed="rId3"/>
          <a:stretch>
            <a:fillRect/>
          </a:stretch>
        </p:blipFill>
        <p:spPr>
          <a:xfrm>
            <a:off x="658016" y="4107265"/>
            <a:ext cx="10679015" cy="2105319"/>
          </a:xfrm>
          <a:prstGeom prst="rect">
            <a:avLst/>
          </a:prstGeom>
        </p:spPr>
      </p:pic>
      <p:sp>
        <p:nvSpPr>
          <p:cNvPr id="4" name="Rectangle 3">
            <a:extLst>
              <a:ext uri="{FF2B5EF4-FFF2-40B4-BE49-F238E27FC236}">
                <a16:creationId xmlns:a16="http://schemas.microsoft.com/office/drawing/2014/main" id="{CCEB9D80-5D96-4030-8647-E7D7A8E5DBEB}"/>
              </a:ext>
            </a:extLst>
          </p:cNvPr>
          <p:cNvSpPr/>
          <p:nvPr/>
        </p:nvSpPr>
        <p:spPr>
          <a:xfrm>
            <a:off x="8523435" y="4007058"/>
            <a:ext cx="43473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46509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373DF84-C11B-482F-86A9-0826223C69A5}"/>
              </a:ext>
            </a:extLst>
          </p:cNvPr>
          <p:cNvPicPr>
            <a:picLocks noChangeAspect="1"/>
          </p:cNvPicPr>
          <p:nvPr/>
        </p:nvPicPr>
        <p:blipFill>
          <a:blip r:embed="rId2"/>
          <a:stretch>
            <a:fillRect/>
          </a:stretch>
        </p:blipFill>
        <p:spPr>
          <a:xfrm>
            <a:off x="346712" y="1902011"/>
            <a:ext cx="2971030" cy="3315234"/>
          </a:xfrm>
          <a:prstGeom prst="rect">
            <a:avLst/>
          </a:prstGeom>
        </p:spPr>
      </p:pic>
      <p:sp>
        <p:nvSpPr>
          <p:cNvPr id="7" name="Rectangle 6">
            <a:extLst>
              <a:ext uri="{FF2B5EF4-FFF2-40B4-BE49-F238E27FC236}">
                <a16:creationId xmlns:a16="http://schemas.microsoft.com/office/drawing/2014/main" id="{6D7D1858-3B9F-43FA-B63A-122C887A3946}"/>
              </a:ext>
            </a:extLst>
          </p:cNvPr>
          <p:cNvSpPr/>
          <p:nvPr/>
        </p:nvSpPr>
        <p:spPr>
          <a:xfrm>
            <a:off x="298966" y="848053"/>
            <a:ext cx="30187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Solution 1</a:t>
            </a:r>
          </a:p>
        </p:txBody>
      </p:sp>
      <p:sp>
        <p:nvSpPr>
          <p:cNvPr id="8" name="Rectangle 7">
            <a:extLst>
              <a:ext uri="{FF2B5EF4-FFF2-40B4-BE49-F238E27FC236}">
                <a16:creationId xmlns:a16="http://schemas.microsoft.com/office/drawing/2014/main" id="{CD12C46C-2F39-4E38-B001-5D4F0E7BE532}"/>
              </a:ext>
            </a:extLst>
          </p:cNvPr>
          <p:cNvSpPr/>
          <p:nvPr/>
        </p:nvSpPr>
        <p:spPr>
          <a:xfrm>
            <a:off x="4363663" y="848053"/>
            <a:ext cx="30187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Solution 2</a:t>
            </a:r>
          </a:p>
        </p:txBody>
      </p:sp>
      <p:pic>
        <p:nvPicPr>
          <p:cNvPr id="12" name="Picture 11">
            <a:extLst>
              <a:ext uri="{FF2B5EF4-FFF2-40B4-BE49-F238E27FC236}">
                <a16:creationId xmlns:a16="http://schemas.microsoft.com/office/drawing/2014/main" id="{EA66B610-FE22-4854-B28A-4648BB2D461A}"/>
              </a:ext>
            </a:extLst>
          </p:cNvPr>
          <p:cNvPicPr>
            <a:picLocks noChangeAspect="1"/>
          </p:cNvPicPr>
          <p:nvPr/>
        </p:nvPicPr>
        <p:blipFill>
          <a:blip r:embed="rId3"/>
          <a:stretch>
            <a:fillRect/>
          </a:stretch>
        </p:blipFill>
        <p:spPr>
          <a:xfrm>
            <a:off x="4120554" y="1902011"/>
            <a:ext cx="3145362" cy="3390210"/>
          </a:xfrm>
          <a:prstGeom prst="rect">
            <a:avLst/>
          </a:prstGeom>
        </p:spPr>
      </p:pic>
    </p:spTree>
    <p:extLst>
      <p:ext uri="{BB962C8B-B14F-4D97-AF65-F5344CB8AC3E}">
        <p14:creationId xmlns:p14="http://schemas.microsoft.com/office/powerpoint/2010/main" val="2826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33266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lnSpc>
                    <a:spcPct val="150000"/>
                  </a:lnSpc>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r>
                      <a:rPr lang="en-US" sz="2400" b="1" i="1" dirty="0" smtClean="0">
                        <a:solidFill>
                          <a:schemeClr val="tx1"/>
                        </a:solidFill>
                        <a:latin typeface="Cambria Math" panose="02040503050406030204" pitchFamily="18" charset="0"/>
                        <a:ea typeface="Cambria Math" panose="02040503050406030204" pitchFamily="18" charset="0"/>
                      </a:rPr>
                      <m:t>𝑱</m:t>
                    </m:r>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lnSpc>
                    <a:spcPct val="150000"/>
                  </a:lnSpc>
                  <a:buFont typeface="+mj-lt"/>
                  <a:buAutoNum type="arabicParenR"/>
                </a:pPr>
                <a14:m>
                  <m:oMath xmlns:m="http://schemas.openxmlformats.org/officeDocument/2006/math">
                    <m:r>
                      <a:rPr lang="en-US" sz="2400" b="1" i="1" dirty="0" smtClean="0">
                        <a:solidFill>
                          <a:schemeClr val="tx1"/>
                        </a:solidFill>
                        <a:latin typeface="Cambria Math" panose="02040503050406030204" pitchFamily="18" charset="0"/>
                        <a:ea typeface="Cambria Math" panose="02040503050406030204" pitchFamily="18" charset="0"/>
                      </a:rPr>
                      <m:t>𝑱</m:t>
                    </m:r>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lnSpc>
                    <a:spcPct val="150000"/>
                  </a:lnSpc>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p:txBody>
          </p:sp>
        </mc:Choice>
        <mc:Fallback>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332661"/>
              </a:xfrm>
              <a:prstGeom prst="rect">
                <a:avLst/>
              </a:prstGeom>
              <a:blipFill>
                <a:blip r:embed="rId3"/>
                <a:stretch>
                  <a:fillRect t="-1831" b="-2394"/>
                </a:stretch>
              </a:blipFill>
            </p:spPr>
            <p:txBody>
              <a:bodyPr/>
              <a:lstStyle/>
              <a:p>
                <a:r>
                  <a:rPr lang="en-IN">
                    <a:noFill/>
                  </a:rPr>
                  <a:t> </a:t>
                </a:r>
              </a:p>
            </p:txBody>
          </p:sp>
        </mc:Fallback>
      </mc:AlternateContent>
    </p:spTree>
    <p:extLst>
      <p:ext uri="{BB962C8B-B14F-4D97-AF65-F5344CB8AC3E}">
        <p14:creationId xmlns:p14="http://schemas.microsoft.com/office/powerpoint/2010/main" val="1465400499"/>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schemas.microsoft.com/sharepoint/v3"/>
    <ds:schemaRef ds:uri="http://schemas.microsoft.com/office/2006/documentManagement/types"/>
    <ds:schemaRef ds:uri="http://www.w3.org/XML/1998/namespace"/>
    <ds:schemaRef ds:uri="16c05727-aa75-4e4a-9b5f-8a80a1165891"/>
    <ds:schemaRef ds:uri="http://purl.org/dc/elements/1.1/"/>
    <ds:schemaRef ds:uri="http://schemas.microsoft.com/office/2006/metadata/properties"/>
    <ds:schemaRef ds:uri="http://purl.org/dc/dcmitype/"/>
    <ds:schemaRef ds:uri="http://schemas.microsoft.com/office/infopath/2007/PartnerControls"/>
    <ds:schemaRef ds:uri="71af3243-3dd4-4a8d-8c0d-dd76da1f02a5"/>
    <ds:schemaRef ds:uri="http://schemas.openxmlformats.org/package/2006/metadata/core-properties"/>
    <ds:schemaRef ds:uri="230e9df3-be65-4c73-a93b-d1236ebd677e"/>
    <ds:schemaRef ds:uri="http://purl.org/dc/terms/"/>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1447</TotalTime>
  <Words>561</Words>
  <Application>Microsoft Office PowerPoint</Application>
  <PresentationFormat>Widescreen</PresentationFormat>
  <Paragraphs>125</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 Math</vt:lpstr>
      <vt:lpstr>Courier New</vt:lpstr>
      <vt:lpstr>Daytona Condensed Light</vt:lpstr>
      <vt:lpstr>Posterama</vt:lpstr>
      <vt:lpstr>Times New Roman</vt:lpstr>
      <vt:lpstr>Wingdings</vt:lpstr>
      <vt:lpstr>Custom</vt:lpstr>
      <vt:lpstr>Cape Lab</vt:lpstr>
      <vt:lpstr>Summary</vt:lpstr>
      <vt:lpstr>Problem 1</vt:lpstr>
      <vt:lpstr>PowerPoint Presentation</vt:lpstr>
      <vt:lpstr>PowerPoint Presentation</vt:lpstr>
      <vt:lpstr>PowerPoint Presentation</vt:lpstr>
      <vt:lpstr>b) Newton’s Rapson Method</vt:lpstr>
      <vt:lpstr>PowerPoint Presentation</vt:lpstr>
      <vt:lpstr>PowerPoint Presentation</vt:lpstr>
      <vt:lpstr>d) Built in fsolve</vt:lpstr>
      <vt:lpstr>PowerPoint Presentation</vt:lpstr>
      <vt:lpstr>Problem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 Lab</dc:title>
  <dc:creator>Satyam Rahangdale</dc:creator>
  <cp:lastModifiedBy>CAPE</cp:lastModifiedBy>
  <cp:revision>21</cp:revision>
  <dcterms:created xsi:type="dcterms:W3CDTF">2025-01-10T13:28:55Z</dcterms:created>
  <dcterms:modified xsi:type="dcterms:W3CDTF">2025-01-31T05:42:06Z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