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1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754953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Simulation Function For Linear regression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D07A0E-A2D1-45AC-8FC8-D097CA302181}"/>
              </a:ext>
            </a:extLst>
          </p:cNvPr>
          <p:cNvSpPr txBox="1">
            <a:spLocks/>
          </p:cNvSpPr>
          <p:nvPr/>
        </p:nvSpPr>
        <p:spPr>
          <a:xfrm>
            <a:off x="5971586" y="5443022"/>
            <a:ext cx="5176008" cy="4394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simulate_lineAr_regression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pt-BR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N_Row, N_var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93A31-3715-4AE0-BB3C-94B2C03B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6" y="1124213"/>
            <a:ext cx="3321448" cy="447315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5020A9-BD7A-490D-9839-85218AFA04A6}"/>
              </a:ext>
            </a:extLst>
          </p:cNvPr>
          <p:cNvCxnSpPr>
            <a:cxnSpLocks/>
          </p:cNvCxnSpPr>
          <p:nvPr/>
        </p:nvCxnSpPr>
        <p:spPr>
          <a:xfrm flipH="1">
            <a:off x="3817398" y="1429305"/>
            <a:ext cx="870011" cy="195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66C719-6357-4B75-8C93-C1F802B41D96}"/>
              </a:ext>
            </a:extLst>
          </p:cNvPr>
          <p:cNvCxnSpPr>
            <a:cxnSpLocks/>
          </p:cNvCxnSpPr>
          <p:nvPr/>
        </p:nvCxnSpPr>
        <p:spPr>
          <a:xfrm flipH="1">
            <a:off x="3889899" y="2522738"/>
            <a:ext cx="870011" cy="195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A7DC0C-DFA8-42FE-AF23-1B5D13EBA095}"/>
              </a:ext>
            </a:extLst>
          </p:cNvPr>
          <p:cNvCxnSpPr>
            <a:cxnSpLocks/>
          </p:cNvCxnSpPr>
          <p:nvPr/>
        </p:nvCxnSpPr>
        <p:spPr>
          <a:xfrm flipH="1">
            <a:off x="4034901" y="3360792"/>
            <a:ext cx="870011" cy="195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D8C4A-AF5C-4E55-86C4-D604953A1C59}"/>
              </a:ext>
            </a:extLst>
          </p:cNvPr>
          <p:cNvCxnSpPr>
            <a:cxnSpLocks/>
          </p:cNvCxnSpPr>
          <p:nvPr/>
        </p:nvCxnSpPr>
        <p:spPr>
          <a:xfrm flipH="1">
            <a:off x="4071152" y="4208906"/>
            <a:ext cx="870011" cy="195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59D36C-F798-48E8-A44B-BAB2F4E2D8F4}"/>
              </a:ext>
            </a:extLst>
          </p:cNvPr>
          <p:cNvSpPr txBox="1"/>
          <p:nvPr/>
        </p:nvSpPr>
        <p:spPr>
          <a:xfrm>
            <a:off x="4904912" y="1526959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created with 10 rows and 2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0E9F6-E4C3-49DC-A253-416CB1E533D4}"/>
              </a:ext>
            </a:extLst>
          </p:cNvPr>
          <p:cNvSpPr txBox="1"/>
          <p:nvPr/>
        </p:nvSpPr>
        <p:spPr>
          <a:xfrm>
            <a:off x="4904912" y="2259209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the data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1A68B-262B-4FA9-A7F8-A4FBA7548DF7}"/>
              </a:ext>
            </a:extLst>
          </p:cNvPr>
          <p:cNvSpPr txBox="1"/>
          <p:nvPr/>
        </p:nvSpPr>
        <p:spPr>
          <a:xfrm>
            <a:off x="4941163" y="3120403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BE437-9619-4683-9F76-B44C60BE9610}"/>
              </a:ext>
            </a:extLst>
          </p:cNvPr>
          <p:cNvSpPr txBox="1"/>
          <p:nvPr/>
        </p:nvSpPr>
        <p:spPr>
          <a:xfrm>
            <a:off x="4956208" y="4024240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the regression Fit.</a:t>
            </a:r>
          </a:p>
        </p:txBody>
      </p:sp>
    </p:spTree>
    <p:extLst>
      <p:ext uri="{BB962C8B-B14F-4D97-AF65-F5344CB8AC3E}">
        <p14:creationId xmlns:p14="http://schemas.microsoft.com/office/powerpoint/2010/main" val="48790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578A-1D8F-46CE-8700-B3C82CE0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AC7D-F64A-4347-96FC-33E187A7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803055"/>
          </a:xfrm>
        </p:spPr>
        <p:txBody>
          <a:bodyPr>
            <a:normAutofit/>
          </a:bodyPr>
          <a:lstStyle/>
          <a:p>
            <a:r>
              <a:rPr lang="en-US" sz="2400" dirty="0"/>
              <a:t>A function to simulate Linear Regression from </a:t>
            </a:r>
            <a:r>
              <a:rPr lang="en-US" sz="2400" dirty="0" err="1"/>
              <a:t>user_input</a:t>
            </a:r>
            <a:r>
              <a:rPr lang="en-US" sz="2400" dirty="0"/>
              <a:t> of </a:t>
            </a:r>
            <a:r>
              <a:rPr lang="en-US" sz="2400" dirty="0" err="1"/>
              <a:t>N_row</a:t>
            </a:r>
            <a:r>
              <a:rPr lang="en-US" sz="2400" dirty="0"/>
              <a:t>( no of rows) and </a:t>
            </a:r>
            <a:r>
              <a:rPr lang="en-US" sz="2400" dirty="0" err="1"/>
              <a:t>N_var</a:t>
            </a:r>
            <a:r>
              <a:rPr lang="en-US" sz="2400" dirty="0"/>
              <a:t>(no of columns)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80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578A-1D8F-46CE-8700-B3C82CE0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get from just one function:-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AC7D-F64A-4347-96FC-33E187A7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3938"/>
            <a:ext cx="10058400" cy="180305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Summary of the Data</a:t>
            </a:r>
          </a:p>
          <a:p>
            <a:r>
              <a:rPr lang="en-US" sz="2400" dirty="0"/>
              <a:t>Univariate plots for each variable no matter what value of </a:t>
            </a:r>
            <a:r>
              <a:rPr lang="en-US" sz="2400" dirty="0" err="1"/>
              <a:t>n_var</a:t>
            </a:r>
            <a:r>
              <a:rPr lang="en-US" sz="2400" dirty="0"/>
              <a:t> is.</a:t>
            </a:r>
          </a:p>
          <a:p>
            <a:r>
              <a:rPr lang="en-US" sz="2400" dirty="0"/>
              <a:t>Correlation plot</a:t>
            </a:r>
          </a:p>
          <a:p>
            <a:r>
              <a:rPr lang="en-US" sz="2400" dirty="0"/>
              <a:t>Correlation summary</a:t>
            </a:r>
          </a:p>
          <a:p>
            <a:r>
              <a:rPr lang="en-US" sz="2400" dirty="0"/>
              <a:t>Linear Regression Model Summary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83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06DEC6-7868-48F5-8A8B-08BF8BCE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86" y="2628468"/>
            <a:ext cx="8282866" cy="94732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E02429-71A4-490D-9052-47E3A3579D74}"/>
              </a:ext>
            </a:extLst>
          </p:cNvPr>
          <p:cNvCxnSpPr/>
          <p:nvPr/>
        </p:nvCxnSpPr>
        <p:spPr>
          <a:xfrm flipH="1">
            <a:off x="6489577" y="1722268"/>
            <a:ext cx="1003176" cy="74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7D5E7C-5A71-4F8D-9B4E-2D16BDA51193}"/>
              </a:ext>
            </a:extLst>
          </p:cNvPr>
          <p:cNvSpPr txBox="1"/>
          <p:nvPr/>
        </p:nvSpPr>
        <p:spPr>
          <a:xfrm>
            <a:off x="6991165" y="1056443"/>
            <a:ext cx="249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Values for rows and columns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9FA26-EE52-44A2-B863-F9C88838C9F3}"/>
              </a:ext>
            </a:extLst>
          </p:cNvPr>
          <p:cNvCxnSpPr/>
          <p:nvPr/>
        </p:nvCxnSpPr>
        <p:spPr>
          <a:xfrm>
            <a:off x="2698812" y="1180730"/>
            <a:ext cx="0" cy="12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711C3-AA39-4399-82DE-C45292372424}"/>
              </a:ext>
            </a:extLst>
          </p:cNvPr>
          <p:cNvSpPr txBox="1"/>
          <p:nvPr/>
        </p:nvSpPr>
        <p:spPr>
          <a:xfrm>
            <a:off x="1127464" y="665825"/>
            <a:ext cx="362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Defining a function with name</a:t>
            </a:r>
          </a:p>
          <a:p>
            <a:r>
              <a:rPr lang="en-US" dirty="0" err="1"/>
              <a:t>Simulate_linear_regression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D94757-25C3-43AC-9A4F-915F90A20B3D}"/>
              </a:ext>
            </a:extLst>
          </p:cNvPr>
          <p:cNvCxnSpPr>
            <a:cxnSpLocks/>
          </p:cNvCxnSpPr>
          <p:nvPr/>
        </p:nvCxnSpPr>
        <p:spPr>
          <a:xfrm flipV="1">
            <a:off x="1944210" y="3226544"/>
            <a:ext cx="367683" cy="88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87A1CE-933A-46F5-9347-146E5F6102DB}"/>
              </a:ext>
            </a:extLst>
          </p:cNvPr>
          <p:cNvSpPr txBox="1"/>
          <p:nvPr/>
        </p:nvSpPr>
        <p:spPr>
          <a:xfrm>
            <a:off x="1127464" y="4385569"/>
            <a:ext cx="991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variable df which will store all the values with user defined </a:t>
            </a:r>
            <a:r>
              <a:rPr lang="en-US" dirty="0" err="1"/>
              <a:t>N_row</a:t>
            </a:r>
            <a:r>
              <a:rPr lang="en-US" dirty="0"/>
              <a:t> and </a:t>
            </a:r>
            <a:r>
              <a:rPr lang="en-US" dirty="0" err="1"/>
              <a:t>N_var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74D1D-E8C2-4637-A62A-33F7031E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6" y="1926454"/>
            <a:ext cx="8464928" cy="22638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2160F-27AB-44C0-B837-4D31DA40F234}"/>
              </a:ext>
            </a:extLst>
          </p:cNvPr>
          <p:cNvCxnSpPr>
            <a:cxnSpLocks/>
          </p:cNvCxnSpPr>
          <p:nvPr/>
        </p:nvCxnSpPr>
        <p:spPr>
          <a:xfrm>
            <a:off x="1821032" y="1700073"/>
            <a:ext cx="496411" cy="452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395159-682C-48DC-8153-F4E8E93FAD27}"/>
              </a:ext>
            </a:extLst>
          </p:cNvPr>
          <p:cNvSpPr txBox="1"/>
          <p:nvPr/>
        </p:nvSpPr>
        <p:spPr>
          <a:xfrm>
            <a:off x="692459" y="1046344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print summary of the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A492DC-E720-4B08-9908-2C42AC05A0EE}"/>
              </a:ext>
            </a:extLst>
          </p:cNvPr>
          <p:cNvCxnSpPr>
            <a:cxnSpLocks/>
          </p:cNvCxnSpPr>
          <p:nvPr/>
        </p:nvCxnSpPr>
        <p:spPr>
          <a:xfrm flipH="1">
            <a:off x="8435267" y="1624614"/>
            <a:ext cx="788632" cy="105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F06E1B-7391-4B80-BAE5-4EFF9446F44B}"/>
              </a:ext>
            </a:extLst>
          </p:cNvPr>
          <p:cNvSpPr txBox="1"/>
          <p:nvPr/>
        </p:nvSpPr>
        <p:spPr>
          <a:xfrm>
            <a:off x="7355326" y="550364"/>
            <a:ext cx="405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loop will create hist and box plot for each variable be it 2 or 200 or N.</a:t>
            </a:r>
          </a:p>
        </p:txBody>
      </p:sp>
    </p:spTree>
    <p:extLst>
      <p:ext uri="{BB962C8B-B14F-4D97-AF65-F5344CB8AC3E}">
        <p14:creationId xmlns:p14="http://schemas.microsoft.com/office/powerpoint/2010/main" val="23111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1CE3C-4625-4446-A7B7-E5310ED3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60" y="1972795"/>
            <a:ext cx="8310937" cy="20665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484DE4-D4AA-46DA-B76A-CE6972F64A25}"/>
              </a:ext>
            </a:extLst>
          </p:cNvPr>
          <p:cNvCxnSpPr>
            <a:cxnSpLocks/>
          </p:cNvCxnSpPr>
          <p:nvPr/>
        </p:nvCxnSpPr>
        <p:spPr>
          <a:xfrm>
            <a:off x="1917577" y="1624614"/>
            <a:ext cx="497149" cy="825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04992B-82C6-41A6-AF48-797C5945201B}"/>
              </a:ext>
            </a:extLst>
          </p:cNvPr>
          <p:cNvSpPr txBox="1"/>
          <p:nvPr/>
        </p:nvSpPr>
        <p:spPr>
          <a:xfrm>
            <a:off x="994299" y="745672"/>
            <a:ext cx="230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calculate correlation among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C89A3-6280-483C-8B9F-1696C96C5D5B}"/>
              </a:ext>
            </a:extLst>
          </p:cNvPr>
          <p:cNvSpPr txBox="1"/>
          <p:nvPr/>
        </p:nvSpPr>
        <p:spPr>
          <a:xfrm>
            <a:off x="2601157" y="4529039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Plot correlation graph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2991A5-542C-4F94-ABCF-44245E46E782}"/>
              </a:ext>
            </a:extLst>
          </p:cNvPr>
          <p:cNvCxnSpPr>
            <a:cxnSpLocks/>
          </p:cNvCxnSpPr>
          <p:nvPr/>
        </p:nvCxnSpPr>
        <p:spPr>
          <a:xfrm flipV="1">
            <a:off x="3444535" y="3660794"/>
            <a:ext cx="0" cy="757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DEE4D-43F1-40C8-A0FF-348472BA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20" y="2333136"/>
            <a:ext cx="7669244" cy="14998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5C8BA7-4FBB-4A3A-A0AE-9C1D58D02C5F}"/>
              </a:ext>
            </a:extLst>
          </p:cNvPr>
          <p:cNvCxnSpPr>
            <a:cxnSpLocks/>
          </p:cNvCxnSpPr>
          <p:nvPr/>
        </p:nvCxnSpPr>
        <p:spPr>
          <a:xfrm>
            <a:off x="2050742" y="2050741"/>
            <a:ext cx="106532" cy="69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AF460-D020-4DDE-B3BE-DF8B58563E89}"/>
              </a:ext>
            </a:extLst>
          </p:cNvPr>
          <p:cNvSpPr txBox="1"/>
          <p:nvPr/>
        </p:nvSpPr>
        <p:spPr>
          <a:xfrm>
            <a:off x="938795" y="1151844"/>
            <a:ext cx="23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Linear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Regression in R using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Function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56A32A-68B0-479D-B396-E9719A179330}"/>
              </a:ext>
            </a:extLst>
          </p:cNvPr>
          <p:cNvCxnSpPr>
            <a:cxnSpLocks/>
          </p:cNvCxnSpPr>
          <p:nvPr/>
        </p:nvCxnSpPr>
        <p:spPr>
          <a:xfrm flipV="1">
            <a:off x="3293616" y="3672513"/>
            <a:ext cx="102814" cy="612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C8331-6E07-4FF2-9FFE-1FF092763FF6}"/>
              </a:ext>
            </a:extLst>
          </p:cNvPr>
          <p:cNvCxnSpPr>
            <a:cxnSpLocks/>
          </p:cNvCxnSpPr>
          <p:nvPr/>
        </p:nvCxnSpPr>
        <p:spPr>
          <a:xfrm flipH="1">
            <a:off x="7174638" y="2050741"/>
            <a:ext cx="389137" cy="628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991CE4-9123-402E-9B9E-ACE7C58553A8}"/>
              </a:ext>
            </a:extLst>
          </p:cNvPr>
          <p:cNvSpPr txBox="1"/>
          <p:nvPr/>
        </p:nvSpPr>
        <p:spPr>
          <a:xfrm>
            <a:off x="6821050" y="986214"/>
            <a:ext cx="336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 iterating and collecting each variable in z in order to comply with the syntax of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lm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C0896-392B-47C9-B364-80C91E2DC773}"/>
              </a:ext>
            </a:extLst>
          </p:cNvPr>
          <p:cNvSpPr txBox="1"/>
          <p:nvPr/>
        </p:nvSpPr>
        <p:spPr>
          <a:xfrm>
            <a:off x="2281561" y="4367941"/>
            <a:ext cx="27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Summary of LR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7D46-ED60-44D8-8E52-79BF2B86A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53BE9-D15E-4478-B7C2-B66C7D68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069502"/>
            <a:ext cx="8936846" cy="4572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From the function</a:t>
            </a:r>
          </a:p>
          <a:p>
            <a:r>
              <a:rPr lang="en-US" dirty="0" err="1"/>
              <a:t>simulate_linear_regression</a:t>
            </a:r>
            <a:r>
              <a:rPr lang="en-US" dirty="0"/>
              <a:t>(10,2)</a:t>
            </a:r>
          </a:p>
        </p:txBody>
      </p:sp>
    </p:spTree>
    <p:extLst>
      <p:ext uri="{BB962C8B-B14F-4D97-AF65-F5344CB8AC3E}">
        <p14:creationId xmlns:p14="http://schemas.microsoft.com/office/powerpoint/2010/main" val="54929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86D19-7095-4506-8A99-1A8F65C5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63" y="2446591"/>
            <a:ext cx="4243434" cy="2395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33643-AFC4-4FDB-BE7D-81842E8B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63" y="2444133"/>
            <a:ext cx="4334509" cy="23975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E98311D-88AC-499F-B51B-2CAE066C47F7}"/>
              </a:ext>
            </a:extLst>
          </p:cNvPr>
          <p:cNvSpPr txBox="1">
            <a:spLocks/>
          </p:cNvSpPr>
          <p:nvPr/>
        </p:nvSpPr>
        <p:spPr>
          <a:xfrm>
            <a:off x="1762266" y="1344057"/>
            <a:ext cx="8936846" cy="45720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Box Plot and histogram of variables</a:t>
            </a:r>
          </a:p>
        </p:txBody>
      </p:sp>
    </p:spTree>
    <p:extLst>
      <p:ext uri="{BB962C8B-B14F-4D97-AF65-F5344CB8AC3E}">
        <p14:creationId xmlns:p14="http://schemas.microsoft.com/office/powerpoint/2010/main" val="2443188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{5E9DCF77-A0A5-4131-90F9-ED3A2F1C1CA5}tf78438558_win32</Template>
  <TotalTime>38</TotalTime>
  <Words>228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Century Gothic</vt:lpstr>
      <vt:lpstr>Garamond</vt:lpstr>
      <vt:lpstr>SavonVTI</vt:lpstr>
      <vt:lpstr>Simulation Function For Linear regression</vt:lpstr>
      <vt:lpstr>Objective</vt:lpstr>
      <vt:lpstr>What will you get from just one function:-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Function For Linear regression</dc:title>
  <dc:creator>satyam rastogi</dc:creator>
  <cp:lastModifiedBy>satyam rastogi</cp:lastModifiedBy>
  <cp:revision>5</cp:revision>
  <dcterms:created xsi:type="dcterms:W3CDTF">2020-09-05T16:16:47Z</dcterms:created>
  <dcterms:modified xsi:type="dcterms:W3CDTF">2020-09-05T16:55:19Z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