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0"/>
  </p:notesMasterIdLst>
  <p:sldIdLst>
    <p:sldId id="297" r:id="rId2"/>
    <p:sldId id="298" r:id="rId3"/>
    <p:sldId id="299" r:id="rId4"/>
    <p:sldId id="300" r:id="rId5"/>
    <p:sldId id="301" r:id="rId6"/>
    <p:sldId id="264" r:id="rId7"/>
    <p:sldId id="262" r:id="rId8"/>
    <p:sldId id="302" r:id="rId9"/>
    <p:sldId id="303" r:id="rId10"/>
    <p:sldId id="304" r:id="rId11"/>
    <p:sldId id="313" r:id="rId12"/>
    <p:sldId id="314" r:id="rId13"/>
    <p:sldId id="290" r:id="rId14"/>
    <p:sldId id="291" r:id="rId15"/>
    <p:sldId id="285" r:id="rId16"/>
    <p:sldId id="286" r:id="rId17"/>
    <p:sldId id="292" r:id="rId18"/>
    <p:sldId id="305" r:id="rId19"/>
  </p:sldIdLst>
  <p:sldSz cx="16256000" cy="9144000"/>
  <p:notesSz cx="6858000" cy="9144000"/>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bpPb2jOz4j883py00uj5NA==" hashData="bXDyTUvD7yjRpMAnL4UrcO1JViVfv6/hKyYXi1g02eK62oIc1e6WIMyo/BcIur1GacggpdP1ro1GomUq6pBf3w=="/>
  <p:extLst>
    <p:ext uri="{EFAFB233-063F-42B5-8137-9DF3F51BA10A}">
      <p15:sldGuideLst xmlns:p15="http://schemas.microsoft.com/office/powerpoint/2012/main">
        <p15:guide id="1" orient="horz" pos="432" userDrawn="1">
          <p15:clr>
            <a:srgbClr val="A4A3A4"/>
          </p15:clr>
        </p15:guide>
        <p15:guide id="2" orient="horz" pos="1248" userDrawn="1">
          <p15:clr>
            <a:srgbClr val="A4A3A4"/>
          </p15:clr>
        </p15:guide>
        <p15:guide id="4" orient="horz" pos="3946" userDrawn="1">
          <p15:clr>
            <a:srgbClr val="A4A3A4"/>
          </p15:clr>
        </p15:guide>
        <p15:guide id="5" orient="horz" pos="2382" userDrawn="1">
          <p15:clr>
            <a:srgbClr val="A4A3A4"/>
          </p15:clr>
        </p15:guide>
        <p15:guide id="6" orient="horz" pos="3560" userDrawn="1">
          <p15:clr>
            <a:srgbClr val="A4A3A4"/>
          </p15:clr>
        </p15:guide>
        <p15:guide id="7" pos="5120">
          <p15:clr>
            <a:srgbClr val="A4A3A4"/>
          </p15:clr>
        </p15:guide>
        <p15:guide id="8" orient="horz" pos="264" userDrawn="1">
          <p15:clr>
            <a:srgbClr val="A4A3A4"/>
          </p15:clr>
        </p15:guide>
        <p15:guide id="9" orient="horz" pos="528" userDrawn="1">
          <p15:clr>
            <a:srgbClr val="A4A3A4"/>
          </p15:clr>
        </p15:guide>
        <p15:guide id="10" orient="horz" pos="4195" userDrawn="1">
          <p15:clr>
            <a:srgbClr val="A4A3A4"/>
          </p15:clr>
        </p15:guide>
        <p15:guide id="11" pos="6889" userDrawn="1">
          <p15:clr>
            <a:srgbClr val="A4A3A4"/>
          </p15:clr>
        </p15:guide>
        <p15:guide id="12" pos="34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F93"/>
    <a:srgbClr val="3D9CD8"/>
    <a:srgbClr val="A8D3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D8E4DA-B2F5-D9A6-6086-0370A326F869}" v="216" dt="2023-12-12T06:50:54.935"/>
    <p1510:client id="{A8824327-96D0-51EB-487F-C84C54BB5AD2}" v="5" dt="2023-12-12T10:55:33.219"/>
    <p1510:client id="{D6D7E2B5-B211-EA9E-502C-9B265E27E0DA}" v="23" dt="2023-12-12T10:53:48.587"/>
    <p1510:client id="{F7BC2A8B-57B8-BB86-7365-B73DB096FBB9}" v="141" dt="2023-12-12T08:40:43.9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1" autoAdjust="0"/>
    <p:restoredTop sz="94249" autoAdjust="0"/>
  </p:normalViewPr>
  <p:slideViewPr>
    <p:cSldViewPr snapToGrid="0">
      <p:cViewPr varScale="1">
        <p:scale>
          <a:sx n="55" d="100"/>
          <a:sy n="55" d="100"/>
        </p:scale>
        <p:origin x="396" y="96"/>
      </p:cViewPr>
      <p:guideLst>
        <p:guide orient="horz" pos="432"/>
        <p:guide orient="horz" pos="1248"/>
        <p:guide orient="horz" pos="3946"/>
        <p:guide orient="horz" pos="2382"/>
        <p:guide orient="horz" pos="3560"/>
        <p:guide pos="5120"/>
        <p:guide orient="horz" pos="264"/>
        <p:guide orient="horz" pos="528"/>
        <p:guide orient="horz" pos="4195"/>
        <p:guide pos="6889"/>
        <p:guide pos="3419"/>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shmi Tarkeshwar Singh" userId="S::rashmi.tsingh@simplilearn.com::68a6778a-50ba-49c5-9a37-e67a9d27a7f7" providerId="AD" clId="Web-{A8824327-96D0-51EB-487F-C84C54BB5AD2}"/>
    <pc:docChg chg="modSld">
      <pc:chgData name="Rashmi Tarkeshwar Singh" userId="S::rashmi.tsingh@simplilearn.com::68a6778a-50ba-49c5-9a37-e67a9d27a7f7" providerId="AD" clId="Web-{A8824327-96D0-51EB-487F-C84C54BB5AD2}" dt="2023-12-12T10:55:33.219" v="4"/>
      <pc:docMkLst>
        <pc:docMk/>
      </pc:docMkLst>
      <pc:sldChg chg="modSp">
        <pc:chgData name="Rashmi Tarkeshwar Singh" userId="S::rashmi.tsingh@simplilearn.com::68a6778a-50ba-49c5-9a37-e67a9d27a7f7" providerId="AD" clId="Web-{A8824327-96D0-51EB-487F-C84C54BB5AD2}" dt="2023-12-12T10:55:15.530" v="2"/>
        <pc:sldMkLst>
          <pc:docMk/>
          <pc:sldMk cId="1712883078" sldId="262"/>
        </pc:sldMkLst>
        <pc:graphicFrameChg chg="modGraphic">
          <ac:chgData name="Rashmi Tarkeshwar Singh" userId="S::rashmi.tsingh@simplilearn.com::68a6778a-50ba-49c5-9a37-e67a9d27a7f7" providerId="AD" clId="Web-{A8824327-96D0-51EB-487F-C84C54BB5AD2}" dt="2023-12-12T10:55:15.530" v="2"/>
          <ac:graphicFrameMkLst>
            <pc:docMk/>
            <pc:sldMk cId="1712883078" sldId="262"/>
            <ac:graphicFrameMk id="5" creationId="{84EE6B06-51D1-E41C-BF37-C1CB713CD403}"/>
          </ac:graphicFrameMkLst>
        </pc:graphicFrameChg>
      </pc:sldChg>
      <pc:sldChg chg="modSp">
        <pc:chgData name="Rashmi Tarkeshwar Singh" userId="S::rashmi.tsingh@simplilearn.com::68a6778a-50ba-49c5-9a37-e67a9d27a7f7" providerId="AD" clId="Web-{A8824327-96D0-51EB-487F-C84C54BB5AD2}" dt="2023-12-12T10:55:09.265" v="1"/>
        <pc:sldMkLst>
          <pc:docMk/>
          <pc:sldMk cId="4045485158" sldId="301"/>
        </pc:sldMkLst>
        <pc:graphicFrameChg chg="modGraphic">
          <ac:chgData name="Rashmi Tarkeshwar Singh" userId="S::rashmi.tsingh@simplilearn.com::68a6778a-50ba-49c5-9a37-e67a9d27a7f7" providerId="AD" clId="Web-{A8824327-96D0-51EB-487F-C84C54BB5AD2}" dt="2023-12-12T10:55:09.265" v="1"/>
          <ac:graphicFrameMkLst>
            <pc:docMk/>
            <pc:sldMk cId="4045485158" sldId="301"/>
            <ac:graphicFrameMk id="9" creationId="{E3DF5169-C028-77B2-4EB8-D0E8EFD7730E}"/>
          </ac:graphicFrameMkLst>
        </pc:graphicFrameChg>
      </pc:sldChg>
      <pc:sldChg chg="modSp">
        <pc:chgData name="Rashmi Tarkeshwar Singh" userId="S::rashmi.tsingh@simplilearn.com::68a6778a-50ba-49c5-9a37-e67a9d27a7f7" providerId="AD" clId="Web-{A8824327-96D0-51EB-487F-C84C54BB5AD2}" dt="2023-12-12T10:55:33.219" v="4"/>
        <pc:sldMkLst>
          <pc:docMk/>
          <pc:sldMk cId="3713559138" sldId="303"/>
        </pc:sldMkLst>
        <pc:graphicFrameChg chg="modGraphic">
          <ac:chgData name="Rashmi Tarkeshwar Singh" userId="S::rashmi.tsingh@simplilearn.com::68a6778a-50ba-49c5-9a37-e67a9d27a7f7" providerId="AD" clId="Web-{A8824327-96D0-51EB-487F-C84C54BB5AD2}" dt="2023-12-12T10:55:33.219" v="4"/>
          <ac:graphicFrameMkLst>
            <pc:docMk/>
            <pc:sldMk cId="3713559138" sldId="303"/>
            <ac:graphicFrameMk id="7" creationId="{AD5F0D97-DCE0-0CFE-A84A-967A4CDA1C15}"/>
          </ac:graphicFrameMkLst>
        </pc:graphicFrameChg>
      </pc:sldChg>
    </pc:docChg>
  </pc:docChgLst>
  <pc:docChgLst>
    <pc:chgData name="Gajendra MS" userId="2fac9be5-0aaf-4a4e-81e3-665d10c1ffa5" providerId="ADAL" clId="{9FBA5A5D-4416-4CC2-8785-B38EF4404766}"/>
    <pc:docChg chg="undo custSel modSld">
      <pc:chgData name="Gajendra MS" userId="2fac9be5-0aaf-4a4e-81e3-665d10c1ffa5" providerId="ADAL" clId="{9FBA5A5D-4416-4CC2-8785-B38EF4404766}" dt="2023-08-08T11:32:18.860" v="105" actId="12789"/>
      <pc:docMkLst>
        <pc:docMk/>
      </pc:docMkLst>
      <pc:sldChg chg="modSp mod">
        <pc:chgData name="Gajendra MS" userId="2fac9be5-0aaf-4a4e-81e3-665d10c1ffa5" providerId="ADAL" clId="{9FBA5A5D-4416-4CC2-8785-B38EF4404766}" dt="2023-08-08T11:02:19.667" v="2" actId="1582"/>
        <pc:sldMkLst>
          <pc:docMk/>
          <pc:sldMk cId="2775299062" sldId="304"/>
        </pc:sldMkLst>
        <pc:cxnChg chg="mod">
          <ac:chgData name="Gajendra MS" userId="2fac9be5-0aaf-4a4e-81e3-665d10c1ffa5" providerId="ADAL" clId="{9FBA5A5D-4416-4CC2-8785-B38EF4404766}" dt="2023-08-08T11:02:19.667" v="2" actId="1582"/>
          <ac:cxnSpMkLst>
            <pc:docMk/>
            <pc:sldMk cId="2775299062" sldId="304"/>
            <ac:cxnSpMk id="10" creationId="{6D93801F-2A09-4BFB-AAA8-08682637320D}"/>
          </ac:cxnSpMkLst>
        </pc:cxnChg>
        <pc:cxnChg chg="mod">
          <ac:chgData name="Gajendra MS" userId="2fac9be5-0aaf-4a4e-81e3-665d10c1ffa5" providerId="ADAL" clId="{9FBA5A5D-4416-4CC2-8785-B38EF4404766}" dt="2023-08-08T11:02:19.667" v="2" actId="1582"/>
          <ac:cxnSpMkLst>
            <pc:docMk/>
            <pc:sldMk cId="2775299062" sldId="304"/>
            <ac:cxnSpMk id="18" creationId="{D0099638-2BA4-4B3F-AF4A-2FFECC512198}"/>
          </ac:cxnSpMkLst>
        </pc:cxnChg>
        <pc:cxnChg chg="mod">
          <ac:chgData name="Gajendra MS" userId="2fac9be5-0aaf-4a4e-81e3-665d10c1ffa5" providerId="ADAL" clId="{9FBA5A5D-4416-4CC2-8785-B38EF4404766}" dt="2023-08-08T11:02:19.667" v="2" actId="1582"/>
          <ac:cxnSpMkLst>
            <pc:docMk/>
            <pc:sldMk cId="2775299062" sldId="304"/>
            <ac:cxnSpMk id="23" creationId="{91B530C9-56C6-4626-8A33-C69DC3D3A8C4}"/>
          </ac:cxnSpMkLst>
        </pc:cxnChg>
        <pc:cxnChg chg="mod">
          <ac:chgData name="Gajendra MS" userId="2fac9be5-0aaf-4a4e-81e3-665d10c1ffa5" providerId="ADAL" clId="{9FBA5A5D-4416-4CC2-8785-B38EF4404766}" dt="2023-08-08T11:02:19.667" v="2" actId="1582"/>
          <ac:cxnSpMkLst>
            <pc:docMk/>
            <pc:sldMk cId="2775299062" sldId="304"/>
            <ac:cxnSpMk id="24" creationId="{E9ADC88B-3741-49A1-935A-B3343C7D4BE6}"/>
          </ac:cxnSpMkLst>
        </pc:cxnChg>
        <pc:cxnChg chg="mod">
          <ac:chgData name="Gajendra MS" userId="2fac9be5-0aaf-4a4e-81e3-665d10c1ffa5" providerId="ADAL" clId="{9FBA5A5D-4416-4CC2-8785-B38EF4404766}" dt="2023-08-08T11:02:19.667" v="2" actId="1582"/>
          <ac:cxnSpMkLst>
            <pc:docMk/>
            <pc:sldMk cId="2775299062" sldId="304"/>
            <ac:cxnSpMk id="25" creationId="{5D130E49-14AE-45C0-8EC5-3F458CE5FBF5}"/>
          </ac:cxnSpMkLst>
        </pc:cxnChg>
      </pc:sldChg>
      <pc:sldChg chg="modSp mod">
        <pc:chgData name="Gajendra MS" userId="2fac9be5-0aaf-4a4e-81e3-665d10c1ffa5" providerId="ADAL" clId="{9FBA5A5D-4416-4CC2-8785-B38EF4404766}" dt="2023-08-08T11:07:25.537" v="74" actId="1036"/>
        <pc:sldMkLst>
          <pc:docMk/>
          <pc:sldMk cId="0" sldId="306"/>
        </pc:sldMkLst>
        <pc:picChg chg="mod">
          <ac:chgData name="Gajendra MS" userId="2fac9be5-0aaf-4a4e-81e3-665d10c1ffa5" providerId="ADAL" clId="{9FBA5A5D-4416-4CC2-8785-B38EF4404766}" dt="2023-08-08T11:07:08.424" v="68" actId="12789"/>
          <ac:picMkLst>
            <pc:docMk/>
            <pc:sldMk cId="0" sldId="306"/>
            <ac:picMk id="15" creationId="{AD5F15CD-CAA4-4055-A126-72033FDCCEAF}"/>
          </ac:picMkLst>
        </pc:picChg>
        <pc:picChg chg="mod">
          <ac:chgData name="Gajendra MS" userId="2fac9be5-0aaf-4a4e-81e3-665d10c1ffa5" providerId="ADAL" clId="{9FBA5A5D-4416-4CC2-8785-B38EF4404766}" dt="2023-08-08T11:07:16.102" v="69" actId="12789"/>
          <ac:picMkLst>
            <pc:docMk/>
            <pc:sldMk cId="0" sldId="306"/>
            <ac:picMk id="16" creationId="{249D4D89-118E-421C-B112-E35C424B94DF}"/>
          </ac:picMkLst>
        </pc:picChg>
        <pc:picChg chg="mod">
          <ac:chgData name="Gajendra MS" userId="2fac9be5-0aaf-4a4e-81e3-665d10c1ffa5" providerId="ADAL" clId="{9FBA5A5D-4416-4CC2-8785-B38EF4404766}" dt="2023-08-08T11:07:25.537" v="74" actId="1036"/>
          <ac:picMkLst>
            <pc:docMk/>
            <pc:sldMk cId="0" sldId="306"/>
            <ac:picMk id="17" creationId="{EC3F7B98-96EE-47B6-9624-704A00C19435}"/>
          </ac:picMkLst>
        </pc:picChg>
        <pc:picChg chg="mod">
          <ac:chgData name="Gajendra MS" userId="2fac9be5-0aaf-4a4e-81e3-665d10c1ffa5" providerId="ADAL" clId="{9FBA5A5D-4416-4CC2-8785-B38EF4404766}" dt="2023-08-08T11:07:08.424" v="68" actId="12789"/>
          <ac:picMkLst>
            <pc:docMk/>
            <pc:sldMk cId="0" sldId="306"/>
            <ac:picMk id="18" creationId="{AEF0606E-6200-4D5D-97D2-35BF5E54CB42}"/>
          </ac:picMkLst>
        </pc:picChg>
        <pc:picChg chg="mod">
          <ac:chgData name="Gajendra MS" userId="2fac9be5-0aaf-4a4e-81e3-665d10c1ffa5" providerId="ADAL" clId="{9FBA5A5D-4416-4CC2-8785-B38EF4404766}" dt="2023-08-08T11:07:16.102" v="69" actId="12789"/>
          <ac:picMkLst>
            <pc:docMk/>
            <pc:sldMk cId="0" sldId="306"/>
            <ac:picMk id="19" creationId="{DC7047A2-E8F6-46A4-B12D-69696959B592}"/>
          </ac:picMkLst>
        </pc:picChg>
        <pc:picChg chg="mod">
          <ac:chgData name="Gajendra MS" userId="2fac9be5-0aaf-4a4e-81e3-665d10c1ffa5" providerId="ADAL" clId="{9FBA5A5D-4416-4CC2-8785-B38EF4404766}" dt="2023-08-08T11:07:04.559" v="67" actId="12789"/>
          <ac:picMkLst>
            <pc:docMk/>
            <pc:sldMk cId="0" sldId="306"/>
            <ac:picMk id="20" creationId="{446FB3F0-CC3E-440E-BF5F-8C92673F9925}"/>
          </ac:picMkLst>
        </pc:picChg>
        <pc:picChg chg="mod">
          <ac:chgData name="Gajendra MS" userId="2fac9be5-0aaf-4a4e-81e3-665d10c1ffa5" providerId="ADAL" clId="{9FBA5A5D-4416-4CC2-8785-B38EF4404766}" dt="2023-08-08T11:07:04.559" v="67" actId="12789"/>
          <ac:picMkLst>
            <pc:docMk/>
            <pc:sldMk cId="0" sldId="306"/>
            <ac:picMk id="21" creationId="{1EA026A5-004B-4DF0-A1C2-07C3972388F5}"/>
          </ac:picMkLst>
        </pc:picChg>
        <pc:picChg chg="mod">
          <ac:chgData name="Gajendra MS" userId="2fac9be5-0aaf-4a4e-81e3-665d10c1ffa5" providerId="ADAL" clId="{9FBA5A5D-4416-4CC2-8785-B38EF4404766}" dt="2023-08-08T11:07:25.537" v="74" actId="1036"/>
          <ac:picMkLst>
            <pc:docMk/>
            <pc:sldMk cId="0" sldId="306"/>
            <ac:picMk id="22" creationId="{E5BADE0B-7AEA-48FC-A38B-6E77491FE05D}"/>
          </ac:picMkLst>
        </pc:picChg>
      </pc:sldChg>
      <pc:sldChg chg="modSp mod">
        <pc:chgData name="Gajendra MS" userId="2fac9be5-0aaf-4a4e-81e3-665d10c1ffa5" providerId="ADAL" clId="{9FBA5A5D-4416-4CC2-8785-B38EF4404766}" dt="2023-08-08T11:09:45.170" v="97" actId="1038"/>
        <pc:sldMkLst>
          <pc:docMk/>
          <pc:sldMk cId="27226498" sldId="308"/>
        </pc:sldMkLst>
        <pc:spChg chg="mod">
          <ac:chgData name="Gajendra MS" userId="2fac9be5-0aaf-4a4e-81e3-665d10c1ffa5" providerId="ADAL" clId="{9FBA5A5D-4416-4CC2-8785-B38EF4404766}" dt="2023-08-08T11:09:28.382" v="90" actId="12788"/>
          <ac:spMkLst>
            <pc:docMk/>
            <pc:sldMk cId="27226498" sldId="308"/>
            <ac:spMk id="11" creationId="{C05A94F6-B5DC-47FA-82FA-BBBC437A01F8}"/>
          </ac:spMkLst>
        </pc:spChg>
        <pc:spChg chg="mod">
          <ac:chgData name="Gajendra MS" userId="2fac9be5-0aaf-4a4e-81e3-665d10c1ffa5" providerId="ADAL" clId="{9FBA5A5D-4416-4CC2-8785-B38EF4404766}" dt="2023-08-08T11:08:06.344" v="75" actId="12788"/>
          <ac:spMkLst>
            <pc:docMk/>
            <pc:sldMk cId="27226498" sldId="308"/>
            <ac:spMk id="12" creationId="{1789D84A-0738-4D6D-B9F6-60974BE4DE8B}"/>
          </ac:spMkLst>
        </pc:spChg>
        <pc:spChg chg="mod">
          <ac:chgData name="Gajendra MS" userId="2fac9be5-0aaf-4a4e-81e3-665d10c1ffa5" providerId="ADAL" clId="{9FBA5A5D-4416-4CC2-8785-B38EF4404766}" dt="2023-08-08T11:09:04.194" v="89" actId="1038"/>
          <ac:spMkLst>
            <pc:docMk/>
            <pc:sldMk cId="27226498" sldId="308"/>
            <ac:spMk id="13" creationId="{BE2BB909-7799-48AD-BB55-66B3E82F1BB8}"/>
          </ac:spMkLst>
        </pc:spChg>
        <pc:spChg chg="mod">
          <ac:chgData name="Gajendra MS" userId="2fac9be5-0aaf-4a4e-81e3-665d10c1ffa5" providerId="ADAL" clId="{9FBA5A5D-4416-4CC2-8785-B38EF4404766}" dt="2023-08-08T11:09:45.170" v="97" actId="1038"/>
          <ac:spMkLst>
            <pc:docMk/>
            <pc:sldMk cId="27226498" sldId="308"/>
            <ac:spMk id="14" creationId="{DF7837E2-495F-4DDC-8D5C-A02E4977E9D9}"/>
          </ac:spMkLst>
        </pc:spChg>
        <pc:picChg chg="mod">
          <ac:chgData name="Gajendra MS" userId="2fac9be5-0aaf-4a4e-81e3-665d10c1ffa5" providerId="ADAL" clId="{9FBA5A5D-4416-4CC2-8785-B38EF4404766}" dt="2023-08-08T11:09:04.194" v="89" actId="1038"/>
          <ac:picMkLst>
            <pc:docMk/>
            <pc:sldMk cId="27226498" sldId="308"/>
            <ac:picMk id="15" creationId="{5A0F1BC9-E593-41E6-86B0-EFFCD6D21C39}"/>
          </ac:picMkLst>
        </pc:picChg>
        <pc:picChg chg="mod">
          <ac:chgData name="Gajendra MS" userId="2fac9be5-0aaf-4a4e-81e3-665d10c1ffa5" providerId="ADAL" clId="{9FBA5A5D-4416-4CC2-8785-B38EF4404766}" dt="2023-08-08T11:09:28.382" v="90" actId="12788"/>
          <ac:picMkLst>
            <pc:docMk/>
            <pc:sldMk cId="27226498" sldId="308"/>
            <ac:picMk id="16" creationId="{AD100CEC-FE87-4E71-BBEA-AAA2EC8375A0}"/>
          </ac:picMkLst>
        </pc:picChg>
        <pc:picChg chg="mod">
          <ac:chgData name="Gajendra MS" userId="2fac9be5-0aaf-4a4e-81e3-665d10c1ffa5" providerId="ADAL" clId="{9FBA5A5D-4416-4CC2-8785-B38EF4404766}" dt="2023-08-08T11:09:45.170" v="97" actId="1038"/>
          <ac:picMkLst>
            <pc:docMk/>
            <pc:sldMk cId="27226498" sldId="308"/>
            <ac:picMk id="17" creationId="{5D18E355-16A7-48AD-BCDC-4A555957AC6A}"/>
          </ac:picMkLst>
        </pc:picChg>
        <pc:picChg chg="mod">
          <ac:chgData name="Gajendra MS" userId="2fac9be5-0aaf-4a4e-81e3-665d10c1ffa5" providerId="ADAL" clId="{9FBA5A5D-4416-4CC2-8785-B38EF4404766}" dt="2023-08-08T11:08:06.344" v="75" actId="12788"/>
          <ac:picMkLst>
            <pc:docMk/>
            <pc:sldMk cId="27226498" sldId="308"/>
            <ac:picMk id="18" creationId="{694DA68F-4D50-4F08-8682-75178CE76755}"/>
          </ac:picMkLst>
        </pc:picChg>
      </pc:sldChg>
      <pc:sldChg chg="modSp mod">
        <pc:chgData name="Gajendra MS" userId="2fac9be5-0aaf-4a4e-81e3-665d10c1ffa5" providerId="ADAL" clId="{9FBA5A5D-4416-4CC2-8785-B38EF4404766}" dt="2023-08-08T11:14:29.902" v="102" actId="12788"/>
        <pc:sldMkLst>
          <pc:docMk/>
          <pc:sldMk cId="1849727041" sldId="310"/>
        </pc:sldMkLst>
        <pc:spChg chg="mod">
          <ac:chgData name="Gajendra MS" userId="2fac9be5-0aaf-4a4e-81e3-665d10c1ffa5" providerId="ADAL" clId="{9FBA5A5D-4416-4CC2-8785-B38EF4404766}" dt="2023-08-08T11:14:29.902" v="102" actId="12788"/>
          <ac:spMkLst>
            <pc:docMk/>
            <pc:sldMk cId="1849727041" sldId="310"/>
            <ac:spMk id="25" creationId="{03C29645-ACB1-4C88-BA67-8F9218D3A95D}"/>
          </ac:spMkLst>
        </pc:spChg>
        <pc:spChg chg="mod">
          <ac:chgData name="Gajendra MS" userId="2fac9be5-0aaf-4a4e-81e3-665d10c1ffa5" providerId="ADAL" clId="{9FBA5A5D-4416-4CC2-8785-B38EF4404766}" dt="2023-08-08T11:14:29.902" v="102" actId="12788"/>
          <ac:spMkLst>
            <pc:docMk/>
            <pc:sldMk cId="1849727041" sldId="310"/>
            <ac:spMk id="26" creationId="{C25F9B96-4890-49A4-A174-53559D4EB8DB}"/>
          </ac:spMkLst>
        </pc:spChg>
        <pc:spChg chg="mod">
          <ac:chgData name="Gajendra MS" userId="2fac9be5-0aaf-4a4e-81e3-665d10c1ffa5" providerId="ADAL" clId="{9FBA5A5D-4416-4CC2-8785-B38EF4404766}" dt="2023-08-08T11:14:29.902" v="102" actId="12788"/>
          <ac:spMkLst>
            <pc:docMk/>
            <pc:sldMk cId="1849727041" sldId="310"/>
            <ac:spMk id="27" creationId="{932B7006-33B5-47B9-B8A3-961179AF238A}"/>
          </ac:spMkLst>
        </pc:spChg>
        <pc:spChg chg="mod">
          <ac:chgData name="Gajendra MS" userId="2fac9be5-0aaf-4a4e-81e3-665d10c1ffa5" providerId="ADAL" clId="{9FBA5A5D-4416-4CC2-8785-B38EF4404766}" dt="2023-08-08T11:14:29.902" v="102" actId="12788"/>
          <ac:spMkLst>
            <pc:docMk/>
            <pc:sldMk cId="1849727041" sldId="310"/>
            <ac:spMk id="28" creationId="{67044098-9CA5-44BA-8DDA-9E698AEED143}"/>
          </ac:spMkLst>
        </pc:spChg>
        <pc:spChg chg="mod">
          <ac:chgData name="Gajendra MS" userId="2fac9be5-0aaf-4a4e-81e3-665d10c1ffa5" providerId="ADAL" clId="{9FBA5A5D-4416-4CC2-8785-B38EF4404766}" dt="2023-08-08T11:14:29.902" v="102" actId="12788"/>
          <ac:spMkLst>
            <pc:docMk/>
            <pc:sldMk cId="1849727041" sldId="310"/>
            <ac:spMk id="29" creationId="{2BD160B4-5AFD-4F5E-816C-92757DB99C8E}"/>
          </ac:spMkLst>
        </pc:spChg>
        <pc:spChg chg="mod">
          <ac:chgData name="Gajendra MS" userId="2fac9be5-0aaf-4a4e-81e3-665d10c1ffa5" providerId="ADAL" clId="{9FBA5A5D-4416-4CC2-8785-B38EF4404766}" dt="2023-08-08T11:14:29.902" v="102" actId="12788"/>
          <ac:spMkLst>
            <pc:docMk/>
            <pc:sldMk cId="1849727041" sldId="310"/>
            <ac:spMk id="30" creationId="{30DA7B86-F18C-480E-9B97-DB6EA30F59D6}"/>
          </ac:spMkLst>
        </pc:spChg>
        <pc:spChg chg="mod">
          <ac:chgData name="Gajendra MS" userId="2fac9be5-0aaf-4a4e-81e3-665d10c1ffa5" providerId="ADAL" clId="{9FBA5A5D-4416-4CC2-8785-B38EF4404766}" dt="2023-08-08T11:14:24.014" v="101" actId="12788"/>
          <ac:spMkLst>
            <pc:docMk/>
            <pc:sldMk cId="1849727041" sldId="310"/>
            <ac:spMk id="31" creationId="{EBFB16BE-4DE2-407F-8596-3F032B91D0FE}"/>
          </ac:spMkLst>
        </pc:spChg>
        <pc:spChg chg="mod">
          <ac:chgData name="Gajendra MS" userId="2fac9be5-0aaf-4a4e-81e3-665d10c1ffa5" providerId="ADAL" clId="{9FBA5A5D-4416-4CC2-8785-B38EF4404766}" dt="2023-08-08T11:14:24.014" v="101" actId="12788"/>
          <ac:spMkLst>
            <pc:docMk/>
            <pc:sldMk cId="1849727041" sldId="310"/>
            <ac:spMk id="32" creationId="{C572D586-DCD2-4619-BA11-8B9B9F42BD81}"/>
          </ac:spMkLst>
        </pc:spChg>
        <pc:spChg chg="mod">
          <ac:chgData name="Gajendra MS" userId="2fac9be5-0aaf-4a4e-81e3-665d10c1ffa5" providerId="ADAL" clId="{9FBA5A5D-4416-4CC2-8785-B38EF4404766}" dt="2023-08-08T11:14:24.014" v="101" actId="12788"/>
          <ac:spMkLst>
            <pc:docMk/>
            <pc:sldMk cId="1849727041" sldId="310"/>
            <ac:spMk id="33" creationId="{42478E92-4ACF-4E45-95C8-8796CAD02BAE}"/>
          </ac:spMkLst>
        </pc:spChg>
        <pc:spChg chg="mod">
          <ac:chgData name="Gajendra MS" userId="2fac9be5-0aaf-4a4e-81e3-665d10c1ffa5" providerId="ADAL" clId="{9FBA5A5D-4416-4CC2-8785-B38EF4404766}" dt="2023-08-08T11:14:24.014" v="101" actId="12788"/>
          <ac:spMkLst>
            <pc:docMk/>
            <pc:sldMk cId="1849727041" sldId="310"/>
            <ac:spMk id="34" creationId="{16B35E7D-5E5A-4A23-9A25-AE9C74D172D0}"/>
          </ac:spMkLst>
        </pc:spChg>
        <pc:spChg chg="mod">
          <ac:chgData name="Gajendra MS" userId="2fac9be5-0aaf-4a4e-81e3-665d10c1ffa5" providerId="ADAL" clId="{9FBA5A5D-4416-4CC2-8785-B38EF4404766}" dt="2023-08-08T11:14:24.014" v="101" actId="12788"/>
          <ac:spMkLst>
            <pc:docMk/>
            <pc:sldMk cId="1849727041" sldId="310"/>
            <ac:spMk id="35" creationId="{2B0AD892-BB2E-4E27-9D42-8A55A7179AFE}"/>
          </ac:spMkLst>
        </pc:spChg>
        <pc:cxnChg chg="mod">
          <ac:chgData name="Gajendra MS" userId="2fac9be5-0aaf-4a4e-81e3-665d10c1ffa5" providerId="ADAL" clId="{9FBA5A5D-4416-4CC2-8785-B38EF4404766}" dt="2023-08-08T11:14:29.902" v="102" actId="12788"/>
          <ac:cxnSpMkLst>
            <pc:docMk/>
            <pc:sldMk cId="1849727041" sldId="310"/>
            <ac:cxnSpMk id="23" creationId="{EA89A8EC-4341-416F-8B73-4D8C918BDC7B}"/>
          </ac:cxnSpMkLst>
        </pc:cxnChg>
        <pc:cxnChg chg="mod">
          <ac:chgData name="Gajendra MS" userId="2fac9be5-0aaf-4a4e-81e3-665d10c1ffa5" providerId="ADAL" clId="{9FBA5A5D-4416-4CC2-8785-B38EF4404766}" dt="2023-08-08T11:14:24.014" v="101" actId="12788"/>
          <ac:cxnSpMkLst>
            <pc:docMk/>
            <pc:sldMk cId="1849727041" sldId="310"/>
            <ac:cxnSpMk id="24" creationId="{4AF054AC-3F1E-41C2-9586-503B45C33903}"/>
          </ac:cxnSpMkLst>
        </pc:cxnChg>
      </pc:sldChg>
      <pc:sldChg chg="modSp mod">
        <pc:chgData name="Gajendra MS" userId="2fac9be5-0aaf-4a4e-81e3-665d10c1ffa5" providerId="ADAL" clId="{9FBA5A5D-4416-4CC2-8785-B38EF4404766}" dt="2023-08-08T11:32:18.860" v="105" actId="12789"/>
        <pc:sldMkLst>
          <pc:docMk/>
          <pc:sldMk cId="3746167600" sldId="312"/>
        </pc:sldMkLst>
        <pc:spChg chg="mod">
          <ac:chgData name="Gajendra MS" userId="2fac9be5-0aaf-4a4e-81e3-665d10c1ffa5" providerId="ADAL" clId="{9FBA5A5D-4416-4CC2-8785-B38EF4404766}" dt="2023-08-08T11:32:05.813" v="104" actId="12789"/>
          <ac:spMkLst>
            <pc:docMk/>
            <pc:sldMk cId="3746167600" sldId="312"/>
            <ac:spMk id="6" creationId="{ACA8D05C-5031-4932-B50D-0EEF72C2E20E}"/>
          </ac:spMkLst>
        </pc:spChg>
        <pc:spChg chg="mod">
          <ac:chgData name="Gajendra MS" userId="2fac9be5-0aaf-4a4e-81e3-665d10c1ffa5" providerId="ADAL" clId="{9FBA5A5D-4416-4CC2-8785-B38EF4404766}" dt="2023-08-08T11:32:05.813" v="104" actId="12789"/>
          <ac:spMkLst>
            <pc:docMk/>
            <pc:sldMk cId="3746167600" sldId="312"/>
            <ac:spMk id="7" creationId="{E798F825-73A3-4EF2-8876-024A16B4310A}"/>
          </ac:spMkLst>
        </pc:spChg>
        <pc:spChg chg="mod">
          <ac:chgData name="Gajendra MS" userId="2fac9be5-0aaf-4a4e-81e3-665d10c1ffa5" providerId="ADAL" clId="{9FBA5A5D-4416-4CC2-8785-B38EF4404766}" dt="2023-08-08T11:32:05.813" v="104" actId="12789"/>
          <ac:spMkLst>
            <pc:docMk/>
            <pc:sldMk cId="3746167600" sldId="312"/>
            <ac:spMk id="8" creationId="{C3C112CD-B7C0-4859-A314-D410F3EE9BBD}"/>
          </ac:spMkLst>
        </pc:spChg>
        <pc:spChg chg="mod">
          <ac:chgData name="Gajendra MS" userId="2fac9be5-0aaf-4a4e-81e3-665d10c1ffa5" providerId="ADAL" clId="{9FBA5A5D-4416-4CC2-8785-B38EF4404766}" dt="2023-08-08T11:32:05.813" v="104" actId="12789"/>
          <ac:spMkLst>
            <pc:docMk/>
            <pc:sldMk cId="3746167600" sldId="312"/>
            <ac:spMk id="9" creationId="{6EBADF6B-1E93-47D2-8861-E256435CB7C2}"/>
          </ac:spMkLst>
        </pc:spChg>
        <pc:picChg chg="mod">
          <ac:chgData name="Gajendra MS" userId="2fac9be5-0aaf-4a4e-81e3-665d10c1ffa5" providerId="ADAL" clId="{9FBA5A5D-4416-4CC2-8785-B38EF4404766}" dt="2023-08-08T11:32:18.860" v="105" actId="12789"/>
          <ac:picMkLst>
            <pc:docMk/>
            <pc:sldMk cId="3746167600" sldId="312"/>
            <ac:picMk id="10" creationId="{A46DA769-5580-4AA6-9FEE-C41F05D93370}"/>
          </ac:picMkLst>
        </pc:picChg>
        <pc:picChg chg="mod">
          <ac:chgData name="Gajendra MS" userId="2fac9be5-0aaf-4a4e-81e3-665d10c1ffa5" providerId="ADAL" clId="{9FBA5A5D-4416-4CC2-8785-B38EF4404766}" dt="2023-08-08T11:32:18.860" v="105" actId="12789"/>
          <ac:picMkLst>
            <pc:docMk/>
            <pc:sldMk cId="3746167600" sldId="312"/>
            <ac:picMk id="11" creationId="{3FB3576F-A5F8-4A75-9BD6-EE9165137566}"/>
          </ac:picMkLst>
        </pc:picChg>
        <pc:picChg chg="mod">
          <ac:chgData name="Gajendra MS" userId="2fac9be5-0aaf-4a4e-81e3-665d10c1ffa5" providerId="ADAL" clId="{9FBA5A5D-4416-4CC2-8785-B38EF4404766}" dt="2023-08-08T11:32:18.860" v="105" actId="12789"/>
          <ac:picMkLst>
            <pc:docMk/>
            <pc:sldMk cId="3746167600" sldId="312"/>
            <ac:picMk id="12" creationId="{59403A0C-06BD-4E61-9639-6ABD06AB1939}"/>
          </ac:picMkLst>
        </pc:picChg>
        <pc:picChg chg="mod">
          <ac:chgData name="Gajendra MS" userId="2fac9be5-0aaf-4a4e-81e3-665d10c1ffa5" providerId="ADAL" clId="{9FBA5A5D-4416-4CC2-8785-B38EF4404766}" dt="2023-08-08T11:32:18.860" v="105" actId="12789"/>
          <ac:picMkLst>
            <pc:docMk/>
            <pc:sldMk cId="3746167600" sldId="312"/>
            <ac:picMk id="13" creationId="{6DA5CD04-9467-403D-884E-A90718150781}"/>
          </ac:picMkLst>
        </pc:picChg>
      </pc:sldChg>
    </pc:docChg>
  </pc:docChgLst>
  <pc:docChgLst>
    <pc:chgData name="Mukesh Sekar" userId="3c5cfd04-35e4-408d-ae58-42dff3b60fa3" providerId="ADAL" clId="{5397399D-2258-401D-ACDA-CBC3E5C3EE81}"/>
    <pc:docChg chg="undo custSel modSld">
      <pc:chgData name="Mukesh Sekar" userId="3c5cfd04-35e4-408d-ae58-42dff3b60fa3" providerId="ADAL" clId="{5397399D-2258-401D-ACDA-CBC3E5C3EE81}" dt="2023-08-11T05:32:59.465" v="124" actId="1038"/>
      <pc:docMkLst>
        <pc:docMk/>
      </pc:docMkLst>
      <pc:sldChg chg="modSp mod">
        <pc:chgData name="Mukesh Sekar" userId="3c5cfd04-35e4-408d-ae58-42dff3b60fa3" providerId="ADAL" clId="{5397399D-2258-401D-ACDA-CBC3E5C3EE81}" dt="2023-08-10T06:17:27.261" v="46" actId="207"/>
        <pc:sldMkLst>
          <pc:docMk/>
          <pc:sldMk cId="0" sldId="297"/>
        </pc:sldMkLst>
        <pc:spChg chg="mod">
          <ac:chgData name="Mukesh Sekar" userId="3c5cfd04-35e4-408d-ae58-42dff3b60fa3" providerId="ADAL" clId="{5397399D-2258-401D-ACDA-CBC3E5C3EE81}" dt="2023-08-10T06:17:27.261" v="46" actId="207"/>
          <ac:spMkLst>
            <pc:docMk/>
            <pc:sldMk cId="0" sldId="297"/>
            <ac:spMk id="195" creationId="{00000000-0000-0000-0000-000000000000}"/>
          </ac:spMkLst>
        </pc:spChg>
      </pc:sldChg>
      <pc:sldChg chg="modSp mod">
        <pc:chgData name="Mukesh Sekar" userId="3c5cfd04-35e4-408d-ae58-42dff3b60fa3" providerId="ADAL" clId="{5397399D-2258-401D-ACDA-CBC3E5C3EE81}" dt="2023-08-10T06:33:07.816" v="100" actId="207"/>
        <pc:sldMkLst>
          <pc:docMk/>
          <pc:sldMk cId="1641244694" sldId="298"/>
        </pc:sldMkLst>
        <pc:spChg chg="mod">
          <ac:chgData name="Mukesh Sekar" userId="3c5cfd04-35e4-408d-ae58-42dff3b60fa3" providerId="ADAL" clId="{5397399D-2258-401D-ACDA-CBC3E5C3EE81}" dt="2023-08-10T06:33:07.816" v="100" actId="207"/>
          <ac:spMkLst>
            <pc:docMk/>
            <pc:sldMk cId="1641244694" sldId="298"/>
            <ac:spMk id="23" creationId="{A6E3EC34-5D3E-4A30-B5C4-BFDC127C2BFC}"/>
          </ac:spMkLst>
        </pc:spChg>
        <pc:spChg chg="mod">
          <ac:chgData name="Mukesh Sekar" userId="3c5cfd04-35e4-408d-ae58-42dff3b60fa3" providerId="ADAL" clId="{5397399D-2258-401D-ACDA-CBC3E5C3EE81}" dt="2023-08-10T06:17:31.437" v="47" actId="207"/>
          <ac:spMkLst>
            <pc:docMk/>
            <pc:sldMk cId="1641244694" sldId="298"/>
            <ac:spMk id="314" creationId="{00000000-0000-0000-0000-000000000000}"/>
          </ac:spMkLst>
        </pc:spChg>
      </pc:sldChg>
      <pc:sldChg chg="modSp mod">
        <pc:chgData name="Mukesh Sekar" userId="3c5cfd04-35e4-408d-ae58-42dff3b60fa3" providerId="ADAL" clId="{5397399D-2258-401D-ACDA-CBC3E5C3EE81}" dt="2023-08-10T06:17:44.500" v="48" actId="207"/>
        <pc:sldMkLst>
          <pc:docMk/>
          <pc:sldMk cId="3760631940" sldId="299"/>
        </pc:sldMkLst>
        <pc:spChg chg="mod">
          <ac:chgData name="Mukesh Sekar" userId="3c5cfd04-35e4-408d-ae58-42dff3b60fa3" providerId="ADAL" clId="{5397399D-2258-401D-ACDA-CBC3E5C3EE81}" dt="2023-08-10T06:17:44.500" v="48" actId="207"/>
          <ac:spMkLst>
            <pc:docMk/>
            <pc:sldMk cId="3760631940" sldId="299"/>
            <ac:spMk id="8" creationId="{10E82D7A-CB8B-4B10-86C9-0B3A7925782A}"/>
          </ac:spMkLst>
        </pc:spChg>
      </pc:sldChg>
      <pc:sldChg chg="modSp mod">
        <pc:chgData name="Mukesh Sekar" userId="3c5cfd04-35e4-408d-ae58-42dff3b60fa3" providerId="ADAL" clId="{5397399D-2258-401D-ACDA-CBC3E5C3EE81}" dt="2023-08-10T06:17:54.613" v="51" actId="207"/>
        <pc:sldMkLst>
          <pc:docMk/>
          <pc:sldMk cId="2818952478" sldId="300"/>
        </pc:sldMkLst>
        <pc:spChg chg="mod">
          <ac:chgData name="Mukesh Sekar" userId="3c5cfd04-35e4-408d-ae58-42dff3b60fa3" providerId="ADAL" clId="{5397399D-2258-401D-ACDA-CBC3E5C3EE81}" dt="2023-08-10T06:17:49.310" v="49" actId="207"/>
          <ac:spMkLst>
            <pc:docMk/>
            <pc:sldMk cId="2818952478" sldId="300"/>
            <ac:spMk id="8" creationId="{32ABF877-B3CE-4C4E-BAD9-2AB2EFD372CD}"/>
          </ac:spMkLst>
        </pc:spChg>
        <pc:spChg chg="mod">
          <ac:chgData name="Mukesh Sekar" userId="3c5cfd04-35e4-408d-ae58-42dff3b60fa3" providerId="ADAL" clId="{5397399D-2258-401D-ACDA-CBC3E5C3EE81}" dt="2023-08-10T06:17:54.613" v="51" actId="207"/>
          <ac:spMkLst>
            <pc:docMk/>
            <pc:sldMk cId="2818952478" sldId="300"/>
            <ac:spMk id="9" creationId="{E6A9FFCE-6198-4C1C-ABF9-1D2D982E4534}"/>
          </ac:spMkLst>
        </pc:spChg>
        <pc:spChg chg="mod">
          <ac:chgData name="Mukesh Sekar" userId="3c5cfd04-35e4-408d-ae58-42dff3b60fa3" providerId="ADAL" clId="{5397399D-2258-401D-ACDA-CBC3E5C3EE81}" dt="2023-08-10T06:17:52.549" v="50" actId="207"/>
          <ac:spMkLst>
            <pc:docMk/>
            <pc:sldMk cId="2818952478" sldId="300"/>
            <ac:spMk id="10" creationId="{D70AA86F-2224-4966-AC38-DC2A5E113E8A}"/>
          </ac:spMkLst>
        </pc:spChg>
        <pc:spChg chg="mod">
          <ac:chgData name="Mukesh Sekar" userId="3c5cfd04-35e4-408d-ae58-42dff3b60fa3" providerId="ADAL" clId="{5397399D-2258-401D-ACDA-CBC3E5C3EE81}" dt="2023-08-10T06:05:46.077" v="19" actId="207"/>
          <ac:spMkLst>
            <pc:docMk/>
            <pc:sldMk cId="2818952478" sldId="300"/>
            <ac:spMk id="11" creationId="{225FE84F-DEDA-4583-92B3-31B582DC5627}"/>
          </ac:spMkLst>
        </pc:spChg>
      </pc:sldChg>
      <pc:sldChg chg="modSp mod">
        <pc:chgData name="Mukesh Sekar" userId="3c5cfd04-35e4-408d-ae58-42dff3b60fa3" providerId="ADAL" clId="{5397399D-2258-401D-ACDA-CBC3E5C3EE81}" dt="2023-08-10T06:21:41.041" v="99" actId="207"/>
        <pc:sldMkLst>
          <pc:docMk/>
          <pc:sldMk cId="4252444990" sldId="301"/>
        </pc:sldMkLst>
        <pc:spChg chg="mod">
          <ac:chgData name="Mukesh Sekar" userId="3c5cfd04-35e4-408d-ae58-42dff3b60fa3" providerId="ADAL" clId="{5397399D-2258-401D-ACDA-CBC3E5C3EE81}" dt="2023-08-10T06:21:41.041" v="99" actId="207"/>
          <ac:spMkLst>
            <pc:docMk/>
            <pc:sldMk cId="4252444990" sldId="301"/>
            <ac:spMk id="8" creationId="{420B79F6-92EA-4196-9F30-588E86A6173E}"/>
          </ac:spMkLst>
        </pc:spChg>
      </pc:sldChg>
      <pc:sldChg chg="modSp mod">
        <pc:chgData name="Mukesh Sekar" userId="3c5cfd04-35e4-408d-ae58-42dff3b60fa3" providerId="ADAL" clId="{5397399D-2258-401D-ACDA-CBC3E5C3EE81}" dt="2023-08-10T06:34:36.176" v="103" actId="207"/>
        <pc:sldMkLst>
          <pc:docMk/>
          <pc:sldMk cId="3386062247" sldId="303"/>
        </pc:sldMkLst>
        <pc:spChg chg="mod">
          <ac:chgData name="Mukesh Sekar" userId="3c5cfd04-35e4-408d-ae58-42dff3b60fa3" providerId="ADAL" clId="{5397399D-2258-401D-ACDA-CBC3E5C3EE81}" dt="2023-08-10T06:34:08.409" v="101" actId="207"/>
          <ac:spMkLst>
            <pc:docMk/>
            <pc:sldMk cId="3386062247" sldId="303"/>
            <ac:spMk id="14" creationId="{A8BF004B-74BF-4EB4-A1EE-FB3DFD9BAFBB}"/>
          </ac:spMkLst>
        </pc:spChg>
        <pc:spChg chg="mod">
          <ac:chgData name="Mukesh Sekar" userId="3c5cfd04-35e4-408d-ae58-42dff3b60fa3" providerId="ADAL" clId="{5397399D-2258-401D-ACDA-CBC3E5C3EE81}" dt="2023-08-10T06:34:33.032" v="102" actId="207"/>
          <ac:spMkLst>
            <pc:docMk/>
            <pc:sldMk cId="3386062247" sldId="303"/>
            <ac:spMk id="16" creationId="{DC1F19EB-D70C-4493-AF38-B3F3D16E5E1E}"/>
          </ac:spMkLst>
        </pc:spChg>
        <pc:spChg chg="mod">
          <ac:chgData name="Mukesh Sekar" userId="3c5cfd04-35e4-408d-ae58-42dff3b60fa3" providerId="ADAL" clId="{5397399D-2258-401D-ACDA-CBC3E5C3EE81}" dt="2023-08-10T06:34:36.176" v="103" actId="207"/>
          <ac:spMkLst>
            <pc:docMk/>
            <pc:sldMk cId="3386062247" sldId="303"/>
            <ac:spMk id="17" creationId="{748893EB-9497-426F-A45C-C543BC70F9C8}"/>
          </ac:spMkLst>
        </pc:spChg>
      </pc:sldChg>
      <pc:sldChg chg="modSp mod">
        <pc:chgData name="Mukesh Sekar" userId="3c5cfd04-35e4-408d-ae58-42dff3b60fa3" providerId="ADAL" clId="{5397399D-2258-401D-ACDA-CBC3E5C3EE81}" dt="2023-08-10T06:18:22.373" v="56" actId="207"/>
        <pc:sldMkLst>
          <pc:docMk/>
          <pc:sldMk cId="2775299062" sldId="304"/>
        </pc:sldMkLst>
        <pc:spChg chg="mod">
          <ac:chgData name="Mukesh Sekar" userId="3c5cfd04-35e4-408d-ae58-42dff3b60fa3" providerId="ADAL" clId="{5397399D-2258-401D-ACDA-CBC3E5C3EE81}" dt="2023-08-10T06:18:12.140" v="53" actId="207"/>
          <ac:spMkLst>
            <pc:docMk/>
            <pc:sldMk cId="2775299062" sldId="304"/>
            <ac:spMk id="15" creationId="{666A4356-FDE1-4EF3-9188-F6E990F07E35}"/>
          </ac:spMkLst>
        </pc:spChg>
        <pc:spChg chg="mod">
          <ac:chgData name="Mukesh Sekar" userId="3c5cfd04-35e4-408d-ae58-42dff3b60fa3" providerId="ADAL" clId="{5397399D-2258-401D-ACDA-CBC3E5C3EE81}" dt="2023-08-10T06:18:05.773" v="52" actId="207"/>
          <ac:spMkLst>
            <pc:docMk/>
            <pc:sldMk cId="2775299062" sldId="304"/>
            <ac:spMk id="16" creationId="{23BA3029-406D-46CC-9B76-1F0FCA50CAD7}"/>
          </ac:spMkLst>
        </pc:spChg>
        <pc:spChg chg="mod">
          <ac:chgData name="Mukesh Sekar" userId="3c5cfd04-35e4-408d-ae58-42dff3b60fa3" providerId="ADAL" clId="{5397399D-2258-401D-ACDA-CBC3E5C3EE81}" dt="2023-08-10T06:18:18.365" v="54" actId="207"/>
          <ac:spMkLst>
            <pc:docMk/>
            <pc:sldMk cId="2775299062" sldId="304"/>
            <ac:spMk id="29" creationId="{A0FCF847-1C71-40C0-A413-34411AC01887}"/>
          </ac:spMkLst>
        </pc:spChg>
        <pc:spChg chg="mod">
          <ac:chgData name="Mukesh Sekar" userId="3c5cfd04-35e4-408d-ae58-42dff3b60fa3" providerId="ADAL" clId="{5397399D-2258-401D-ACDA-CBC3E5C3EE81}" dt="2023-08-10T06:18:20.013" v="55" actId="207"/>
          <ac:spMkLst>
            <pc:docMk/>
            <pc:sldMk cId="2775299062" sldId="304"/>
            <ac:spMk id="30" creationId="{5243B213-0824-4C63-9AD6-68C009F5207C}"/>
          </ac:spMkLst>
        </pc:spChg>
        <pc:spChg chg="mod">
          <ac:chgData name="Mukesh Sekar" userId="3c5cfd04-35e4-408d-ae58-42dff3b60fa3" providerId="ADAL" clId="{5397399D-2258-401D-ACDA-CBC3E5C3EE81}" dt="2023-08-10T06:18:22.373" v="56" actId="207"/>
          <ac:spMkLst>
            <pc:docMk/>
            <pc:sldMk cId="2775299062" sldId="304"/>
            <ac:spMk id="31" creationId="{872B2961-8C5C-4D90-9D09-6A416DEC81FE}"/>
          </ac:spMkLst>
        </pc:spChg>
      </pc:sldChg>
      <pc:sldChg chg="modSp mod">
        <pc:chgData name="Mukesh Sekar" userId="3c5cfd04-35e4-408d-ae58-42dff3b60fa3" providerId="ADAL" clId="{5397399D-2258-401D-ACDA-CBC3E5C3EE81}" dt="2023-08-10T06:21:37.097" v="98" actId="207"/>
        <pc:sldMkLst>
          <pc:docMk/>
          <pc:sldMk cId="1864649740" sldId="305"/>
        </pc:sldMkLst>
        <pc:spChg chg="mod">
          <ac:chgData name="Mukesh Sekar" userId="3c5cfd04-35e4-408d-ae58-42dff3b60fa3" providerId="ADAL" clId="{5397399D-2258-401D-ACDA-CBC3E5C3EE81}" dt="2023-08-10T06:21:37.097" v="98" actId="207"/>
          <ac:spMkLst>
            <pc:docMk/>
            <pc:sldMk cId="1864649740" sldId="305"/>
            <ac:spMk id="10" creationId="{0A771B14-0B36-43EC-95F8-F92234872872}"/>
          </ac:spMkLst>
        </pc:spChg>
        <pc:picChg chg="mod">
          <ac:chgData name="Mukesh Sekar" userId="3c5cfd04-35e4-408d-ae58-42dff3b60fa3" providerId="ADAL" clId="{5397399D-2258-401D-ACDA-CBC3E5C3EE81}" dt="2023-08-10T05:58:34.698" v="2" actId="14100"/>
          <ac:picMkLst>
            <pc:docMk/>
            <pc:sldMk cId="1864649740" sldId="305"/>
            <ac:picMk id="13" creationId="{3326820D-60EA-4C78-AF92-94F74E9AD569}"/>
          </ac:picMkLst>
        </pc:picChg>
      </pc:sldChg>
      <pc:sldChg chg="modSp mod">
        <pc:chgData name="Mukesh Sekar" userId="3c5cfd04-35e4-408d-ae58-42dff3b60fa3" providerId="ADAL" clId="{5397399D-2258-401D-ACDA-CBC3E5C3EE81}" dt="2023-08-10T06:03:41.775" v="4" actId="207"/>
        <pc:sldMkLst>
          <pc:docMk/>
          <pc:sldMk cId="282072773" sldId="309"/>
        </pc:sldMkLst>
        <pc:spChg chg="mod">
          <ac:chgData name="Mukesh Sekar" userId="3c5cfd04-35e4-408d-ae58-42dff3b60fa3" providerId="ADAL" clId="{5397399D-2258-401D-ACDA-CBC3E5C3EE81}" dt="2023-08-10T06:03:41.775" v="4" actId="207"/>
          <ac:spMkLst>
            <pc:docMk/>
            <pc:sldMk cId="282072773" sldId="309"/>
            <ac:spMk id="20" creationId="{42A3A755-05BD-47F7-8351-A3D37AB6AA4B}"/>
          </ac:spMkLst>
        </pc:spChg>
      </pc:sldChg>
      <pc:sldChg chg="modSp mod">
        <pc:chgData name="Mukesh Sekar" userId="3c5cfd04-35e4-408d-ae58-42dff3b60fa3" providerId="ADAL" clId="{5397399D-2258-401D-ACDA-CBC3E5C3EE81}" dt="2023-08-10T06:21:09.433" v="97" actId="179"/>
        <pc:sldMkLst>
          <pc:docMk/>
          <pc:sldMk cId="1849727041" sldId="310"/>
        </pc:sldMkLst>
        <pc:spChg chg="mod">
          <ac:chgData name="Mukesh Sekar" userId="3c5cfd04-35e4-408d-ae58-42dff3b60fa3" providerId="ADAL" clId="{5397399D-2258-401D-ACDA-CBC3E5C3EE81}" dt="2023-08-10T06:21:09.433" v="97" actId="179"/>
          <ac:spMkLst>
            <pc:docMk/>
            <pc:sldMk cId="1849727041" sldId="310"/>
            <ac:spMk id="21" creationId="{50B2E8FE-AFF7-44FF-B63E-7F1A7482916B}"/>
          </ac:spMkLst>
        </pc:spChg>
      </pc:sldChg>
      <pc:sldChg chg="modSp mod">
        <pc:chgData name="Mukesh Sekar" userId="3c5cfd04-35e4-408d-ae58-42dff3b60fa3" providerId="ADAL" clId="{5397399D-2258-401D-ACDA-CBC3E5C3EE81}" dt="2023-08-10T06:03:47.535" v="6" actId="207"/>
        <pc:sldMkLst>
          <pc:docMk/>
          <pc:sldMk cId="1853340046" sldId="311"/>
        </pc:sldMkLst>
        <pc:spChg chg="mod">
          <ac:chgData name="Mukesh Sekar" userId="3c5cfd04-35e4-408d-ae58-42dff3b60fa3" providerId="ADAL" clId="{5397399D-2258-401D-ACDA-CBC3E5C3EE81}" dt="2023-08-10T06:03:47.535" v="6" actId="207"/>
          <ac:spMkLst>
            <pc:docMk/>
            <pc:sldMk cId="1853340046" sldId="311"/>
            <ac:spMk id="6" creationId="{E564186E-49B0-49EF-9130-D378189017D2}"/>
          </ac:spMkLst>
        </pc:spChg>
      </pc:sldChg>
      <pc:sldChg chg="modSp mod">
        <pc:chgData name="Mukesh Sekar" userId="3c5cfd04-35e4-408d-ae58-42dff3b60fa3" providerId="ADAL" clId="{5397399D-2258-401D-ACDA-CBC3E5C3EE81}" dt="2023-08-11T05:32:59.465" v="124" actId="1038"/>
        <pc:sldMkLst>
          <pc:docMk/>
          <pc:sldMk cId="3746167600" sldId="312"/>
        </pc:sldMkLst>
        <pc:spChg chg="mod">
          <ac:chgData name="Mukesh Sekar" userId="3c5cfd04-35e4-408d-ae58-42dff3b60fa3" providerId="ADAL" clId="{5397399D-2258-401D-ACDA-CBC3E5C3EE81}" dt="2023-08-11T05:32:59.465" v="124" actId="1038"/>
          <ac:spMkLst>
            <pc:docMk/>
            <pc:sldMk cId="3746167600" sldId="312"/>
            <ac:spMk id="9" creationId="{6EBADF6B-1E93-47D2-8861-E256435CB7C2}"/>
          </ac:spMkLst>
        </pc:spChg>
        <pc:picChg chg="mod">
          <ac:chgData name="Mukesh Sekar" userId="3c5cfd04-35e4-408d-ae58-42dff3b60fa3" providerId="ADAL" clId="{5397399D-2258-401D-ACDA-CBC3E5C3EE81}" dt="2023-08-11T05:32:59.465" v="124" actId="1038"/>
          <ac:picMkLst>
            <pc:docMk/>
            <pc:sldMk cId="3746167600" sldId="312"/>
            <ac:picMk id="11" creationId="{3FB3576F-A5F8-4A75-9BD6-EE9165137566}"/>
          </ac:picMkLst>
        </pc:picChg>
      </pc:sldChg>
    </pc:docChg>
  </pc:docChgLst>
  <pc:docChgLst>
    <pc:chgData name="Vikas Singh" userId="41e88e25-583f-4ea6-978b-2322b3c60e9f" providerId="ADAL" clId="{D21A152A-6AD2-4329-9C69-35AD92720110}"/>
    <pc:docChg chg="undo custSel modSld">
      <pc:chgData name="Vikas Singh" userId="41e88e25-583f-4ea6-978b-2322b3c60e9f" providerId="ADAL" clId="{D21A152A-6AD2-4329-9C69-35AD92720110}" dt="2023-12-08T05:12:07.694" v="93" actId="20577"/>
      <pc:docMkLst>
        <pc:docMk/>
      </pc:docMkLst>
      <pc:sldChg chg="modSp mod">
        <pc:chgData name="Vikas Singh" userId="41e88e25-583f-4ea6-978b-2322b3c60e9f" providerId="ADAL" clId="{D21A152A-6AD2-4329-9C69-35AD92720110}" dt="2023-12-08T05:02:43.906" v="0" actId="2"/>
        <pc:sldMkLst>
          <pc:docMk/>
          <pc:sldMk cId="1712883078" sldId="262"/>
        </pc:sldMkLst>
        <pc:graphicFrameChg chg="modGraphic">
          <ac:chgData name="Vikas Singh" userId="41e88e25-583f-4ea6-978b-2322b3c60e9f" providerId="ADAL" clId="{D21A152A-6AD2-4329-9C69-35AD92720110}" dt="2023-12-08T05:02:43.906" v="0" actId="2"/>
          <ac:graphicFrameMkLst>
            <pc:docMk/>
            <pc:sldMk cId="1712883078" sldId="262"/>
            <ac:graphicFrameMk id="5" creationId="{84EE6B06-51D1-E41C-BF37-C1CB713CD403}"/>
          </ac:graphicFrameMkLst>
        </pc:graphicFrameChg>
      </pc:sldChg>
      <pc:sldChg chg="modSp mod">
        <pc:chgData name="Vikas Singh" userId="41e88e25-583f-4ea6-978b-2322b3c60e9f" providerId="ADAL" clId="{D21A152A-6AD2-4329-9C69-35AD92720110}" dt="2023-12-08T05:11:10.977" v="87" actId="948"/>
        <pc:sldMkLst>
          <pc:docMk/>
          <pc:sldMk cId="1203954558" sldId="290"/>
        </pc:sldMkLst>
        <pc:spChg chg="mod">
          <ac:chgData name="Vikas Singh" userId="41e88e25-583f-4ea6-978b-2322b3c60e9f" providerId="ADAL" clId="{D21A152A-6AD2-4329-9C69-35AD92720110}" dt="2023-12-08T05:11:10.977" v="87" actId="948"/>
          <ac:spMkLst>
            <pc:docMk/>
            <pc:sldMk cId="1203954558" sldId="290"/>
            <ac:spMk id="2" creationId="{E5F1844A-5BF4-415F-FDC8-E0FDCD0B066F}"/>
          </ac:spMkLst>
        </pc:spChg>
      </pc:sldChg>
      <pc:sldChg chg="modSp mod">
        <pc:chgData name="Vikas Singh" userId="41e88e25-583f-4ea6-978b-2322b3c60e9f" providerId="ADAL" clId="{D21A152A-6AD2-4329-9C69-35AD92720110}" dt="2023-12-08T05:12:07.694" v="93" actId="20577"/>
        <pc:sldMkLst>
          <pc:docMk/>
          <pc:sldMk cId="3912698249" sldId="292"/>
        </pc:sldMkLst>
        <pc:spChg chg="mod">
          <ac:chgData name="Vikas Singh" userId="41e88e25-583f-4ea6-978b-2322b3c60e9f" providerId="ADAL" clId="{D21A152A-6AD2-4329-9C69-35AD92720110}" dt="2023-12-08T05:12:07.694" v="93" actId="20577"/>
          <ac:spMkLst>
            <pc:docMk/>
            <pc:sldMk cId="3912698249" sldId="292"/>
            <ac:spMk id="2" creationId="{38609930-E091-D249-55C9-057BA5252D58}"/>
          </ac:spMkLst>
        </pc:spChg>
        <pc:spChg chg="mod">
          <ac:chgData name="Vikas Singh" userId="41e88e25-583f-4ea6-978b-2322b3c60e9f" providerId="ADAL" clId="{D21A152A-6AD2-4329-9C69-35AD92720110}" dt="2023-12-08T05:06:39.261" v="51" actId="20577"/>
          <ac:spMkLst>
            <pc:docMk/>
            <pc:sldMk cId="3912698249" sldId="292"/>
            <ac:spMk id="10" creationId="{4ECAA8A0-D9CA-E10E-D1AF-B79F97EC2FDC}"/>
          </ac:spMkLst>
        </pc:spChg>
      </pc:sldChg>
      <pc:sldChg chg="addSp delSp modSp mod">
        <pc:chgData name="Vikas Singh" userId="41e88e25-583f-4ea6-978b-2322b3c60e9f" providerId="ADAL" clId="{D21A152A-6AD2-4329-9C69-35AD92720110}" dt="2023-12-08T05:07:12.145" v="53"/>
        <pc:sldMkLst>
          <pc:docMk/>
          <pc:sldMk cId="444844242" sldId="304"/>
        </pc:sldMkLst>
        <pc:spChg chg="add mod">
          <ac:chgData name="Vikas Singh" userId="41e88e25-583f-4ea6-978b-2322b3c60e9f" providerId="ADAL" clId="{D21A152A-6AD2-4329-9C69-35AD92720110}" dt="2023-12-08T05:07:12.145" v="53"/>
          <ac:spMkLst>
            <pc:docMk/>
            <pc:sldMk cId="444844242" sldId="304"/>
            <ac:spMk id="2" creationId="{85C284FD-5E10-3B8D-ACA9-02A09ACE6DEC}"/>
          </ac:spMkLst>
        </pc:spChg>
        <pc:spChg chg="mod">
          <ac:chgData name="Vikas Singh" userId="41e88e25-583f-4ea6-978b-2322b3c60e9f" providerId="ADAL" clId="{D21A152A-6AD2-4329-9C69-35AD92720110}" dt="2023-12-08T05:02:45.758" v="1" actId="2"/>
          <ac:spMkLst>
            <pc:docMk/>
            <pc:sldMk cId="444844242" sldId="304"/>
            <ac:spMk id="9" creationId="{986104C9-122C-88A5-F03E-5232A0674E35}"/>
          </ac:spMkLst>
        </pc:spChg>
        <pc:spChg chg="del mod">
          <ac:chgData name="Vikas Singh" userId="41e88e25-583f-4ea6-978b-2322b3c60e9f" providerId="ADAL" clId="{D21A152A-6AD2-4329-9C69-35AD92720110}" dt="2023-12-08T05:07:11.242" v="52" actId="478"/>
          <ac:spMkLst>
            <pc:docMk/>
            <pc:sldMk cId="444844242" sldId="304"/>
            <ac:spMk id="14" creationId="{5EEB2770-D241-9ABD-7253-8D61D9AE4A20}"/>
          </ac:spMkLst>
        </pc:spChg>
      </pc:sldChg>
      <pc:sldChg chg="modSp mod">
        <pc:chgData name="Vikas Singh" userId="41e88e25-583f-4ea6-978b-2322b3c60e9f" providerId="ADAL" clId="{D21A152A-6AD2-4329-9C69-35AD92720110}" dt="2023-12-08T05:06:16.090" v="25" actId="20577"/>
        <pc:sldMkLst>
          <pc:docMk/>
          <pc:sldMk cId="4194178096" sldId="313"/>
        </pc:sldMkLst>
        <pc:spChg chg="mod">
          <ac:chgData name="Vikas Singh" userId="41e88e25-583f-4ea6-978b-2322b3c60e9f" providerId="ADAL" clId="{D21A152A-6AD2-4329-9C69-35AD92720110}" dt="2023-12-08T05:06:16.090" v="25" actId="20577"/>
          <ac:spMkLst>
            <pc:docMk/>
            <pc:sldMk cId="4194178096" sldId="313"/>
            <ac:spMk id="2" creationId="{6C4D9D06-D0D1-F356-F2D6-455672D87422}"/>
          </ac:spMkLst>
        </pc:spChg>
      </pc:sldChg>
      <pc:sldChg chg="modSp mod">
        <pc:chgData name="Vikas Singh" userId="41e88e25-583f-4ea6-978b-2322b3c60e9f" providerId="ADAL" clId="{D21A152A-6AD2-4329-9C69-35AD92720110}" dt="2023-12-08T05:06:22.076" v="39" actId="20577"/>
        <pc:sldMkLst>
          <pc:docMk/>
          <pc:sldMk cId="2191669352" sldId="314"/>
        </pc:sldMkLst>
        <pc:spChg chg="mod">
          <ac:chgData name="Vikas Singh" userId="41e88e25-583f-4ea6-978b-2322b3c60e9f" providerId="ADAL" clId="{D21A152A-6AD2-4329-9C69-35AD92720110}" dt="2023-12-08T05:06:22.076" v="39" actId="20577"/>
          <ac:spMkLst>
            <pc:docMk/>
            <pc:sldMk cId="2191669352" sldId="314"/>
            <ac:spMk id="2" creationId="{3783110D-4423-4789-E4D7-2F110848FC2D}"/>
          </ac:spMkLst>
        </pc:spChg>
      </pc:sldChg>
    </pc:docChg>
  </pc:docChgLst>
  <pc:docChgLst>
    <pc:chgData name="Rashmi Tarkeshwar Singh" userId="S::rashmi.tsingh@simplilearn.com::68a6778a-50ba-49c5-9a37-e67a9d27a7f7" providerId="AD" clId="Web-{D6D7E2B5-B211-EA9E-502C-9B265E27E0DA}"/>
    <pc:docChg chg="modSld">
      <pc:chgData name="Rashmi Tarkeshwar Singh" userId="S::rashmi.tsingh@simplilearn.com::68a6778a-50ba-49c5-9a37-e67a9d27a7f7" providerId="AD" clId="Web-{D6D7E2B5-B211-EA9E-502C-9B265E27E0DA}" dt="2023-12-12T10:53:47.712" v="14" actId="20577"/>
      <pc:docMkLst>
        <pc:docMk/>
      </pc:docMkLst>
      <pc:sldChg chg="modSp">
        <pc:chgData name="Rashmi Tarkeshwar Singh" userId="S::rashmi.tsingh@simplilearn.com::68a6778a-50ba-49c5-9a37-e67a9d27a7f7" providerId="AD" clId="Web-{D6D7E2B5-B211-EA9E-502C-9B265E27E0DA}" dt="2023-12-12T10:50:20.769" v="3" actId="20577"/>
        <pc:sldMkLst>
          <pc:docMk/>
          <pc:sldMk cId="1064107763" sldId="285"/>
        </pc:sldMkLst>
        <pc:spChg chg="mod">
          <ac:chgData name="Rashmi Tarkeshwar Singh" userId="S::rashmi.tsingh@simplilearn.com::68a6778a-50ba-49c5-9a37-e67a9d27a7f7" providerId="AD" clId="Web-{D6D7E2B5-B211-EA9E-502C-9B265E27E0DA}" dt="2023-12-12T10:50:20.769" v="3" actId="20577"/>
          <ac:spMkLst>
            <pc:docMk/>
            <pc:sldMk cId="1064107763" sldId="285"/>
            <ac:spMk id="2" creationId="{E499DE6C-A9AC-31AF-9C48-0BD21DCC4DC6}"/>
          </ac:spMkLst>
        </pc:spChg>
      </pc:sldChg>
      <pc:sldChg chg="modSp">
        <pc:chgData name="Rashmi Tarkeshwar Singh" userId="S::rashmi.tsingh@simplilearn.com::68a6778a-50ba-49c5-9a37-e67a9d27a7f7" providerId="AD" clId="Web-{D6D7E2B5-B211-EA9E-502C-9B265E27E0DA}" dt="2023-12-12T10:53:42.821" v="13" actId="20577"/>
        <pc:sldMkLst>
          <pc:docMk/>
          <pc:sldMk cId="1203954558" sldId="290"/>
        </pc:sldMkLst>
        <pc:spChg chg="mod">
          <ac:chgData name="Rashmi Tarkeshwar Singh" userId="S::rashmi.tsingh@simplilearn.com::68a6778a-50ba-49c5-9a37-e67a9d27a7f7" providerId="AD" clId="Web-{D6D7E2B5-B211-EA9E-502C-9B265E27E0DA}" dt="2023-12-12T10:53:42.821" v="13" actId="20577"/>
          <ac:spMkLst>
            <pc:docMk/>
            <pc:sldMk cId="1203954558" sldId="290"/>
            <ac:spMk id="15" creationId="{33DFE909-741B-87F5-A1D9-81A718074AA6}"/>
          </ac:spMkLst>
        </pc:spChg>
      </pc:sldChg>
      <pc:sldChg chg="modSp">
        <pc:chgData name="Rashmi Tarkeshwar Singh" userId="S::rashmi.tsingh@simplilearn.com::68a6778a-50ba-49c5-9a37-e67a9d27a7f7" providerId="AD" clId="Web-{D6D7E2B5-B211-EA9E-502C-9B265E27E0DA}" dt="2023-12-12T10:53:47.712" v="14" actId="20577"/>
        <pc:sldMkLst>
          <pc:docMk/>
          <pc:sldMk cId="1130038560" sldId="291"/>
        </pc:sldMkLst>
        <pc:spChg chg="mod">
          <ac:chgData name="Rashmi Tarkeshwar Singh" userId="S::rashmi.tsingh@simplilearn.com::68a6778a-50ba-49c5-9a37-e67a9d27a7f7" providerId="AD" clId="Web-{D6D7E2B5-B211-EA9E-502C-9B265E27E0DA}" dt="2023-12-12T10:52:31.350" v="7" actId="20577"/>
          <ac:spMkLst>
            <pc:docMk/>
            <pc:sldMk cId="1130038560" sldId="291"/>
            <ac:spMk id="2" creationId="{9F163895-CEC9-4CF6-F31A-B4DF90936B93}"/>
          </ac:spMkLst>
        </pc:spChg>
        <pc:spChg chg="mod">
          <ac:chgData name="Rashmi Tarkeshwar Singh" userId="S::rashmi.tsingh@simplilearn.com::68a6778a-50ba-49c5-9a37-e67a9d27a7f7" providerId="AD" clId="Web-{D6D7E2B5-B211-EA9E-502C-9B265E27E0DA}" dt="2023-12-12T10:53:47.712" v="14" actId="20577"/>
          <ac:spMkLst>
            <pc:docMk/>
            <pc:sldMk cId="1130038560" sldId="291"/>
            <ac:spMk id="13" creationId="{29F3A78F-D98D-2C91-6034-9E71B07C59D7}"/>
          </ac:spMkLst>
        </pc:spChg>
      </pc:sldChg>
      <pc:sldChg chg="modSp">
        <pc:chgData name="Rashmi Tarkeshwar Singh" userId="S::rashmi.tsingh@simplilearn.com::68a6778a-50ba-49c5-9a37-e67a9d27a7f7" providerId="AD" clId="Web-{D6D7E2B5-B211-EA9E-502C-9B265E27E0DA}" dt="2023-12-12T10:53:31.024" v="8" actId="20577"/>
        <pc:sldMkLst>
          <pc:docMk/>
          <pc:sldMk cId="444844242" sldId="304"/>
        </pc:sldMkLst>
        <pc:spChg chg="mod">
          <ac:chgData name="Rashmi Tarkeshwar Singh" userId="S::rashmi.tsingh@simplilearn.com::68a6778a-50ba-49c5-9a37-e67a9d27a7f7" providerId="AD" clId="Web-{D6D7E2B5-B211-EA9E-502C-9B265E27E0DA}" dt="2023-12-12T10:53:31.024" v="8" actId="20577"/>
          <ac:spMkLst>
            <pc:docMk/>
            <pc:sldMk cId="444844242" sldId="304"/>
            <ac:spMk id="2" creationId="{85C284FD-5E10-3B8D-ACA9-02A09ACE6DEC}"/>
          </ac:spMkLst>
        </pc:spChg>
      </pc:sldChg>
      <pc:sldChg chg="modSp">
        <pc:chgData name="Rashmi Tarkeshwar Singh" userId="S::rashmi.tsingh@simplilearn.com::68a6778a-50ba-49c5-9a37-e67a9d27a7f7" providerId="AD" clId="Web-{D6D7E2B5-B211-EA9E-502C-9B265E27E0DA}" dt="2023-12-12T10:53:34.993" v="9" actId="20577"/>
        <pc:sldMkLst>
          <pc:docMk/>
          <pc:sldMk cId="4194178096" sldId="313"/>
        </pc:sldMkLst>
        <pc:spChg chg="mod">
          <ac:chgData name="Rashmi Tarkeshwar Singh" userId="S::rashmi.tsingh@simplilearn.com::68a6778a-50ba-49c5-9a37-e67a9d27a7f7" providerId="AD" clId="Web-{D6D7E2B5-B211-EA9E-502C-9B265E27E0DA}" dt="2023-12-12T10:53:34.993" v="9" actId="20577"/>
          <ac:spMkLst>
            <pc:docMk/>
            <pc:sldMk cId="4194178096" sldId="313"/>
            <ac:spMk id="2" creationId="{6C4D9D06-D0D1-F356-F2D6-455672D87422}"/>
          </ac:spMkLst>
        </pc:spChg>
      </pc:sldChg>
      <pc:sldChg chg="modSp">
        <pc:chgData name="Rashmi Tarkeshwar Singh" userId="S::rashmi.tsingh@simplilearn.com::68a6778a-50ba-49c5-9a37-e67a9d27a7f7" providerId="AD" clId="Web-{D6D7E2B5-B211-EA9E-502C-9B265E27E0DA}" dt="2023-12-12T10:53:37.243" v="11" actId="20577"/>
        <pc:sldMkLst>
          <pc:docMk/>
          <pc:sldMk cId="2191669352" sldId="314"/>
        </pc:sldMkLst>
        <pc:spChg chg="mod">
          <ac:chgData name="Rashmi Tarkeshwar Singh" userId="S::rashmi.tsingh@simplilearn.com::68a6778a-50ba-49c5-9a37-e67a9d27a7f7" providerId="AD" clId="Web-{D6D7E2B5-B211-EA9E-502C-9B265E27E0DA}" dt="2023-12-12T10:53:37.243" v="11" actId="20577"/>
          <ac:spMkLst>
            <pc:docMk/>
            <pc:sldMk cId="2191669352" sldId="314"/>
            <ac:spMk id="2" creationId="{3783110D-4423-4789-E4D7-2F110848FC2D}"/>
          </ac:spMkLst>
        </pc:spChg>
      </pc:sldChg>
    </pc:docChg>
  </pc:docChgLst>
  <pc:docChgLst>
    <pc:chgData name="Ashish Jangid" userId="S::ashish.jangid@simplilearn.com::8cd4030e-dbfc-4468-87b9-2662d41edf95" providerId="AD" clId="Web-{28D8E4DA-B2F5-D9A6-6086-0370A326F869}"/>
    <pc:docChg chg="modSld">
      <pc:chgData name="Ashish Jangid" userId="S::ashish.jangid@simplilearn.com::8cd4030e-dbfc-4468-87b9-2662d41edf95" providerId="AD" clId="Web-{28D8E4DA-B2F5-D9A6-6086-0370A326F869}" dt="2023-12-12T06:50:54.935" v="205" actId="20577"/>
      <pc:docMkLst>
        <pc:docMk/>
      </pc:docMkLst>
      <pc:sldChg chg="modSp">
        <pc:chgData name="Ashish Jangid" userId="S::ashish.jangid@simplilearn.com::8cd4030e-dbfc-4468-87b9-2662d41edf95" providerId="AD" clId="Web-{28D8E4DA-B2F5-D9A6-6086-0370A326F869}" dt="2023-12-12T06:28:27.538" v="169" actId="20577"/>
        <pc:sldMkLst>
          <pc:docMk/>
          <pc:sldMk cId="1203954558" sldId="290"/>
        </pc:sldMkLst>
        <pc:spChg chg="mod">
          <ac:chgData name="Ashish Jangid" userId="S::ashish.jangid@simplilearn.com::8cd4030e-dbfc-4468-87b9-2662d41edf95" providerId="AD" clId="Web-{28D8E4DA-B2F5-D9A6-6086-0370A326F869}" dt="2023-12-12T06:28:27.538" v="169" actId="20577"/>
          <ac:spMkLst>
            <pc:docMk/>
            <pc:sldMk cId="1203954558" sldId="290"/>
            <ac:spMk id="2" creationId="{E5F1844A-5BF4-415F-FDC8-E0FDCD0B066F}"/>
          </ac:spMkLst>
        </pc:spChg>
      </pc:sldChg>
      <pc:sldChg chg="modSp">
        <pc:chgData name="Ashish Jangid" userId="S::ashish.jangid@simplilearn.com::8cd4030e-dbfc-4468-87b9-2662d41edf95" providerId="AD" clId="Web-{28D8E4DA-B2F5-D9A6-6086-0370A326F869}" dt="2023-12-12T06:50:54.935" v="205" actId="20577"/>
        <pc:sldMkLst>
          <pc:docMk/>
          <pc:sldMk cId="1130038560" sldId="291"/>
        </pc:sldMkLst>
        <pc:spChg chg="mod">
          <ac:chgData name="Ashish Jangid" userId="S::ashish.jangid@simplilearn.com::8cd4030e-dbfc-4468-87b9-2662d41edf95" providerId="AD" clId="Web-{28D8E4DA-B2F5-D9A6-6086-0370A326F869}" dt="2023-12-12T06:50:54.935" v="205" actId="20577"/>
          <ac:spMkLst>
            <pc:docMk/>
            <pc:sldMk cId="1130038560" sldId="291"/>
            <ac:spMk id="2" creationId="{9F163895-CEC9-4CF6-F31A-B4DF90936B93}"/>
          </ac:spMkLst>
        </pc:spChg>
      </pc:sldChg>
      <pc:sldChg chg="modSp">
        <pc:chgData name="Ashish Jangid" userId="S::ashish.jangid@simplilearn.com::8cd4030e-dbfc-4468-87b9-2662d41edf95" providerId="AD" clId="Web-{28D8E4DA-B2F5-D9A6-6086-0370A326F869}" dt="2023-12-12T06:07:00.305" v="7"/>
        <pc:sldMkLst>
          <pc:docMk/>
          <pc:sldMk cId="4045485158" sldId="301"/>
        </pc:sldMkLst>
        <pc:graphicFrameChg chg="mod modGraphic">
          <ac:chgData name="Ashish Jangid" userId="S::ashish.jangid@simplilearn.com::8cd4030e-dbfc-4468-87b9-2662d41edf95" providerId="AD" clId="Web-{28D8E4DA-B2F5-D9A6-6086-0370A326F869}" dt="2023-12-12T06:07:00.305" v="7"/>
          <ac:graphicFrameMkLst>
            <pc:docMk/>
            <pc:sldMk cId="4045485158" sldId="301"/>
            <ac:graphicFrameMk id="9" creationId="{E3DF5169-C028-77B2-4EB8-D0E8EFD7730E}"/>
          </ac:graphicFrameMkLst>
        </pc:graphicFrameChg>
      </pc:sldChg>
      <pc:sldChg chg="modSp">
        <pc:chgData name="Ashish Jangid" userId="S::ashish.jangid@simplilearn.com::8cd4030e-dbfc-4468-87b9-2662d41edf95" providerId="AD" clId="Web-{28D8E4DA-B2F5-D9A6-6086-0370A326F869}" dt="2023-12-12T06:25:14.906" v="159" actId="20577"/>
        <pc:sldMkLst>
          <pc:docMk/>
          <pc:sldMk cId="444844242" sldId="304"/>
        </pc:sldMkLst>
        <pc:spChg chg="mod">
          <ac:chgData name="Ashish Jangid" userId="S::ashish.jangid@simplilearn.com::8cd4030e-dbfc-4468-87b9-2662d41edf95" providerId="AD" clId="Web-{28D8E4DA-B2F5-D9A6-6086-0370A326F869}" dt="2023-12-12T06:25:14.906" v="159" actId="20577"/>
          <ac:spMkLst>
            <pc:docMk/>
            <pc:sldMk cId="444844242" sldId="304"/>
            <ac:spMk id="9" creationId="{986104C9-122C-88A5-F03E-5232A0674E35}"/>
          </ac:spMkLst>
        </pc:spChg>
      </pc:sldChg>
      <pc:sldChg chg="modSp">
        <pc:chgData name="Ashish Jangid" userId="S::ashish.jangid@simplilearn.com::8cd4030e-dbfc-4468-87b9-2662d41edf95" providerId="AD" clId="Web-{28D8E4DA-B2F5-D9A6-6086-0370A326F869}" dt="2023-12-12T06:26:12.939" v="164" actId="20577"/>
        <pc:sldMkLst>
          <pc:docMk/>
          <pc:sldMk cId="2191669352" sldId="314"/>
        </pc:sldMkLst>
        <pc:spChg chg="mod">
          <ac:chgData name="Ashish Jangid" userId="S::ashish.jangid@simplilearn.com::8cd4030e-dbfc-4468-87b9-2662d41edf95" providerId="AD" clId="Web-{28D8E4DA-B2F5-D9A6-6086-0370A326F869}" dt="2023-12-12T06:26:12.939" v="164" actId="20577"/>
          <ac:spMkLst>
            <pc:docMk/>
            <pc:sldMk cId="2191669352" sldId="314"/>
            <ac:spMk id="9" creationId="{986104C9-122C-88A5-F03E-5232A0674E35}"/>
          </ac:spMkLst>
        </pc:spChg>
      </pc:sldChg>
    </pc:docChg>
  </pc:docChgLst>
  <pc:docChgLst>
    <pc:chgData name="Ashish Jangid" userId="8cd4030e-dbfc-4468-87b9-2662d41edf95" providerId="ADAL" clId="{D2FF7EFF-8DA9-42F5-91DC-F2298C383E30}"/>
    <pc:docChg chg="undo custSel modSld">
      <pc:chgData name="Ashish Jangid" userId="8cd4030e-dbfc-4468-87b9-2662d41edf95" providerId="ADAL" clId="{D2FF7EFF-8DA9-42F5-91DC-F2298C383E30}" dt="2023-12-13T11:57:46.763" v="112" actId="11"/>
      <pc:docMkLst>
        <pc:docMk/>
      </pc:docMkLst>
      <pc:sldChg chg="modSp mod">
        <pc:chgData name="Ashish Jangid" userId="8cd4030e-dbfc-4468-87b9-2662d41edf95" providerId="ADAL" clId="{D2FF7EFF-8DA9-42F5-91DC-F2298C383E30}" dt="2023-12-13T11:49:57.525" v="6" actId="11"/>
        <pc:sldMkLst>
          <pc:docMk/>
          <pc:sldMk cId="1064107763" sldId="285"/>
        </pc:sldMkLst>
        <pc:spChg chg="mod">
          <ac:chgData name="Ashish Jangid" userId="8cd4030e-dbfc-4468-87b9-2662d41edf95" providerId="ADAL" clId="{D2FF7EFF-8DA9-42F5-91DC-F2298C383E30}" dt="2023-12-13T11:49:57.525" v="6" actId="11"/>
          <ac:spMkLst>
            <pc:docMk/>
            <pc:sldMk cId="1064107763" sldId="285"/>
            <ac:spMk id="2" creationId="{E499DE6C-A9AC-31AF-9C48-0BD21DCC4DC6}"/>
          </ac:spMkLst>
        </pc:spChg>
      </pc:sldChg>
      <pc:sldChg chg="modSp mod">
        <pc:chgData name="Ashish Jangid" userId="8cd4030e-dbfc-4468-87b9-2662d41edf95" providerId="ADAL" clId="{D2FF7EFF-8DA9-42F5-91DC-F2298C383E30}" dt="2023-12-13T11:49:22.443" v="5" actId="11"/>
        <pc:sldMkLst>
          <pc:docMk/>
          <pc:sldMk cId="2634443592" sldId="286"/>
        </pc:sldMkLst>
        <pc:spChg chg="mod">
          <ac:chgData name="Ashish Jangid" userId="8cd4030e-dbfc-4468-87b9-2662d41edf95" providerId="ADAL" clId="{D2FF7EFF-8DA9-42F5-91DC-F2298C383E30}" dt="2023-12-13T11:49:22.443" v="5" actId="11"/>
          <ac:spMkLst>
            <pc:docMk/>
            <pc:sldMk cId="2634443592" sldId="286"/>
            <ac:spMk id="12" creationId="{6052FAD8-ED38-639A-8CEC-30D5EBC171E3}"/>
          </ac:spMkLst>
        </pc:spChg>
      </pc:sldChg>
      <pc:sldChg chg="modSp mod">
        <pc:chgData name="Ashish Jangid" userId="8cd4030e-dbfc-4468-87b9-2662d41edf95" providerId="ADAL" clId="{D2FF7EFF-8DA9-42F5-91DC-F2298C383E30}" dt="2023-12-13T11:51:49.998" v="38" actId="12"/>
        <pc:sldMkLst>
          <pc:docMk/>
          <pc:sldMk cId="1203954558" sldId="290"/>
        </pc:sldMkLst>
        <pc:spChg chg="mod">
          <ac:chgData name="Ashish Jangid" userId="8cd4030e-dbfc-4468-87b9-2662d41edf95" providerId="ADAL" clId="{D2FF7EFF-8DA9-42F5-91DC-F2298C383E30}" dt="2023-12-13T11:51:49.998" v="38" actId="12"/>
          <ac:spMkLst>
            <pc:docMk/>
            <pc:sldMk cId="1203954558" sldId="290"/>
            <ac:spMk id="2" creationId="{E5F1844A-5BF4-415F-FDC8-E0FDCD0B066F}"/>
          </ac:spMkLst>
        </pc:spChg>
      </pc:sldChg>
      <pc:sldChg chg="modSp mod">
        <pc:chgData name="Ashish Jangid" userId="8cd4030e-dbfc-4468-87b9-2662d41edf95" providerId="ADAL" clId="{D2FF7EFF-8DA9-42F5-91DC-F2298C383E30}" dt="2023-12-13T11:54:19.672" v="78" actId="20577"/>
        <pc:sldMkLst>
          <pc:docMk/>
          <pc:sldMk cId="1130038560" sldId="291"/>
        </pc:sldMkLst>
        <pc:spChg chg="mod">
          <ac:chgData name="Ashish Jangid" userId="8cd4030e-dbfc-4468-87b9-2662d41edf95" providerId="ADAL" clId="{D2FF7EFF-8DA9-42F5-91DC-F2298C383E30}" dt="2023-12-13T11:54:19.672" v="78" actId="20577"/>
          <ac:spMkLst>
            <pc:docMk/>
            <pc:sldMk cId="1130038560" sldId="291"/>
            <ac:spMk id="2" creationId="{9F163895-CEC9-4CF6-F31A-B4DF90936B93}"/>
          </ac:spMkLst>
        </pc:spChg>
      </pc:sldChg>
      <pc:sldChg chg="modSp mod">
        <pc:chgData name="Ashish Jangid" userId="8cd4030e-dbfc-4468-87b9-2662d41edf95" providerId="ADAL" clId="{D2FF7EFF-8DA9-42F5-91DC-F2298C383E30}" dt="2023-12-13T11:48:30.526" v="3" actId="179"/>
        <pc:sldMkLst>
          <pc:docMk/>
          <pc:sldMk cId="3912698249" sldId="292"/>
        </pc:sldMkLst>
        <pc:spChg chg="mod">
          <ac:chgData name="Ashish Jangid" userId="8cd4030e-dbfc-4468-87b9-2662d41edf95" providerId="ADAL" clId="{D2FF7EFF-8DA9-42F5-91DC-F2298C383E30}" dt="2023-12-13T11:48:30.526" v="3" actId="179"/>
          <ac:spMkLst>
            <pc:docMk/>
            <pc:sldMk cId="3912698249" sldId="292"/>
            <ac:spMk id="2" creationId="{38609930-E091-D249-55C9-057BA5252D58}"/>
          </ac:spMkLst>
        </pc:spChg>
      </pc:sldChg>
      <pc:sldChg chg="modSp mod">
        <pc:chgData name="Ashish Jangid" userId="8cd4030e-dbfc-4468-87b9-2662d41edf95" providerId="ADAL" clId="{D2FF7EFF-8DA9-42F5-91DC-F2298C383E30}" dt="2023-12-13T11:57:46.763" v="112" actId="11"/>
        <pc:sldMkLst>
          <pc:docMk/>
          <pc:sldMk cId="444844242" sldId="304"/>
        </pc:sldMkLst>
        <pc:spChg chg="mod">
          <ac:chgData name="Ashish Jangid" userId="8cd4030e-dbfc-4468-87b9-2662d41edf95" providerId="ADAL" clId="{D2FF7EFF-8DA9-42F5-91DC-F2298C383E30}" dt="2023-12-13T11:57:46.763" v="112" actId="11"/>
          <ac:spMkLst>
            <pc:docMk/>
            <pc:sldMk cId="444844242" sldId="304"/>
            <ac:spMk id="9" creationId="{986104C9-122C-88A5-F03E-5232A0674E35}"/>
          </ac:spMkLst>
        </pc:spChg>
      </pc:sldChg>
      <pc:sldChg chg="modSp mod">
        <pc:chgData name="Ashish Jangid" userId="8cd4030e-dbfc-4468-87b9-2662d41edf95" providerId="ADAL" clId="{D2FF7EFF-8DA9-42F5-91DC-F2298C383E30}" dt="2023-12-13T11:57:12.882" v="109" actId="11"/>
        <pc:sldMkLst>
          <pc:docMk/>
          <pc:sldMk cId="4194178096" sldId="313"/>
        </pc:sldMkLst>
        <pc:spChg chg="mod">
          <ac:chgData name="Ashish Jangid" userId="8cd4030e-dbfc-4468-87b9-2662d41edf95" providerId="ADAL" clId="{D2FF7EFF-8DA9-42F5-91DC-F2298C383E30}" dt="2023-12-13T11:57:12.882" v="109" actId="11"/>
          <ac:spMkLst>
            <pc:docMk/>
            <pc:sldMk cId="4194178096" sldId="313"/>
            <ac:spMk id="9" creationId="{986104C9-122C-88A5-F03E-5232A0674E35}"/>
          </ac:spMkLst>
        </pc:spChg>
      </pc:sldChg>
      <pc:sldChg chg="modSp mod">
        <pc:chgData name="Ashish Jangid" userId="8cd4030e-dbfc-4468-87b9-2662d41edf95" providerId="ADAL" clId="{D2FF7EFF-8DA9-42F5-91DC-F2298C383E30}" dt="2023-12-13T11:55:41.455" v="101" actId="1037"/>
        <pc:sldMkLst>
          <pc:docMk/>
          <pc:sldMk cId="2191669352" sldId="314"/>
        </pc:sldMkLst>
        <pc:spChg chg="mod">
          <ac:chgData name="Ashish Jangid" userId="8cd4030e-dbfc-4468-87b9-2662d41edf95" providerId="ADAL" clId="{D2FF7EFF-8DA9-42F5-91DC-F2298C383E30}" dt="2023-12-13T11:55:41.455" v="101" actId="1037"/>
          <ac:spMkLst>
            <pc:docMk/>
            <pc:sldMk cId="2191669352" sldId="314"/>
            <ac:spMk id="9" creationId="{986104C9-122C-88A5-F03E-5232A0674E35}"/>
          </ac:spMkLst>
        </pc:spChg>
      </pc:sldChg>
    </pc:docChg>
  </pc:docChgLst>
  <pc:docChgLst>
    <pc:chgData name="Ashish Jangid" userId="S::ashish.jangid@simplilearn.com::8cd4030e-dbfc-4468-87b9-2662d41edf95" providerId="AD" clId="Web-{F7BC2A8B-57B8-BB86-7365-B73DB096FBB9}"/>
    <pc:docChg chg="modSld">
      <pc:chgData name="Ashish Jangid" userId="S::ashish.jangid@simplilearn.com::8cd4030e-dbfc-4468-87b9-2662d41edf95" providerId="AD" clId="Web-{F7BC2A8B-57B8-BB86-7365-B73DB096FBB9}" dt="2023-12-12T08:40:41.594" v="139" actId="20577"/>
      <pc:docMkLst>
        <pc:docMk/>
      </pc:docMkLst>
      <pc:sldChg chg="modSp">
        <pc:chgData name="Ashish Jangid" userId="S::ashish.jangid@simplilearn.com::8cd4030e-dbfc-4468-87b9-2662d41edf95" providerId="AD" clId="Web-{F7BC2A8B-57B8-BB86-7365-B73DB096FBB9}" dt="2023-12-12T08:40:41.594" v="139" actId="20577"/>
        <pc:sldMkLst>
          <pc:docMk/>
          <pc:sldMk cId="1064107763" sldId="285"/>
        </pc:sldMkLst>
        <pc:spChg chg="mod">
          <ac:chgData name="Ashish Jangid" userId="S::ashish.jangid@simplilearn.com::8cd4030e-dbfc-4468-87b9-2662d41edf95" providerId="AD" clId="Web-{F7BC2A8B-57B8-BB86-7365-B73DB096FBB9}" dt="2023-12-12T08:40:41.594" v="139" actId="20577"/>
          <ac:spMkLst>
            <pc:docMk/>
            <pc:sldMk cId="1064107763" sldId="285"/>
            <ac:spMk id="2" creationId="{E499DE6C-A9AC-31AF-9C48-0BD21DCC4DC6}"/>
          </ac:spMkLst>
        </pc:spChg>
      </pc:sldChg>
    </pc:docChg>
  </pc:docChgLst>
  <pc:docChgLst>
    <pc:chgData name="Rashmi Tarkeshwar Singh" userId="68a6778a-50ba-49c5-9a37-e67a9d27a7f7" providerId="ADAL" clId="{D55EEE04-534E-4A1A-92B9-52A2D45810F9}"/>
    <pc:docChg chg="modSld">
      <pc:chgData name="Rashmi Tarkeshwar Singh" userId="68a6778a-50ba-49c5-9a37-e67a9d27a7f7" providerId="ADAL" clId="{D55EEE04-534E-4A1A-92B9-52A2D45810F9}" dt="2023-12-11T07:10:31.364" v="1" actId="20577"/>
      <pc:docMkLst>
        <pc:docMk/>
      </pc:docMkLst>
      <pc:sldChg chg="modSp mod">
        <pc:chgData name="Rashmi Tarkeshwar Singh" userId="68a6778a-50ba-49c5-9a37-e67a9d27a7f7" providerId="ADAL" clId="{D55EEE04-534E-4A1A-92B9-52A2D45810F9}" dt="2023-12-11T07:10:31.364" v="1" actId="20577"/>
        <pc:sldMkLst>
          <pc:docMk/>
          <pc:sldMk cId="1130038560" sldId="291"/>
        </pc:sldMkLst>
        <pc:spChg chg="mod">
          <ac:chgData name="Rashmi Tarkeshwar Singh" userId="68a6778a-50ba-49c5-9a37-e67a9d27a7f7" providerId="ADAL" clId="{D55EEE04-534E-4A1A-92B9-52A2D45810F9}" dt="2023-12-11T07:10:31.364" v="1" actId="20577"/>
          <ac:spMkLst>
            <pc:docMk/>
            <pc:sldMk cId="1130038560" sldId="291"/>
            <ac:spMk id="2" creationId="{9F163895-CEC9-4CF6-F31A-B4DF90936B93}"/>
          </ac:spMkLst>
        </pc:spChg>
      </pc:sldChg>
    </pc:docChg>
  </pc:docChgLst>
  <pc:docChgLst>
    <pc:chgData name="Roop Kumar" userId="ec229fc9-1ae5-4424-ad91-f4b472f033de" providerId="ADAL" clId="{E698A427-0F11-4EB8-B7C4-6895B53E50D8}"/>
    <pc:docChg chg="undo custSel addSld delSld modSld">
      <pc:chgData name="Roop Kumar" userId="ec229fc9-1ae5-4424-ad91-f4b472f033de" providerId="ADAL" clId="{E698A427-0F11-4EB8-B7C4-6895B53E50D8}" dt="2023-08-10T07:20:18.459" v="247"/>
      <pc:docMkLst>
        <pc:docMk/>
      </pc:docMkLst>
      <pc:sldChg chg="addSp delSp modSp mod modAnim">
        <pc:chgData name="Roop Kumar" userId="ec229fc9-1ae5-4424-ad91-f4b472f033de" providerId="ADAL" clId="{E698A427-0F11-4EB8-B7C4-6895B53E50D8}" dt="2023-08-10T07:20:18.459" v="247"/>
        <pc:sldMkLst>
          <pc:docMk/>
          <pc:sldMk cId="1641244694" sldId="298"/>
        </pc:sldMkLst>
        <pc:spChg chg="add mod">
          <ac:chgData name="Roop Kumar" userId="ec229fc9-1ae5-4424-ad91-f4b472f033de" providerId="ADAL" clId="{E698A427-0F11-4EB8-B7C4-6895B53E50D8}" dt="2023-08-10T07:20:18.458" v="245"/>
          <ac:spMkLst>
            <pc:docMk/>
            <pc:sldMk cId="1641244694" sldId="298"/>
            <ac:spMk id="3" creationId="{C757BF22-A780-D5FC-3ABF-75BD1AAED3AA}"/>
          </ac:spMkLst>
        </pc:spChg>
        <pc:spChg chg="del">
          <ac:chgData name="Roop Kumar" userId="ec229fc9-1ae5-4424-ad91-f4b472f033de" providerId="ADAL" clId="{E698A427-0F11-4EB8-B7C4-6895B53E50D8}" dt="2023-08-10T07:09:05.405" v="4" actId="478"/>
          <ac:spMkLst>
            <pc:docMk/>
            <pc:sldMk cId="1641244694" sldId="298"/>
            <ac:spMk id="5" creationId="{C83CB127-4144-DFA0-2C3C-5AD555EAE7EC}"/>
          </ac:spMkLst>
        </pc:spChg>
        <pc:cxnChg chg="add del mod replST">
          <ac:chgData name="Roop Kumar" userId="ec229fc9-1ae5-4424-ad91-f4b472f033de" providerId="ADAL" clId="{E698A427-0F11-4EB8-B7C4-6895B53E50D8}" dt="2023-08-10T07:20:18.459" v="247"/>
          <ac:cxnSpMkLst>
            <pc:docMk/>
            <pc:sldMk cId="1641244694" sldId="298"/>
            <ac:cxnSpMk id="2" creationId="{E5B67C5E-6D15-FE91-C4B7-5FEA16EBB02F}"/>
          </ac:cxnSpMkLst>
        </pc:cxnChg>
      </pc:sldChg>
      <pc:sldChg chg="addSp delSp modSp new del mod chgLayout">
        <pc:chgData name="Roop Kumar" userId="ec229fc9-1ae5-4424-ad91-f4b472f033de" providerId="ADAL" clId="{E698A427-0F11-4EB8-B7C4-6895B53E50D8}" dt="2023-08-10T07:20:07.639" v="219" actId="47"/>
        <pc:sldMkLst>
          <pc:docMk/>
          <pc:sldMk cId="178640933" sldId="313"/>
        </pc:sldMkLst>
        <pc:spChg chg="mod ord">
          <ac:chgData name="Roop Kumar" userId="ec229fc9-1ae5-4424-ad91-f4b472f033de" providerId="ADAL" clId="{E698A427-0F11-4EB8-B7C4-6895B53E50D8}" dt="2023-08-10T07:13:45.789" v="176" actId="6264"/>
          <ac:spMkLst>
            <pc:docMk/>
            <pc:sldMk cId="178640933" sldId="313"/>
            <ac:spMk id="2" creationId="{E2B0A9A3-F92C-9E33-775C-17411D989392}"/>
          </ac:spMkLst>
        </pc:spChg>
        <pc:spChg chg="del">
          <ac:chgData name="Roop Kumar" userId="ec229fc9-1ae5-4424-ad91-f4b472f033de" providerId="ADAL" clId="{E698A427-0F11-4EB8-B7C4-6895B53E50D8}" dt="2023-08-10T07:13:23.966" v="160" actId="6264"/>
          <ac:spMkLst>
            <pc:docMk/>
            <pc:sldMk cId="178640933" sldId="313"/>
            <ac:spMk id="3" creationId="{7B9154B0-B6E9-C423-B656-2CAD65A5C2C2}"/>
          </ac:spMkLst>
        </pc:spChg>
        <pc:spChg chg="mod ord">
          <ac:chgData name="Roop Kumar" userId="ec229fc9-1ae5-4424-ad91-f4b472f033de" providerId="ADAL" clId="{E698A427-0F11-4EB8-B7C4-6895B53E50D8}" dt="2023-08-10T07:13:45.789" v="176" actId="6264"/>
          <ac:spMkLst>
            <pc:docMk/>
            <pc:sldMk cId="178640933" sldId="313"/>
            <ac:spMk id="4" creationId="{0A17A669-5323-4145-8E76-65C4328554FC}"/>
          </ac:spMkLst>
        </pc:spChg>
        <pc:spChg chg="add del mod">
          <ac:chgData name="Roop Kumar" userId="ec229fc9-1ae5-4424-ad91-f4b472f033de" providerId="ADAL" clId="{E698A427-0F11-4EB8-B7C4-6895B53E50D8}" dt="2023-08-10T07:17:18.337" v="190" actId="478"/>
          <ac:spMkLst>
            <pc:docMk/>
            <pc:sldMk cId="178640933" sldId="313"/>
            <ac:spMk id="6" creationId="{AD556FC8-2261-7DF2-FEC0-2005E1507D95}"/>
          </ac:spMkLst>
        </pc:spChg>
        <pc:spChg chg="add del mod">
          <ac:chgData name="Roop Kumar" userId="ec229fc9-1ae5-4424-ad91-f4b472f033de" providerId="ADAL" clId="{E698A427-0F11-4EB8-B7C4-6895B53E50D8}" dt="2023-08-10T07:12:05.804" v="137"/>
          <ac:spMkLst>
            <pc:docMk/>
            <pc:sldMk cId="178640933" sldId="313"/>
            <ac:spMk id="9" creationId="{87CAA037-ED72-B214-2808-04B4AA14A073}"/>
          </ac:spMkLst>
        </pc:spChg>
        <pc:spChg chg="add del mod">
          <ac:chgData name="Roop Kumar" userId="ec229fc9-1ae5-4424-ad91-f4b472f033de" providerId="ADAL" clId="{E698A427-0F11-4EB8-B7C4-6895B53E50D8}" dt="2023-08-10T07:12:15.271" v="154" actId="478"/>
          <ac:spMkLst>
            <pc:docMk/>
            <pc:sldMk cId="178640933" sldId="313"/>
            <ac:spMk id="10" creationId="{700407BD-4AE4-A2C2-4D0C-031BB1E871EF}"/>
          </ac:spMkLst>
        </pc:spChg>
        <pc:spChg chg="add del mod">
          <ac:chgData name="Roop Kumar" userId="ec229fc9-1ae5-4424-ad91-f4b472f033de" providerId="ADAL" clId="{E698A427-0F11-4EB8-B7C4-6895B53E50D8}" dt="2023-08-10T07:13:23.966" v="160" actId="6264"/>
          <ac:spMkLst>
            <pc:docMk/>
            <pc:sldMk cId="178640933" sldId="313"/>
            <ac:spMk id="11" creationId="{77DC71DB-5D60-8A37-51D8-894050B9656A}"/>
          </ac:spMkLst>
        </pc:spChg>
        <pc:spChg chg="add del mod">
          <ac:chgData name="Roop Kumar" userId="ec229fc9-1ae5-4424-ad91-f4b472f033de" providerId="ADAL" clId="{E698A427-0F11-4EB8-B7C4-6895B53E50D8}" dt="2023-08-10T07:13:23.966" v="160" actId="6264"/>
          <ac:spMkLst>
            <pc:docMk/>
            <pc:sldMk cId="178640933" sldId="313"/>
            <ac:spMk id="12" creationId="{55758796-1E38-CB9C-00EA-CB1FD2A74CB3}"/>
          </ac:spMkLst>
        </pc:spChg>
        <pc:spChg chg="add del mod ord">
          <ac:chgData name="Roop Kumar" userId="ec229fc9-1ae5-4424-ad91-f4b472f033de" providerId="ADAL" clId="{E698A427-0F11-4EB8-B7C4-6895B53E50D8}" dt="2023-08-10T07:13:45.789" v="176" actId="6264"/>
          <ac:spMkLst>
            <pc:docMk/>
            <pc:sldMk cId="178640933" sldId="313"/>
            <ac:spMk id="13" creationId="{9C503B27-C2AE-2B1E-F315-9572B2244C67}"/>
          </ac:spMkLst>
        </pc:spChg>
        <pc:spChg chg="add mod">
          <ac:chgData name="Roop Kumar" userId="ec229fc9-1ae5-4424-ad91-f4b472f033de" providerId="ADAL" clId="{E698A427-0F11-4EB8-B7C4-6895B53E50D8}" dt="2023-08-10T07:15:53.113" v="189"/>
          <ac:spMkLst>
            <pc:docMk/>
            <pc:sldMk cId="178640933" sldId="313"/>
            <ac:spMk id="14" creationId="{4160D894-FCB0-17E0-C815-105C91AD9236}"/>
          </ac:spMkLst>
        </pc:spChg>
        <pc:spChg chg="add del mod">
          <ac:chgData name="Roop Kumar" userId="ec229fc9-1ae5-4424-ad91-f4b472f033de" providerId="ADAL" clId="{E698A427-0F11-4EB8-B7C4-6895B53E50D8}" dt="2023-08-10T07:13:45.789" v="176" actId="6264"/>
          <ac:spMkLst>
            <pc:docMk/>
            <pc:sldMk cId="178640933" sldId="313"/>
            <ac:spMk id="15" creationId="{3915EA94-BA88-A1F1-C29D-2FDF02681C87}"/>
          </ac:spMkLst>
        </pc:spChg>
        <pc:spChg chg="add del mod">
          <ac:chgData name="Roop Kumar" userId="ec229fc9-1ae5-4424-ad91-f4b472f033de" providerId="ADAL" clId="{E698A427-0F11-4EB8-B7C4-6895B53E50D8}" dt="2023-08-10T07:13:45.789" v="176" actId="6264"/>
          <ac:spMkLst>
            <pc:docMk/>
            <pc:sldMk cId="178640933" sldId="313"/>
            <ac:spMk id="16" creationId="{603A22C2-F067-7BC1-3A8E-A563DBF7A44C}"/>
          </ac:spMkLst>
        </pc:spChg>
        <pc:spChg chg="add mod ord">
          <ac:chgData name="Roop Kumar" userId="ec229fc9-1ae5-4424-ad91-f4b472f033de" providerId="ADAL" clId="{E698A427-0F11-4EB8-B7C4-6895B53E50D8}" dt="2023-08-10T07:13:45.789" v="176" actId="6264"/>
          <ac:spMkLst>
            <pc:docMk/>
            <pc:sldMk cId="178640933" sldId="313"/>
            <ac:spMk id="17" creationId="{183BF7A9-EB3F-243E-89A3-3130AF168B2D}"/>
          </ac:spMkLst>
        </pc:spChg>
        <pc:spChg chg="add mod">
          <ac:chgData name="Roop Kumar" userId="ec229fc9-1ae5-4424-ad91-f4b472f033de" providerId="ADAL" clId="{E698A427-0F11-4EB8-B7C4-6895B53E50D8}" dt="2023-08-10T07:17:21.623" v="216"/>
          <ac:spMkLst>
            <pc:docMk/>
            <pc:sldMk cId="178640933" sldId="313"/>
            <ac:spMk id="19" creationId="{13CEEB72-7643-C086-2BFE-5035AB310082}"/>
          </ac:spMkLst>
        </pc:spChg>
        <pc:cxnChg chg="add del mod replST">
          <ac:chgData name="Roop Kumar" userId="ec229fc9-1ae5-4424-ad91-f4b472f033de" providerId="ADAL" clId="{E698A427-0F11-4EB8-B7C4-6895B53E50D8}" dt="2023-08-10T07:09:42.099" v="43"/>
          <ac:cxnSpMkLst>
            <pc:docMk/>
            <pc:sldMk cId="178640933" sldId="313"/>
            <ac:cxnSpMk id="5" creationId="{FF392457-9D20-FAAB-C383-FF633E553909}"/>
          </ac:cxnSpMkLst>
        </pc:cxnChg>
        <pc:cxnChg chg="add del mod replST delST">
          <ac:chgData name="Roop Kumar" userId="ec229fc9-1ae5-4424-ad91-f4b472f033de" providerId="ADAL" clId="{E698A427-0F11-4EB8-B7C4-6895B53E50D8}" dt="2023-08-10T07:10:00.943" v="88"/>
          <ac:cxnSpMkLst>
            <pc:docMk/>
            <pc:sldMk cId="178640933" sldId="313"/>
            <ac:cxnSpMk id="7" creationId="{0BAE680C-FD0D-4D32-E9F9-FE5DFA927660}"/>
          </ac:cxnSpMkLst>
        </pc:cxnChg>
        <pc:cxnChg chg="add del mod replST">
          <ac:chgData name="Roop Kumar" userId="ec229fc9-1ae5-4424-ad91-f4b472f033de" providerId="ADAL" clId="{E698A427-0F11-4EB8-B7C4-6895B53E50D8}" dt="2023-08-10T07:10:35.959" v="112"/>
          <ac:cxnSpMkLst>
            <pc:docMk/>
            <pc:sldMk cId="178640933" sldId="313"/>
            <ac:cxnSpMk id="8" creationId="{F429A7CE-C894-C913-6E05-05F51986F2D7}"/>
          </ac:cxnSpMkLst>
        </pc:cxnChg>
        <pc:cxnChg chg="add del mod replST">
          <ac:chgData name="Roop Kumar" userId="ec229fc9-1ae5-4424-ad91-f4b472f033de" providerId="ADAL" clId="{E698A427-0F11-4EB8-B7C4-6895B53E50D8}" dt="2023-08-10T07:17:21.627" v="218"/>
          <ac:cxnSpMkLst>
            <pc:docMk/>
            <pc:sldMk cId="178640933" sldId="313"/>
            <ac:cxnSpMk id="18" creationId="{8AA15FEC-B330-BE12-3755-E8629DA32BCA}"/>
          </ac:cxnSpMkLst>
        </pc:cxnChg>
      </pc:sldChg>
    </pc:docChg>
  </pc:docChgLst>
  <pc:docChgLst>
    <pc:chgData name="Vikas Singh" userId="S::vikas.singh@simplilearn.com::41e88e25-583f-4ea6-978b-2322b3c60e9f" providerId="AD" clId="Web-{E906157C-21E0-5539-FEF7-69480B19825E}"/>
    <pc:docChg chg="modSld">
      <pc:chgData name="Vikas Singh" userId="S::vikas.singh@simplilearn.com::41e88e25-583f-4ea6-978b-2322b3c60e9f" providerId="AD" clId="Web-{E906157C-21E0-5539-FEF7-69480B19825E}" dt="2023-12-08T05:15:01.358" v="5" actId="20577"/>
      <pc:docMkLst>
        <pc:docMk/>
      </pc:docMkLst>
      <pc:sldChg chg="modSp">
        <pc:chgData name="Vikas Singh" userId="S::vikas.singh@simplilearn.com::41e88e25-583f-4ea6-978b-2322b3c60e9f" providerId="AD" clId="Web-{E906157C-21E0-5539-FEF7-69480B19825E}" dt="2023-12-08T05:15:01.358" v="5" actId="20577"/>
        <pc:sldMkLst>
          <pc:docMk/>
          <pc:sldMk cId="444844242" sldId="304"/>
        </pc:sldMkLst>
        <pc:spChg chg="mod">
          <ac:chgData name="Vikas Singh" userId="S::vikas.singh@simplilearn.com::41e88e25-583f-4ea6-978b-2322b3c60e9f" providerId="AD" clId="Web-{E906157C-21E0-5539-FEF7-69480B19825E}" dt="2023-12-08T05:15:01.358" v="5" actId="20577"/>
          <ac:spMkLst>
            <pc:docMk/>
            <pc:sldMk cId="444844242" sldId="304"/>
            <ac:spMk id="2" creationId="{85C284FD-5E10-3B8D-ACA9-02A09ACE6DEC}"/>
          </ac:spMkLst>
        </pc:spChg>
      </pc:sldChg>
      <pc:sldChg chg="modSp">
        <pc:chgData name="Vikas Singh" userId="S::vikas.singh@simplilearn.com::41e88e25-583f-4ea6-978b-2322b3c60e9f" providerId="AD" clId="Web-{E906157C-21E0-5539-FEF7-69480B19825E}" dt="2023-12-08T05:14:52.123" v="3" actId="20577"/>
        <pc:sldMkLst>
          <pc:docMk/>
          <pc:sldMk cId="4194178096" sldId="313"/>
        </pc:sldMkLst>
        <pc:spChg chg="mod">
          <ac:chgData name="Vikas Singh" userId="S::vikas.singh@simplilearn.com::41e88e25-583f-4ea6-978b-2322b3c60e9f" providerId="AD" clId="Web-{E906157C-21E0-5539-FEF7-69480B19825E}" dt="2023-12-08T05:14:52.123" v="3" actId="20577"/>
          <ac:spMkLst>
            <pc:docMk/>
            <pc:sldMk cId="4194178096" sldId="313"/>
            <ac:spMk id="2" creationId="{6C4D9D06-D0D1-F356-F2D6-455672D87422}"/>
          </ac:spMkLst>
        </pc:spChg>
      </pc:sldChg>
      <pc:sldChg chg="modSp">
        <pc:chgData name="Vikas Singh" userId="S::vikas.singh@simplilearn.com::41e88e25-583f-4ea6-978b-2322b3c60e9f" providerId="AD" clId="Web-{E906157C-21E0-5539-FEF7-69480B19825E}" dt="2023-12-08T05:14:47.655" v="1" actId="20577"/>
        <pc:sldMkLst>
          <pc:docMk/>
          <pc:sldMk cId="2191669352" sldId="314"/>
        </pc:sldMkLst>
        <pc:spChg chg="mod">
          <ac:chgData name="Vikas Singh" userId="S::vikas.singh@simplilearn.com::41e88e25-583f-4ea6-978b-2322b3c60e9f" providerId="AD" clId="Web-{E906157C-21E0-5539-FEF7-69480B19825E}" dt="2023-12-08T05:14:47.655" v="1" actId="20577"/>
          <ac:spMkLst>
            <pc:docMk/>
            <pc:sldMk cId="2191669352" sldId="314"/>
            <ac:spMk id="2" creationId="{3783110D-4423-4789-E4D7-2F110848FC2D}"/>
          </ac:spMkLst>
        </pc:spChg>
      </pc:sldChg>
    </pc:docChg>
  </pc:docChgLst>
  <pc:docChgLst>
    <pc:chgData name="Roop Kumar" userId="ec229fc9-1ae5-4424-ad91-f4b472f033de" providerId="ADAL" clId="{564D5405-17B2-41E5-90A0-E7C00D2C5637}"/>
    <pc:docChg chg="undo custSel modSld replTag">
      <pc:chgData name="Roop Kumar" userId="ec229fc9-1ae5-4424-ad91-f4b472f033de" providerId="ADAL" clId="{564D5405-17B2-41E5-90A0-E7C00D2C5637}" dt="2023-12-13T11:38:58.940" v="170"/>
      <pc:docMkLst>
        <pc:docMk/>
      </pc:docMkLst>
      <pc:sldChg chg="replTag">
        <pc:chgData name="Roop Kumar" userId="ec229fc9-1ae5-4424-ad91-f4b472f033de" providerId="ADAL" clId="{564D5405-17B2-41E5-90A0-E7C00D2C5637}" dt="2023-12-13T11:38:57.119" v="163"/>
        <pc:sldMkLst>
          <pc:docMk/>
          <pc:sldMk cId="1712883078" sldId="262"/>
        </pc:sldMkLst>
      </pc:sldChg>
      <pc:sldChg chg="replTag">
        <pc:chgData name="Roop Kumar" userId="ec229fc9-1ae5-4424-ad91-f4b472f033de" providerId="ADAL" clId="{564D5405-17B2-41E5-90A0-E7C00D2C5637}" dt="2023-12-13T11:38:57.590" v="164"/>
        <pc:sldMkLst>
          <pc:docMk/>
          <pc:sldMk cId="628899455" sldId="264"/>
        </pc:sldMkLst>
      </pc:sldChg>
      <pc:sldChg chg="addSp delSp modSp mod replTag delTag">
        <pc:chgData name="Roop Kumar" userId="ec229fc9-1ae5-4424-ad91-f4b472f033de" providerId="ADAL" clId="{564D5405-17B2-41E5-90A0-E7C00D2C5637}" dt="2023-12-13T11:38:40.006" v="148"/>
        <pc:sldMkLst>
          <pc:docMk/>
          <pc:sldMk cId="1064107763" sldId="285"/>
        </pc:sldMkLst>
        <pc:spChg chg="add mod">
          <ac:chgData name="Roop Kumar" userId="ec229fc9-1ae5-4424-ad91-f4b472f033de" providerId="ADAL" clId="{564D5405-17B2-41E5-90A0-E7C00D2C5637}" dt="2023-12-13T11:37:26.781" v="80" actId="20577"/>
          <ac:spMkLst>
            <pc:docMk/>
            <pc:sldMk cId="1064107763" sldId="285"/>
            <ac:spMk id="3" creationId="{393E8EAB-09CF-F8F9-B39A-196FA64BE495}"/>
          </ac:spMkLst>
        </pc:spChg>
        <pc:spChg chg="del">
          <ac:chgData name="Roop Kumar" userId="ec229fc9-1ae5-4424-ad91-f4b472f033de" providerId="ADAL" clId="{564D5405-17B2-41E5-90A0-E7C00D2C5637}" dt="2023-12-13T11:37:28.958" v="81" actId="478"/>
          <ac:spMkLst>
            <pc:docMk/>
            <pc:sldMk cId="1064107763" sldId="285"/>
            <ac:spMk id="12" creationId="{4B18288D-D752-1E5E-3E09-9499C9DF2335}"/>
          </ac:spMkLst>
        </pc:spChg>
      </pc:sldChg>
      <pc:sldChg chg="addSp delSp modSp mod replTag delTag">
        <pc:chgData name="Roop Kumar" userId="ec229fc9-1ae5-4424-ad91-f4b472f033de" providerId="ADAL" clId="{564D5405-17B2-41E5-90A0-E7C00D2C5637}" dt="2023-12-13T11:38:41.842" v="150"/>
        <pc:sldMkLst>
          <pc:docMk/>
          <pc:sldMk cId="2634443592" sldId="286"/>
        </pc:sldMkLst>
        <pc:spChg chg="add mod">
          <ac:chgData name="Roop Kumar" userId="ec229fc9-1ae5-4424-ad91-f4b472f033de" providerId="ADAL" clId="{564D5405-17B2-41E5-90A0-E7C00D2C5637}" dt="2023-12-13T11:37:39.299" v="99"/>
          <ac:spMkLst>
            <pc:docMk/>
            <pc:sldMk cId="2634443592" sldId="286"/>
            <ac:spMk id="2" creationId="{2BB382A0-36F1-F528-EEE5-0DB6F5BBB328}"/>
          </ac:spMkLst>
        </pc:spChg>
        <pc:spChg chg="add del mod">
          <ac:chgData name="Roop Kumar" userId="ec229fc9-1ae5-4424-ad91-f4b472f033de" providerId="ADAL" clId="{564D5405-17B2-41E5-90A0-E7C00D2C5637}" dt="2023-12-13T11:37:58.372" v="119" actId="21"/>
          <ac:spMkLst>
            <pc:docMk/>
            <pc:sldMk cId="2634443592" sldId="286"/>
            <ac:spMk id="3" creationId="{97D80BFA-3DA9-8834-A313-93CFB371C2D0}"/>
          </ac:spMkLst>
        </pc:spChg>
        <pc:spChg chg="del">
          <ac:chgData name="Roop Kumar" userId="ec229fc9-1ae5-4424-ad91-f4b472f033de" providerId="ADAL" clId="{564D5405-17B2-41E5-90A0-E7C00D2C5637}" dt="2023-12-13T11:37:38.951" v="98" actId="478"/>
          <ac:spMkLst>
            <pc:docMk/>
            <pc:sldMk cId="2634443592" sldId="286"/>
            <ac:spMk id="18" creationId="{4FD3FBBC-7FF3-2702-DF0E-5BC9EF98814F}"/>
          </ac:spMkLst>
        </pc:spChg>
      </pc:sldChg>
      <pc:sldChg chg="addSp delSp modSp mod replTag delTag">
        <pc:chgData name="Roop Kumar" userId="ec229fc9-1ae5-4424-ad91-f4b472f033de" providerId="ADAL" clId="{564D5405-17B2-41E5-90A0-E7C00D2C5637}" dt="2023-12-13T11:38:32.331" v="140"/>
        <pc:sldMkLst>
          <pc:docMk/>
          <pc:sldMk cId="1203954558" sldId="290"/>
        </pc:sldMkLst>
        <pc:spChg chg="add del mod">
          <ac:chgData name="Roop Kumar" userId="ec229fc9-1ae5-4424-ad91-f4b472f033de" providerId="ADAL" clId="{564D5405-17B2-41E5-90A0-E7C00D2C5637}" dt="2023-12-13T11:37:02.247" v="52"/>
          <ac:spMkLst>
            <pc:docMk/>
            <pc:sldMk cId="1203954558" sldId="290"/>
            <ac:spMk id="3" creationId="{0340B430-9711-8BF0-8104-7F1ED4A12E51}"/>
          </ac:spMkLst>
        </pc:spChg>
        <pc:spChg chg="add mod">
          <ac:chgData name="Roop Kumar" userId="ec229fc9-1ae5-4424-ad91-f4b472f033de" providerId="ADAL" clId="{564D5405-17B2-41E5-90A0-E7C00D2C5637}" dt="2023-12-13T11:37:14.946" v="67"/>
          <ac:spMkLst>
            <pc:docMk/>
            <pc:sldMk cId="1203954558" sldId="290"/>
            <ac:spMk id="5" creationId="{F3845E0B-596C-06DA-A9F1-1E922E3CE9A9}"/>
          </ac:spMkLst>
        </pc:spChg>
        <pc:spChg chg="add del">
          <ac:chgData name="Roop Kumar" userId="ec229fc9-1ae5-4424-ad91-f4b472f033de" providerId="ADAL" clId="{564D5405-17B2-41E5-90A0-E7C00D2C5637}" dt="2023-12-13T11:37:10.040" v="59" actId="478"/>
          <ac:spMkLst>
            <pc:docMk/>
            <pc:sldMk cId="1203954558" sldId="290"/>
            <ac:spMk id="15" creationId="{33DFE909-741B-87F5-A1D9-81A718074AA6}"/>
          </ac:spMkLst>
        </pc:spChg>
      </pc:sldChg>
      <pc:sldChg chg="addSp delSp modSp mod replTag delTag">
        <pc:chgData name="Roop Kumar" userId="ec229fc9-1ae5-4424-ad91-f4b472f033de" providerId="ADAL" clId="{564D5405-17B2-41E5-90A0-E7C00D2C5637}" dt="2023-12-13T11:38:32.666" v="142"/>
        <pc:sldMkLst>
          <pc:docMk/>
          <pc:sldMk cId="1130038560" sldId="291"/>
        </pc:sldMkLst>
        <pc:spChg chg="add mod">
          <ac:chgData name="Roop Kumar" userId="ec229fc9-1ae5-4424-ad91-f4b472f033de" providerId="ADAL" clId="{564D5405-17B2-41E5-90A0-E7C00D2C5637}" dt="2023-12-13T11:37:20.885" v="73"/>
          <ac:spMkLst>
            <pc:docMk/>
            <pc:sldMk cId="1130038560" sldId="291"/>
            <ac:spMk id="3" creationId="{1DEF1596-3B69-CBF9-869D-EBBB3AAFE985}"/>
          </ac:spMkLst>
        </pc:spChg>
        <pc:spChg chg="del">
          <ac:chgData name="Roop Kumar" userId="ec229fc9-1ae5-4424-ad91-f4b472f033de" providerId="ADAL" clId="{564D5405-17B2-41E5-90A0-E7C00D2C5637}" dt="2023-12-13T11:37:19.798" v="72" actId="478"/>
          <ac:spMkLst>
            <pc:docMk/>
            <pc:sldMk cId="1130038560" sldId="291"/>
            <ac:spMk id="13" creationId="{29F3A78F-D98D-2C91-6034-9E71B07C59D7}"/>
          </ac:spMkLst>
        </pc:spChg>
      </pc:sldChg>
      <pc:sldChg chg="addSp delSp modSp mod replTag delTag">
        <pc:chgData name="Roop Kumar" userId="ec229fc9-1ae5-4424-ad91-f4b472f033de" providerId="ADAL" clId="{564D5405-17B2-41E5-90A0-E7C00D2C5637}" dt="2023-12-13T11:38:43.230" v="152"/>
        <pc:sldMkLst>
          <pc:docMk/>
          <pc:sldMk cId="3912698249" sldId="292"/>
        </pc:sldMkLst>
        <pc:spChg chg="mod">
          <ac:chgData name="Roop Kumar" userId="ec229fc9-1ae5-4424-ad91-f4b472f033de" providerId="ADAL" clId="{564D5405-17B2-41E5-90A0-E7C00D2C5637}" dt="2023-12-13T11:38:23.863" v="126" actId="11"/>
          <ac:spMkLst>
            <pc:docMk/>
            <pc:sldMk cId="3912698249" sldId="292"/>
            <ac:spMk id="2" creationId="{38609930-E091-D249-55C9-057BA5252D58}"/>
          </ac:spMkLst>
        </pc:spChg>
        <pc:spChg chg="add mod">
          <ac:chgData name="Roop Kumar" userId="ec229fc9-1ae5-4424-ad91-f4b472f033de" providerId="ADAL" clId="{564D5405-17B2-41E5-90A0-E7C00D2C5637}" dt="2023-12-13T11:38:00.077" v="122"/>
          <ac:spMkLst>
            <pc:docMk/>
            <pc:sldMk cId="3912698249" sldId="292"/>
            <ac:spMk id="3" creationId="{08B4D373-87D4-7EEE-8481-E13371753086}"/>
          </ac:spMkLst>
        </pc:spChg>
        <pc:spChg chg="del">
          <ac:chgData name="Roop Kumar" userId="ec229fc9-1ae5-4424-ad91-f4b472f033de" providerId="ADAL" clId="{564D5405-17B2-41E5-90A0-E7C00D2C5637}" dt="2023-12-13T11:38:01.882" v="125" actId="478"/>
          <ac:spMkLst>
            <pc:docMk/>
            <pc:sldMk cId="3912698249" sldId="292"/>
            <ac:spMk id="10" creationId="{4ECAA8A0-D9CA-E10E-D1AF-B79F97EC2FDC}"/>
          </ac:spMkLst>
        </pc:spChg>
      </pc:sldChg>
      <pc:sldChg chg="replTag delTag">
        <pc:chgData name="Roop Kumar" userId="ec229fc9-1ae5-4424-ad91-f4b472f033de" providerId="ADAL" clId="{564D5405-17B2-41E5-90A0-E7C00D2C5637}" dt="2023-12-13T11:38:58.940" v="170"/>
        <pc:sldMkLst>
          <pc:docMk/>
          <pc:sldMk cId="0" sldId="297"/>
        </pc:sldMkLst>
      </pc:sldChg>
      <pc:sldChg chg="replTag">
        <pc:chgData name="Roop Kumar" userId="ec229fc9-1ae5-4424-ad91-f4b472f033de" providerId="ADAL" clId="{564D5405-17B2-41E5-90A0-E7C00D2C5637}" dt="2023-12-13T11:38:58.692" v="168"/>
        <pc:sldMkLst>
          <pc:docMk/>
          <pc:sldMk cId="741045335" sldId="298"/>
        </pc:sldMkLst>
      </pc:sldChg>
      <pc:sldChg chg="replTag">
        <pc:chgData name="Roop Kumar" userId="ec229fc9-1ae5-4424-ad91-f4b472f033de" providerId="ADAL" clId="{564D5405-17B2-41E5-90A0-E7C00D2C5637}" dt="2023-12-13T11:38:58.433" v="167"/>
        <pc:sldMkLst>
          <pc:docMk/>
          <pc:sldMk cId="1998209345" sldId="299"/>
        </pc:sldMkLst>
      </pc:sldChg>
      <pc:sldChg chg="replTag">
        <pc:chgData name="Roop Kumar" userId="ec229fc9-1ae5-4424-ad91-f4b472f033de" providerId="ADAL" clId="{564D5405-17B2-41E5-90A0-E7C00D2C5637}" dt="2023-12-13T11:38:58.175" v="166"/>
        <pc:sldMkLst>
          <pc:docMk/>
          <pc:sldMk cId="2839998975" sldId="300"/>
        </pc:sldMkLst>
      </pc:sldChg>
      <pc:sldChg chg="replTag">
        <pc:chgData name="Roop Kumar" userId="ec229fc9-1ae5-4424-ad91-f4b472f033de" providerId="ADAL" clId="{564D5405-17B2-41E5-90A0-E7C00D2C5637}" dt="2023-12-13T11:38:57.906" v="165"/>
        <pc:sldMkLst>
          <pc:docMk/>
          <pc:sldMk cId="4045485158" sldId="301"/>
        </pc:sldMkLst>
      </pc:sldChg>
      <pc:sldChg chg="replTag">
        <pc:chgData name="Roop Kumar" userId="ec229fc9-1ae5-4424-ad91-f4b472f033de" providerId="ADAL" clId="{564D5405-17B2-41E5-90A0-E7C00D2C5637}" dt="2023-12-13T11:38:56.439" v="162"/>
        <pc:sldMkLst>
          <pc:docMk/>
          <pc:sldMk cId="239629" sldId="302"/>
        </pc:sldMkLst>
      </pc:sldChg>
      <pc:sldChg chg="replTag">
        <pc:chgData name="Roop Kumar" userId="ec229fc9-1ae5-4424-ad91-f4b472f033de" providerId="ADAL" clId="{564D5405-17B2-41E5-90A0-E7C00D2C5637}" dt="2023-12-13T11:38:56.170" v="161"/>
        <pc:sldMkLst>
          <pc:docMk/>
          <pc:sldMk cId="3713559138" sldId="303"/>
        </pc:sldMkLst>
      </pc:sldChg>
      <pc:sldChg chg="modSp mod replTag delTag">
        <pc:chgData name="Roop Kumar" userId="ec229fc9-1ae5-4424-ad91-f4b472f033de" providerId="ADAL" clId="{564D5405-17B2-41E5-90A0-E7C00D2C5637}" dt="2023-12-13T11:38:55.901" v="160"/>
        <pc:sldMkLst>
          <pc:docMk/>
          <pc:sldMk cId="444844242" sldId="304"/>
        </pc:sldMkLst>
        <pc:spChg chg="mod">
          <ac:chgData name="Roop Kumar" userId="ec229fc9-1ae5-4424-ad91-f4b472f033de" providerId="ADAL" clId="{564D5405-17B2-41E5-90A0-E7C00D2C5637}" dt="2023-12-13T11:36:24.003" v="15" actId="14100"/>
          <ac:spMkLst>
            <pc:docMk/>
            <pc:sldMk cId="444844242" sldId="304"/>
            <ac:spMk id="2" creationId="{85C284FD-5E10-3B8D-ACA9-02A09ACE6DEC}"/>
          </ac:spMkLst>
        </pc:spChg>
      </pc:sldChg>
      <pc:sldChg chg="replTag delTag">
        <pc:chgData name="Roop Kumar" userId="ec229fc9-1ae5-4424-ad91-f4b472f033de" providerId="ADAL" clId="{564D5405-17B2-41E5-90A0-E7C00D2C5637}" dt="2023-12-13T11:36:12.723" v="5"/>
        <pc:sldMkLst>
          <pc:docMk/>
          <pc:sldMk cId="2653827086" sldId="305"/>
        </pc:sldMkLst>
      </pc:sldChg>
      <pc:sldChg chg="addSp delSp modSp mod replTag delTag">
        <pc:chgData name="Roop Kumar" userId="ec229fc9-1ae5-4424-ad91-f4b472f033de" providerId="ADAL" clId="{564D5405-17B2-41E5-90A0-E7C00D2C5637}" dt="2023-12-13T11:38:55.638" v="158"/>
        <pc:sldMkLst>
          <pc:docMk/>
          <pc:sldMk cId="4194178096" sldId="313"/>
        </pc:sldMkLst>
        <pc:spChg chg="del mod">
          <ac:chgData name="Roop Kumar" userId="ec229fc9-1ae5-4424-ad91-f4b472f033de" providerId="ADAL" clId="{564D5405-17B2-41E5-90A0-E7C00D2C5637}" dt="2023-12-13T11:36:43.511" v="22" actId="478"/>
          <ac:spMkLst>
            <pc:docMk/>
            <pc:sldMk cId="4194178096" sldId="313"/>
            <ac:spMk id="2" creationId="{6C4D9D06-D0D1-F356-F2D6-455672D87422}"/>
          </ac:spMkLst>
        </pc:spChg>
        <pc:spChg chg="add mod">
          <ac:chgData name="Roop Kumar" userId="ec229fc9-1ae5-4424-ad91-f4b472f033de" providerId="ADAL" clId="{564D5405-17B2-41E5-90A0-E7C00D2C5637}" dt="2023-12-13T11:36:47.251" v="29"/>
          <ac:spMkLst>
            <pc:docMk/>
            <pc:sldMk cId="4194178096" sldId="313"/>
            <ac:spMk id="3" creationId="{41262BF6-8898-D2B8-6FA9-4F4EC01FF0A6}"/>
          </ac:spMkLst>
        </pc:spChg>
      </pc:sldChg>
      <pc:sldChg chg="addSp delSp modSp mod replTag delTag">
        <pc:chgData name="Roop Kumar" userId="ec229fc9-1ae5-4424-ad91-f4b472f033de" providerId="ADAL" clId="{564D5405-17B2-41E5-90A0-E7C00D2C5637}" dt="2023-12-13T11:38:53.362" v="156"/>
        <pc:sldMkLst>
          <pc:docMk/>
          <pc:sldMk cId="2191669352" sldId="314"/>
        </pc:sldMkLst>
        <pc:spChg chg="del">
          <ac:chgData name="Roop Kumar" userId="ec229fc9-1ae5-4424-ad91-f4b472f033de" providerId="ADAL" clId="{564D5405-17B2-41E5-90A0-E7C00D2C5637}" dt="2023-12-13T11:36:50.429" v="35" actId="478"/>
          <ac:spMkLst>
            <pc:docMk/>
            <pc:sldMk cId="2191669352" sldId="314"/>
            <ac:spMk id="2" creationId="{3783110D-4423-4789-E4D7-2F110848FC2D}"/>
          </ac:spMkLst>
        </pc:spChg>
        <pc:spChg chg="add mod">
          <ac:chgData name="Roop Kumar" userId="ec229fc9-1ae5-4424-ad91-f4b472f033de" providerId="ADAL" clId="{564D5405-17B2-41E5-90A0-E7C00D2C5637}" dt="2023-12-13T11:36:50.845" v="36"/>
          <ac:spMkLst>
            <pc:docMk/>
            <pc:sldMk cId="2191669352" sldId="314"/>
            <ac:spMk id="3" creationId="{AC862EFE-4D2E-B432-8EBB-B039BFEDA94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81794-B535-4C48-BBE8-526578888544}" type="datetimeFigureOut">
              <a:rPr lang="en-US" smtClean="0"/>
              <a:t>12/13/2023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900C1-7326-4B4D-9C4E-22E7230B62CC}" type="slidenum">
              <a:rPr lang="en-US" smtClean="0"/>
              <a:t>‹#›</a:t>
            </a:fld>
            <a:endParaRPr lang="en-US" dirty="0"/>
          </a:p>
        </p:txBody>
      </p:sp>
    </p:spTree>
    <p:extLst>
      <p:ext uri="{BB962C8B-B14F-4D97-AF65-F5344CB8AC3E}">
        <p14:creationId xmlns:p14="http://schemas.microsoft.com/office/powerpoint/2010/main" val="3738147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endParaRPr dirty="0"/>
          </a:p>
          <a:p>
            <a:pPr marL="0" lvl="0" indent="0" algn="l" rtl="0">
              <a:lnSpc>
                <a:spcPct val="100000"/>
              </a:lnSpc>
              <a:spcBef>
                <a:spcPts val="0"/>
              </a:spcBef>
              <a:spcAft>
                <a:spcPts val="0"/>
              </a:spcAft>
              <a:buSzPts val="1400"/>
              <a:buNone/>
            </a:pPr>
            <a:endParaRPr dirty="0"/>
          </a:p>
        </p:txBody>
      </p:sp>
      <p:sp>
        <p:nvSpPr>
          <p:cNvPr id="193" name="Google Shape;19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Name">
    <p:spTree>
      <p:nvGrpSpPr>
        <p:cNvPr id="1" name=""/>
        <p:cNvGrpSpPr/>
        <p:nvPr/>
      </p:nvGrpSpPr>
      <p:grpSpPr>
        <a:xfrm>
          <a:off x="0" y="0"/>
          <a:ext cx="0" cy="0"/>
          <a:chOff x="0" y="0"/>
          <a:chExt cx="0" cy="0"/>
        </a:xfrm>
      </p:grpSpPr>
      <p:pic>
        <p:nvPicPr>
          <p:cNvPr id="7" name="Google Shape;18;p22">
            <a:extLst>
              <a:ext uri="{FF2B5EF4-FFF2-40B4-BE49-F238E27FC236}">
                <a16:creationId xmlns:a16="http://schemas.microsoft.com/office/drawing/2014/main" id="{7B4145C4-EE9A-4056-4B60-0881CACD0193}"/>
              </a:ext>
            </a:extLst>
          </p:cNvPr>
          <p:cNvPicPr preferRelativeResize="0"/>
          <p:nvPr userDrawn="1"/>
        </p:nvPicPr>
        <p:blipFill>
          <a:blip r:embed="rId2"/>
          <a:srcRect/>
          <a:stretch/>
        </p:blipFill>
        <p:spPr>
          <a:xfrm>
            <a:off x="0" y="0"/>
            <a:ext cx="16255998" cy="9143999"/>
          </a:xfrm>
          <a:prstGeom prst="rect">
            <a:avLst/>
          </a:prstGeom>
          <a:noFill/>
          <a:ln>
            <a:noFill/>
          </a:ln>
        </p:spPr>
      </p:pic>
      <p:sp>
        <p:nvSpPr>
          <p:cNvPr id="8" name="Google Shape;24;p23">
            <a:extLst>
              <a:ext uri="{FF2B5EF4-FFF2-40B4-BE49-F238E27FC236}">
                <a16:creationId xmlns:a16="http://schemas.microsoft.com/office/drawing/2014/main" id="{CE57947D-DBAC-21DB-73BE-F78F1726973A}"/>
              </a:ext>
            </a:extLst>
          </p:cNvPr>
          <p:cNvSpPr txBox="1">
            <a:spLocks noGrp="1"/>
          </p:cNvSpPr>
          <p:nvPr>
            <p:ph type="body" idx="10"/>
          </p:nvPr>
        </p:nvSpPr>
        <p:spPr>
          <a:xfrm>
            <a:off x="653386" y="4114800"/>
            <a:ext cx="7835706"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dirty="0"/>
          </a:p>
        </p:txBody>
      </p:sp>
    </p:spTree>
    <p:extLst>
      <p:ext uri="{BB962C8B-B14F-4D97-AF65-F5344CB8AC3E}">
        <p14:creationId xmlns:p14="http://schemas.microsoft.com/office/powerpoint/2010/main" val="219162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Slide" preserve="1" userDrawn="1">
  <p:cSld name="Content Slide">
    <p:spTree>
      <p:nvGrpSpPr>
        <p:cNvPr id="1" name="Shape 59"/>
        <p:cNvGrpSpPr/>
        <p:nvPr/>
      </p:nvGrpSpPr>
      <p:grpSpPr>
        <a:xfrm>
          <a:off x="0" y="0"/>
          <a:ext cx="0" cy="0"/>
          <a:chOff x="0" y="0"/>
          <a:chExt cx="0" cy="0"/>
        </a:xfrm>
      </p:grpSpPr>
      <p:pic>
        <p:nvPicPr>
          <p:cNvPr id="60" name="Google Shape;60;p29"/>
          <p:cNvPicPr preferRelativeResize="0"/>
          <p:nvPr/>
        </p:nvPicPr>
        <p:blipFill>
          <a:blip r:embed="rId2"/>
          <a:srcRect/>
          <a:stretch/>
        </p:blipFill>
        <p:spPr>
          <a:xfrm>
            <a:off x="0" y="0"/>
            <a:ext cx="16255999" cy="9143999"/>
          </a:xfrm>
          <a:prstGeom prst="rect">
            <a:avLst/>
          </a:prstGeom>
          <a:noFill/>
          <a:ln>
            <a:noFill/>
          </a:ln>
        </p:spPr>
      </p:pic>
      <p:sp>
        <p:nvSpPr>
          <p:cNvPr id="2" name="Google Shape;29;p24">
            <a:extLst>
              <a:ext uri="{FF2B5EF4-FFF2-40B4-BE49-F238E27FC236}">
                <a16:creationId xmlns:a16="http://schemas.microsoft.com/office/drawing/2014/main" id="{9DE67C09-DDD5-F518-3695-E699DFE5CC4F}"/>
              </a:ext>
            </a:extLst>
          </p:cNvPr>
          <p:cNvSpPr txBox="1">
            <a:spLocks noGrp="1"/>
          </p:cNvSpPr>
          <p:nvPr>
            <p:ph type="body" idx="1"/>
          </p:nvPr>
        </p:nvSpPr>
        <p:spPr>
          <a:xfrm>
            <a:off x="1291858" y="2603120"/>
            <a:ext cx="13696998" cy="5527418"/>
          </a:xfrm>
          <a:prstGeom prst="rect">
            <a:avLst/>
          </a:prstGeom>
          <a:noFill/>
          <a:ln>
            <a:noFill/>
          </a:ln>
        </p:spPr>
        <p:txBody>
          <a:bodyPr spcFirstLastPara="1" wrap="square" lIns="91425" tIns="0" rIns="91425" bIns="0" anchor="t" anchorCtr="0">
            <a:normAutofit/>
          </a:bodyPr>
          <a:lstStyle>
            <a:lvl1pPr marL="0" indent="0">
              <a:spcBef>
                <a:spcPts val="0"/>
              </a:spcBef>
              <a:buNone/>
              <a:defRPr sz="2200" dirty="0">
                <a:solidFill>
                  <a:schemeClr val="tx1">
                    <a:lumMod val="75000"/>
                    <a:lumOff val="25000"/>
                  </a:schemeClr>
                </a:solidFill>
                <a:latin typeface="Open Sans"/>
                <a:ea typeface="Open Sans"/>
                <a:cs typeface="Open Sans"/>
              </a:defRPr>
            </a:lvl1pPr>
          </a:lstStyle>
          <a:p>
            <a:pPr marL="342900" lvl="0" indent="-342900" algn="ctr">
              <a:lnSpc>
                <a:spcPct val="115000"/>
              </a:lnSpc>
            </a:pPr>
            <a:endParaRPr dirty="0"/>
          </a:p>
        </p:txBody>
      </p:sp>
      <p:sp>
        <p:nvSpPr>
          <p:cNvPr id="3" name="Google Shape;73;p29">
            <a:extLst>
              <a:ext uri="{FF2B5EF4-FFF2-40B4-BE49-F238E27FC236}">
                <a16:creationId xmlns:a16="http://schemas.microsoft.com/office/drawing/2014/main" id="{38354FE8-D9C0-5D1E-6102-5F329424ACA2}"/>
              </a:ext>
            </a:extLst>
          </p:cNvPr>
          <p:cNvSpPr txBox="1">
            <a:spLocks noGrp="1"/>
          </p:cNvSpPr>
          <p:nvPr>
            <p:ph type="body" idx="10"/>
          </p:nvPr>
        </p:nvSpPr>
        <p:spPr>
          <a:xfrm>
            <a:off x="1291857" y="1512833"/>
            <a:ext cx="13696999" cy="903776"/>
          </a:xfrm>
          <a:prstGeom prst="rect">
            <a:avLst/>
          </a:prstGeom>
          <a:noFill/>
          <a:ln>
            <a:noFill/>
          </a:ln>
        </p:spPr>
        <p:txBody>
          <a:bodyPr spcFirstLastPara="1" wrap="square" lIns="91425" tIns="0" rIns="91425" bIns="0" anchor="t" anchorCtr="0">
            <a:normAutofit/>
          </a:bodyPr>
          <a:lstStyle>
            <a:lvl1pPr marL="0" lvl="0" indent="0" algn="ctr">
              <a:lnSpc>
                <a:spcPct val="115000"/>
              </a:lnSpc>
              <a:spcBef>
                <a:spcPts val="0"/>
              </a:spcBef>
              <a:spcAft>
                <a:spcPts val="0"/>
              </a:spcAft>
              <a:buSzPts val="2800"/>
              <a:buFont typeface="Arial" panose="020B0604020202020204" pitchFamily="34" charset="0"/>
              <a:buNone/>
              <a:defRPr sz="2200">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dirty="0"/>
          </a:p>
        </p:txBody>
      </p:sp>
      <p:pic>
        <p:nvPicPr>
          <p:cNvPr id="4" name="Picture 3" descr="A picture containing colorfulness, pattern, rectangle, screenshot&#10;&#10;Description automatically generated">
            <a:extLst>
              <a:ext uri="{FF2B5EF4-FFF2-40B4-BE49-F238E27FC236}">
                <a16:creationId xmlns:a16="http://schemas.microsoft.com/office/drawing/2014/main" id="{E2A3B44F-361D-277C-1049-456D3197569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66008" y="913238"/>
            <a:ext cx="1219478" cy="7291461"/>
          </a:xfrm>
          <a:prstGeom prst="rect">
            <a:avLst/>
          </a:prstGeom>
        </p:spPr>
      </p:pic>
      <p:sp>
        <p:nvSpPr>
          <p:cNvPr id="5" name="Google Shape;62;p29">
            <a:extLst>
              <a:ext uri="{FF2B5EF4-FFF2-40B4-BE49-F238E27FC236}">
                <a16:creationId xmlns:a16="http://schemas.microsoft.com/office/drawing/2014/main" id="{AB337D6E-8449-CC57-E216-03FFF7FCAE69}"/>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972632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_Content_Slide">
    <p:spTree>
      <p:nvGrpSpPr>
        <p:cNvPr id="1" name=""/>
        <p:cNvGrpSpPr/>
        <p:nvPr/>
      </p:nvGrpSpPr>
      <p:grpSpPr>
        <a:xfrm>
          <a:off x="0" y="0"/>
          <a:ext cx="0" cy="0"/>
          <a:chOff x="0" y="0"/>
          <a:chExt cx="0" cy="0"/>
        </a:xfrm>
      </p:grpSpPr>
      <p:pic>
        <p:nvPicPr>
          <p:cNvPr id="3" name="Google Shape;60;p29">
            <a:extLst>
              <a:ext uri="{FF2B5EF4-FFF2-40B4-BE49-F238E27FC236}">
                <a16:creationId xmlns:a16="http://schemas.microsoft.com/office/drawing/2014/main" id="{F32A8D92-D03F-CBD0-6218-23FF67B0B49F}"/>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15" name="Google Shape;73;p29">
            <a:extLst>
              <a:ext uri="{FF2B5EF4-FFF2-40B4-BE49-F238E27FC236}">
                <a16:creationId xmlns:a16="http://schemas.microsoft.com/office/drawing/2014/main" id="{E6FEAC37-04A1-A80A-3380-E02111EDE62B}"/>
              </a:ext>
            </a:extLst>
          </p:cNvPr>
          <p:cNvSpPr txBox="1">
            <a:spLocks noGrp="1"/>
          </p:cNvSpPr>
          <p:nvPr>
            <p:ph type="body" idx="10"/>
          </p:nvPr>
        </p:nvSpPr>
        <p:spPr>
          <a:xfrm>
            <a:off x="1291857" y="1512833"/>
            <a:ext cx="13696999" cy="903776"/>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nSpc>
                <a:spcPct val="115000"/>
              </a:lnSpc>
              <a:spcBef>
                <a:spcPts val="0"/>
              </a:spcBef>
              <a:spcAft>
                <a:spcPts val="0"/>
              </a:spcAft>
              <a:buSzPts val="2800"/>
            </a:pPr>
            <a:endParaRPr dirty="0"/>
          </a:p>
        </p:txBody>
      </p:sp>
      <p:pic>
        <p:nvPicPr>
          <p:cNvPr id="2" name="Picture 1" descr="A picture containing colorfulness, pattern, rectangle, screenshot&#10;&#10;Description automatically generated">
            <a:extLst>
              <a:ext uri="{FF2B5EF4-FFF2-40B4-BE49-F238E27FC236}">
                <a16:creationId xmlns:a16="http://schemas.microsoft.com/office/drawing/2014/main" id="{CE904573-2F71-0E73-120D-C3CFB365EE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566008" y="897196"/>
            <a:ext cx="1219478" cy="7291461"/>
          </a:xfrm>
          <a:prstGeom prst="rect">
            <a:avLst/>
          </a:prstGeom>
        </p:spPr>
      </p:pic>
      <p:sp>
        <p:nvSpPr>
          <p:cNvPr id="6" name="Text Placeholder 4">
            <a:extLst>
              <a:ext uri="{FF2B5EF4-FFF2-40B4-BE49-F238E27FC236}">
                <a16:creationId xmlns:a16="http://schemas.microsoft.com/office/drawing/2014/main" id="{F3E84CA6-4EC8-7CAF-7B14-1E891A95D9DF}"/>
              </a:ext>
            </a:extLst>
          </p:cNvPr>
          <p:cNvSpPr>
            <a:spLocks noGrp="1"/>
          </p:cNvSpPr>
          <p:nvPr>
            <p:ph type="body" sz="quarter" idx="13"/>
          </p:nvPr>
        </p:nvSpPr>
        <p:spPr>
          <a:xfrm>
            <a:off x="1285825" y="2612636"/>
            <a:ext cx="13697000" cy="5517901"/>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dirty="0"/>
              <a:t>Click to edit Master text styles</a:t>
            </a:r>
          </a:p>
          <a:p>
            <a:pPr lvl="1"/>
            <a:r>
              <a:rPr lang="en-US" dirty="0"/>
              <a:t>Second level</a:t>
            </a:r>
          </a:p>
          <a:p>
            <a:pPr lvl="2"/>
            <a:r>
              <a:rPr lang="en-US" dirty="0"/>
              <a:t>Third level</a:t>
            </a:r>
          </a:p>
        </p:txBody>
      </p:sp>
      <p:sp>
        <p:nvSpPr>
          <p:cNvPr id="7" name="Google Shape;62;p29">
            <a:extLst>
              <a:ext uri="{FF2B5EF4-FFF2-40B4-BE49-F238E27FC236}">
                <a16:creationId xmlns:a16="http://schemas.microsoft.com/office/drawing/2014/main" id="{AC975B08-1151-8CCE-4012-72257845E88A}"/>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747637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Knowledge Check " preserve="1">
  <p:cSld name="Knowledge Check ">
    <p:spTree>
      <p:nvGrpSpPr>
        <p:cNvPr id="1" name="Shape 74"/>
        <p:cNvGrpSpPr/>
        <p:nvPr/>
      </p:nvGrpSpPr>
      <p:grpSpPr>
        <a:xfrm>
          <a:off x="0" y="0"/>
          <a:ext cx="0" cy="0"/>
          <a:chOff x="0" y="0"/>
          <a:chExt cx="0" cy="0"/>
        </a:xfrm>
      </p:grpSpPr>
      <p:pic>
        <p:nvPicPr>
          <p:cNvPr id="2" name="Google Shape;75;p30">
            <a:extLst>
              <a:ext uri="{FF2B5EF4-FFF2-40B4-BE49-F238E27FC236}">
                <a16:creationId xmlns:a16="http://schemas.microsoft.com/office/drawing/2014/main" id="{DBF002C0-AEB4-C534-B92D-91D67E6C1306}"/>
              </a:ext>
            </a:extLst>
          </p:cNvPr>
          <p:cNvPicPr preferRelativeResize="0"/>
          <p:nvPr userDrawn="1"/>
        </p:nvPicPr>
        <p:blipFill>
          <a:blip r:embed="rId2"/>
          <a:srcRect/>
          <a:stretch/>
        </p:blipFill>
        <p:spPr>
          <a:xfrm>
            <a:off x="0" y="0"/>
            <a:ext cx="16255998" cy="9143998"/>
          </a:xfrm>
          <a:prstGeom prst="rect">
            <a:avLst/>
          </a:prstGeom>
          <a:noFill/>
          <a:ln>
            <a:noFill/>
          </a:ln>
        </p:spPr>
      </p:pic>
      <p:pic>
        <p:nvPicPr>
          <p:cNvPr id="4" name="Picture 3" descr="A picture containing arrow&#10;&#10;Description automatically generated">
            <a:extLst>
              <a:ext uri="{FF2B5EF4-FFF2-40B4-BE49-F238E27FC236}">
                <a16:creationId xmlns:a16="http://schemas.microsoft.com/office/drawing/2014/main" id="{72D68FFF-4E46-2E6B-67FA-3692374CF001}"/>
              </a:ext>
            </a:extLst>
          </p:cNvPr>
          <p:cNvPicPr>
            <a:picLocks noChangeAspect="1"/>
          </p:cNvPicPr>
          <p:nvPr userDrawn="1"/>
        </p:nvPicPr>
        <p:blipFill>
          <a:blip r:embed="rId3"/>
          <a:stretch>
            <a:fillRect/>
          </a:stretch>
        </p:blipFill>
        <p:spPr>
          <a:xfrm>
            <a:off x="0" y="0"/>
            <a:ext cx="16256000" cy="9144000"/>
          </a:xfrm>
          <a:prstGeom prst="rect">
            <a:avLst/>
          </a:prstGeom>
        </p:spPr>
      </p:pic>
      <p:sp>
        <p:nvSpPr>
          <p:cNvPr id="3" name="Google Shape;77;p30">
            <a:extLst>
              <a:ext uri="{FF2B5EF4-FFF2-40B4-BE49-F238E27FC236}">
                <a16:creationId xmlns:a16="http://schemas.microsoft.com/office/drawing/2014/main" id="{6A084776-D363-88F2-5A8F-FF2A63DFFD9D}"/>
              </a:ext>
            </a:extLst>
          </p:cNvPr>
          <p:cNvSpPr/>
          <p:nvPr userDrawn="1"/>
        </p:nvSpPr>
        <p:spPr>
          <a:xfrm>
            <a:off x="8955907" y="4310390"/>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panose="020B0604020202020204" pitchFamily="34" charset="0"/>
              <a:buNone/>
            </a:pPr>
            <a:r>
              <a:rPr lang="en-US" sz="2800" b="1" i="0" u="none" strike="noStrike" cap="none" dirty="0">
                <a:solidFill>
                  <a:schemeClr val="tx1">
                    <a:lumMod val="75000"/>
                    <a:lumOff val="25000"/>
                  </a:schemeClr>
                </a:solidFill>
                <a:latin typeface="Open Sans"/>
                <a:ea typeface="Open Sans"/>
                <a:cs typeface="Open Sans"/>
                <a:sym typeface="Open Sans"/>
              </a:rPr>
              <a:t>Knowledge Check</a:t>
            </a:r>
            <a:endParaRPr sz="1400" b="0" i="0" u="none" strike="noStrike" cap="none" dirty="0">
              <a:solidFill>
                <a:schemeClr val="tx1">
                  <a:lumMod val="75000"/>
                  <a:lumOff val="25000"/>
                </a:schemeClr>
              </a:solidFill>
              <a:latin typeface="Arial"/>
              <a:ea typeface="Arial"/>
              <a:cs typeface="Arial"/>
              <a:sym typeface="Arial"/>
            </a:endParaRPr>
          </a:p>
        </p:txBody>
      </p:sp>
    </p:spTree>
    <p:extLst>
      <p:ext uri="{BB962C8B-B14F-4D97-AF65-F5344CB8AC3E}">
        <p14:creationId xmlns:p14="http://schemas.microsoft.com/office/powerpoint/2010/main" val="1057809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2CCF119B-BE71-CB96-2E2D-4D70E3379D0F}"/>
              </a:ext>
            </a:extLst>
          </p:cNvPr>
          <p:cNvPicPr preferRelativeResize="0"/>
          <p:nvPr userDrawn="1"/>
        </p:nvPicPr>
        <p:blipFill>
          <a:blip r:embed="rId2"/>
          <a:srcRect/>
          <a:stretch/>
        </p:blipFill>
        <p:spPr>
          <a:xfrm>
            <a:off x="1" y="1"/>
            <a:ext cx="16255999" cy="9143999"/>
          </a:xfrm>
          <a:prstGeom prst="rect">
            <a:avLst/>
          </a:prstGeom>
          <a:noFill/>
          <a:ln>
            <a:noFill/>
          </a:ln>
        </p:spPr>
      </p:pic>
      <p:sp>
        <p:nvSpPr>
          <p:cNvPr id="4" name="Box">
            <a:extLst>
              <a:ext uri="{FF2B5EF4-FFF2-40B4-BE49-F238E27FC236}">
                <a16:creationId xmlns:a16="http://schemas.microsoft.com/office/drawing/2014/main" id="{E7B51B66-9EEF-5EF8-EAC3-1AA2FA35C688}"/>
              </a:ext>
            </a:extLst>
          </p:cNvPr>
          <p:cNvSpPr/>
          <p:nvPr userDrawn="1"/>
        </p:nvSpPr>
        <p:spPr>
          <a:xfrm>
            <a:off x="1281113" y="584654"/>
            <a:ext cx="1685902" cy="1438275"/>
          </a:xfrm>
          <a:prstGeom prst="rect">
            <a:avLst/>
          </a:prstGeom>
          <a:solidFill>
            <a:srgbClr val="3D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KT_Text">
            <a:extLst>
              <a:ext uri="{FF2B5EF4-FFF2-40B4-BE49-F238E27FC236}">
                <a16:creationId xmlns:a16="http://schemas.microsoft.com/office/drawing/2014/main" id="{9E09D2CD-8815-6873-76A0-750613A9B008}"/>
              </a:ext>
            </a:extLst>
          </p:cNvPr>
          <p:cNvSpPr txBox="1"/>
          <p:nvPr userDrawn="1"/>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dirty="0">
                <a:solidFill>
                  <a:srgbClr val="FFFFFF"/>
                </a:solidFill>
                <a:latin typeface="Open Sans"/>
                <a:ea typeface="Open Sans"/>
                <a:cs typeface="Open Sans"/>
                <a:sym typeface="Open Sans"/>
              </a:rPr>
              <a:t>Knowledge Check</a:t>
            </a:r>
            <a:endParaRPr sz="2000" b="1" i="0" u="none" strike="noStrike" cap="none" dirty="0">
              <a:solidFill>
                <a:srgbClr val="FFFFFF"/>
              </a:solidFill>
              <a:latin typeface="Open Sans"/>
              <a:ea typeface="Open Sans"/>
              <a:cs typeface="Open Sans"/>
              <a:sym typeface="Open Sans"/>
            </a:endParaRPr>
          </a:p>
        </p:txBody>
      </p:sp>
      <p:sp>
        <p:nvSpPr>
          <p:cNvPr id="6" name="Rec_Box">
            <a:extLst>
              <a:ext uri="{FF2B5EF4-FFF2-40B4-BE49-F238E27FC236}">
                <a16:creationId xmlns:a16="http://schemas.microsoft.com/office/drawing/2014/main" id="{0E9A9157-9B5D-B020-50FD-5C124440F36A}"/>
              </a:ext>
            </a:extLst>
          </p:cNvPr>
          <p:cNvSpPr/>
          <p:nvPr userDrawn="1"/>
        </p:nvSpPr>
        <p:spPr>
          <a:xfrm>
            <a:off x="1275907" y="580480"/>
            <a:ext cx="14093455" cy="1446622"/>
          </a:xfrm>
          <a:prstGeom prst="rect">
            <a:avLst/>
          </a:prstGeom>
          <a:noFill/>
          <a:ln w="12700">
            <a:solidFill>
              <a:srgbClr val="3D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A">
            <a:extLst>
              <a:ext uri="{FF2B5EF4-FFF2-40B4-BE49-F238E27FC236}">
                <a16:creationId xmlns:a16="http://schemas.microsoft.com/office/drawing/2014/main" id="{FDF40B25-39B3-30ED-29BE-9F1AD527FCEE}"/>
              </a:ext>
            </a:extLst>
          </p:cNvPr>
          <p:cNvSpPr txBox="1"/>
          <p:nvPr userDrawn="1"/>
        </p:nvSpPr>
        <p:spPr>
          <a:xfrm>
            <a:off x="1708922" y="2698180"/>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A.</a:t>
            </a:r>
          </a:p>
        </p:txBody>
      </p:sp>
      <p:sp>
        <p:nvSpPr>
          <p:cNvPr id="8" name="Opt_A">
            <a:extLst>
              <a:ext uri="{FF2B5EF4-FFF2-40B4-BE49-F238E27FC236}">
                <a16:creationId xmlns:a16="http://schemas.microsoft.com/office/drawing/2014/main" id="{2FFD20E1-904E-7B1C-E7A2-1A99877EE0D7}"/>
              </a:ext>
            </a:extLst>
          </p:cNvPr>
          <p:cNvSpPr>
            <a:spLocks noGrp="1"/>
          </p:cNvSpPr>
          <p:nvPr>
            <p:ph type="body" sz="quarter" idx="12" hasCustomPrompt="1"/>
          </p:nvPr>
        </p:nvSpPr>
        <p:spPr>
          <a:xfrm>
            <a:off x="2330450" y="2698180"/>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add text</a:t>
            </a:r>
            <a:endParaRPr lang="en-US" dirty="0"/>
          </a:p>
        </p:txBody>
      </p:sp>
      <p:sp>
        <p:nvSpPr>
          <p:cNvPr id="9" name="B">
            <a:extLst>
              <a:ext uri="{FF2B5EF4-FFF2-40B4-BE49-F238E27FC236}">
                <a16:creationId xmlns:a16="http://schemas.microsoft.com/office/drawing/2014/main" id="{DB253624-90B8-4C2B-CA21-11904E51AA4D}"/>
              </a:ext>
            </a:extLst>
          </p:cNvPr>
          <p:cNvSpPr txBox="1"/>
          <p:nvPr userDrawn="1"/>
        </p:nvSpPr>
        <p:spPr>
          <a:xfrm>
            <a:off x="1713038" y="3629064"/>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B.</a:t>
            </a:r>
          </a:p>
        </p:txBody>
      </p:sp>
      <p:sp>
        <p:nvSpPr>
          <p:cNvPr id="10" name="Opt_B">
            <a:extLst>
              <a:ext uri="{FF2B5EF4-FFF2-40B4-BE49-F238E27FC236}">
                <a16:creationId xmlns:a16="http://schemas.microsoft.com/office/drawing/2014/main" id="{497E5D63-1C02-9A8F-6921-B4CF2B94E4A1}"/>
              </a:ext>
            </a:extLst>
          </p:cNvPr>
          <p:cNvSpPr>
            <a:spLocks noGrp="1"/>
          </p:cNvSpPr>
          <p:nvPr>
            <p:ph type="body" sz="quarter" idx="13" hasCustomPrompt="1"/>
          </p:nvPr>
        </p:nvSpPr>
        <p:spPr>
          <a:xfrm>
            <a:off x="2334566" y="3629064"/>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add text</a:t>
            </a:r>
            <a:endParaRPr lang="en-US" dirty="0"/>
          </a:p>
        </p:txBody>
      </p:sp>
      <p:sp>
        <p:nvSpPr>
          <p:cNvPr id="11" name="C">
            <a:extLst>
              <a:ext uri="{FF2B5EF4-FFF2-40B4-BE49-F238E27FC236}">
                <a16:creationId xmlns:a16="http://schemas.microsoft.com/office/drawing/2014/main" id="{92E01BA2-8854-8B22-5E3B-BD48CB6419FD}"/>
              </a:ext>
            </a:extLst>
          </p:cNvPr>
          <p:cNvSpPr txBox="1"/>
          <p:nvPr userDrawn="1"/>
        </p:nvSpPr>
        <p:spPr>
          <a:xfrm>
            <a:off x="1713038" y="4568181"/>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C.</a:t>
            </a:r>
          </a:p>
        </p:txBody>
      </p:sp>
      <p:sp>
        <p:nvSpPr>
          <p:cNvPr id="12" name="Opt_C">
            <a:extLst>
              <a:ext uri="{FF2B5EF4-FFF2-40B4-BE49-F238E27FC236}">
                <a16:creationId xmlns:a16="http://schemas.microsoft.com/office/drawing/2014/main" id="{231483CE-CEF9-6644-5D62-34D212C6AC67}"/>
              </a:ext>
            </a:extLst>
          </p:cNvPr>
          <p:cNvSpPr>
            <a:spLocks noGrp="1"/>
          </p:cNvSpPr>
          <p:nvPr>
            <p:ph type="body" sz="quarter" idx="14" hasCustomPrompt="1"/>
          </p:nvPr>
        </p:nvSpPr>
        <p:spPr>
          <a:xfrm>
            <a:off x="2334566" y="4568181"/>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add text</a:t>
            </a:r>
            <a:endParaRPr lang="en-US" dirty="0"/>
          </a:p>
        </p:txBody>
      </p:sp>
      <p:sp>
        <p:nvSpPr>
          <p:cNvPr id="13" name="D">
            <a:extLst>
              <a:ext uri="{FF2B5EF4-FFF2-40B4-BE49-F238E27FC236}">
                <a16:creationId xmlns:a16="http://schemas.microsoft.com/office/drawing/2014/main" id="{29F7EC89-820C-671D-8F62-46D0543D5E13}"/>
              </a:ext>
            </a:extLst>
          </p:cNvPr>
          <p:cNvSpPr txBox="1"/>
          <p:nvPr userDrawn="1"/>
        </p:nvSpPr>
        <p:spPr>
          <a:xfrm>
            <a:off x="1717154" y="5511422"/>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D.</a:t>
            </a:r>
          </a:p>
        </p:txBody>
      </p:sp>
      <p:sp>
        <p:nvSpPr>
          <p:cNvPr id="14" name="Opt_D">
            <a:extLst>
              <a:ext uri="{FF2B5EF4-FFF2-40B4-BE49-F238E27FC236}">
                <a16:creationId xmlns:a16="http://schemas.microsoft.com/office/drawing/2014/main" id="{D10DFBE0-864B-7031-13FD-BF42F6452ABB}"/>
              </a:ext>
            </a:extLst>
          </p:cNvPr>
          <p:cNvSpPr>
            <a:spLocks noGrp="1"/>
          </p:cNvSpPr>
          <p:nvPr>
            <p:ph type="body" sz="quarter" idx="15" hasCustomPrompt="1"/>
          </p:nvPr>
        </p:nvSpPr>
        <p:spPr>
          <a:xfrm>
            <a:off x="2338682" y="5511422"/>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5" name="Q">
            <a:extLst>
              <a:ext uri="{FF2B5EF4-FFF2-40B4-BE49-F238E27FC236}">
                <a16:creationId xmlns:a16="http://schemas.microsoft.com/office/drawing/2014/main" id="{48CDC350-FF9D-82C7-1731-756BBBD2CE0D}"/>
              </a:ext>
            </a:extLst>
          </p:cNvPr>
          <p:cNvSpPr>
            <a:spLocks noGrp="1"/>
          </p:cNvSpPr>
          <p:nvPr>
            <p:ph type="body" sz="quarter" idx="11" hasCustomPrompt="1"/>
          </p:nvPr>
        </p:nvSpPr>
        <p:spPr>
          <a:xfrm>
            <a:off x="2967015" y="580287"/>
            <a:ext cx="12401573" cy="1447009"/>
          </a:xfrm>
        </p:spPr>
        <p:txBody>
          <a:bodyPr anchor="ctr"/>
          <a:lstStyle>
            <a:lvl1pPr marL="0" indent="0">
              <a:lnSpc>
                <a:spcPct val="114000"/>
              </a:lnSpc>
              <a:spcBef>
                <a:spcPts val="0"/>
              </a:spcBef>
              <a:buNone/>
              <a:defRPr b="1">
                <a:solidFill>
                  <a:schemeClr val="tx1">
                    <a:lumMod val="75000"/>
                    <a:lumOff val="25000"/>
                  </a:schemeClr>
                </a:solidFill>
              </a:defRPr>
            </a:lvl1pPr>
          </a:lstStyle>
          <a:p>
            <a:pPr lvl="0"/>
            <a:r>
              <a:rPr lang="en-GB" dirty="0"/>
              <a:t>Click to add text</a:t>
            </a:r>
            <a:endParaRPr lang="en-US" dirty="0"/>
          </a:p>
        </p:txBody>
      </p:sp>
      <p:sp>
        <p:nvSpPr>
          <p:cNvPr id="2" name="Q_No">
            <a:extLst>
              <a:ext uri="{FF2B5EF4-FFF2-40B4-BE49-F238E27FC236}">
                <a16:creationId xmlns:a16="http://schemas.microsoft.com/office/drawing/2014/main" id="{60E48CF6-ADFB-CA4C-5E8B-AE3CD5F217B1}"/>
              </a:ext>
            </a:extLst>
          </p:cNvPr>
          <p:cNvSpPr>
            <a:spLocks noGrp="1"/>
          </p:cNvSpPr>
          <p:nvPr>
            <p:ph type="body" sz="quarter" idx="10" hasCustomPrompt="1"/>
          </p:nvPr>
        </p:nvSpPr>
        <p:spPr>
          <a:xfrm>
            <a:off x="1562390" y="1193800"/>
            <a:ext cx="1135063" cy="830263"/>
          </a:xfrm>
        </p:spPr>
        <p:txBody>
          <a:bodyPr anchor="ctr"/>
          <a:lstStyle>
            <a:lvl1pPr marL="0" indent="0" algn="ctr">
              <a:spcBef>
                <a:spcPts val="0"/>
              </a:spcBef>
              <a:buNone/>
              <a:defRPr b="1">
                <a:solidFill>
                  <a:schemeClr val="bg1"/>
                </a:solidFill>
              </a:defRPr>
            </a:lvl1pPr>
          </a:lstStyle>
          <a:p>
            <a:pPr lvl="0"/>
            <a:r>
              <a:rPr lang="en-US"/>
              <a:t>1</a:t>
            </a:r>
          </a:p>
        </p:txBody>
      </p:sp>
    </p:spTree>
    <p:extLst>
      <p:ext uri="{BB962C8B-B14F-4D97-AF65-F5344CB8AC3E}">
        <p14:creationId xmlns:p14="http://schemas.microsoft.com/office/powerpoint/2010/main" val="1585081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es_Ans_IS">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EF08981F-95F3-6867-209A-E2A49BEB7AC3}"/>
              </a:ext>
            </a:extLst>
          </p:cNvPr>
          <p:cNvPicPr preferRelativeResize="0"/>
          <p:nvPr userDrawn="1"/>
        </p:nvPicPr>
        <p:blipFill>
          <a:blip r:embed="rId2"/>
          <a:srcRect/>
          <a:stretch/>
        </p:blipFill>
        <p:spPr>
          <a:xfrm>
            <a:off x="1" y="1"/>
            <a:ext cx="16255999" cy="9143999"/>
          </a:xfrm>
          <a:prstGeom prst="rect">
            <a:avLst/>
          </a:prstGeom>
          <a:noFill/>
          <a:ln>
            <a:noFill/>
          </a:ln>
        </p:spPr>
      </p:pic>
      <p:sp>
        <p:nvSpPr>
          <p:cNvPr id="4" name="C_Ans">
            <a:extLst>
              <a:ext uri="{FF2B5EF4-FFF2-40B4-BE49-F238E27FC236}">
                <a16:creationId xmlns:a16="http://schemas.microsoft.com/office/drawing/2014/main" id="{C5585E79-E8D7-0597-1980-9449B5FE0292}"/>
              </a:ext>
            </a:extLst>
          </p:cNvPr>
          <p:cNvSpPr txBox="1"/>
          <p:nvPr userDrawn="1"/>
        </p:nvSpPr>
        <p:spPr>
          <a:xfrm>
            <a:off x="670034" y="7369706"/>
            <a:ext cx="274905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3F3F3F"/>
                </a:solidFill>
                <a:latin typeface="Open Sans"/>
                <a:ea typeface="Open Sans"/>
                <a:cs typeface="Open Sans"/>
                <a:sym typeface="Open Sans"/>
              </a:rPr>
              <a:t>The correct answer is</a:t>
            </a:r>
            <a:endParaRPr sz="1400" b="0" i="0" u="none" strike="noStrike" cap="none" dirty="0">
              <a:solidFill>
                <a:srgbClr val="000000"/>
              </a:solidFill>
              <a:latin typeface="Open Sans"/>
              <a:ea typeface="Open Sans"/>
              <a:cs typeface="Open Sans"/>
              <a:sym typeface="Open Sans"/>
            </a:endParaRPr>
          </a:p>
        </p:txBody>
      </p:sp>
      <p:cxnSp>
        <p:nvCxnSpPr>
          <p:cNvPr id="5" name="Ans_Line_2">
            <a:extLst>
              <a:ext uri="{FF2B5EF4-FFF2-40B4-BE49-F238E27FC236}">
                <a16:creationId xmlns:a16="http://schemas.microsoft.com/office/drawing/2014/main" id="{55D1669A-D9BB-F86C-6916-C74581CEC093}"/>
              </a:ext>
            </a:extLst>
          </p:cNvPr>
          <p:cNvCxnSpPr/>
          <p:nvPr userDrawn="1"/>
        </p:nvCxnSpPr>
        <p:spPr>
          <a:xfrm>
            <a:off x="670034" y="7854368"/>
            <a:ext cx="13167360" cy="0"/>
          </a:xfrm>
          <a:prstGeom prst="straightConnector1">
            <a:avLst/>
          </a:prstGeom>
          <a:noFill/>
          <a:ln w="9525" cap="flat" cmpd="sng">
            <a:solidFill>
              <a:schemeClr val="dk1"/>
            </a:solidFill>
            <a:prstDash val="solid"/>
            <a:round/>
            <a:headEnd type="none" w="sm" len="sm"/>
            <a:tailEnd type="none" w="sm" len="sm"/>
          </a:ln>
        </p:spPr>
      </p:cxnSp>
      <p:cxnSp>
        <p:nvCxnSpPr>
          <p:cNvPr id="6" name="Ans_Line">
            <a:extLst>
              <a:ext uri="{FF2B5EF4-FFF2-40B4-BE49-F238E27FC236}">
                <a16:creationId xmlns:a16="http://schemas.microsoft.com/office/drawing/2014/main" id="{25B26E89-236B-925D-2F8A-FDAD4518B1D0}"/>
              </a:ext>
            </a:extLst>
          </p:cNvPr>
          <p:cNvCxnSpPr/>
          <p:nvPr userDrawn="1"/>
        </p:nvCxnSpPr>
        <p:spPr>
          <a:xfrm>
            <a:off x="649436" y="7265358"/>
            <a:ext cx="13167360" cy="0"/>
          </a:xfrm>
          <a:prstGeom prst="straightConnector1">
            <a:avLst/>
          </a:prstGeom>
          <a:noFill/>
          <a:ln w="9525" cap="flat" cmpd="sng">
            <a:solidFill>
              <a:schemeClr val="dk1"/>
            </a:solidFill>
            <a:prstDash val="solid"/>
            <a:round/>
            <a:headEnd type="none" w="sm" len="sm"/>
            <a:tailEnd type="none" w="sm" len="sm"/>
          </a:ln>
        </p:spPr>
      </p:cxnSp>
      <p:sp>
        <p:nvSpPr>
          <p:cNvPr id="7" name="Ans_text">
            <a:extLst>
              <a:ext uri="{FF2B5EF4-FFF2-40B4-BE49-F238E27FC236}">
                <a16:creationId xmlns:a16="http://schemas.microsoft.com/office/drawing/2014/main" id="{FE57084E-D5CD-4D1D-AD6B-B0A29FBA4D52}"/>
              </a:ext>
            </a:extLst>
          </p:cNvPr>
          <p:cNvSpPr>
            <a:spLocks noGrp="1"/>
          </p:cNvSpPr>
          <p:nvPr>
            <p:ph type="body" sz="quarter" idx="18" hasCustomPrompt="1"/>
          </p:nvPr>
        </p:nvSpPr>
        <p:spPr>
          <a:xfrm>
            <a:off x="3251201" y="7277661"/>
            <a:ext cx="8834438" cy="584200"/>
          </a:xfrm>
        </p:spPr>
        <p:txBody>
          <a:bodyPr anchor="ctr">
            <a:normAutofit/>
          </a:bodyPr>
          <a:lstStyle>
            <a:lvl1pPr marL="0" indent="0">
              <a:spcBef>
                <a:spcPts val="0"/>
              </a:spcBef>
              <a:buNone/>
              <a:defRPr sz="2000" b="1">
                <a:solidFill>
                  <a:srgbClr val="024F9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add text</a:t>
            </a:r>
            <a:endParaRPr lang="en-US" dirty="0"/>
          </a:p>
        </p:txBody>
      </p:sp>
      <p:sp>
        <p:nvSpPr>
          <p:cNvPr id="8" name="Ans_Desc_Text_Box">
            <a:extLst>
              <a:ext uri="{FF2B5EF4-FFF2-40B4-BE49-F238E27FC236}">
                <a16:creationId xmlns:a16="http://schemas.microsoft.com/office/drawing/2014/main" id="{7CBBC3EA-7B88-E6C6-BE6B-D41D2C647AAB}"/>
              </a:ext>
            </a:extLst>
          </p:cNvPr>
          <p:cNvSpPr>
            <a:spLocks noGrp="1"/>
          </p:cNvSpPr>
          <p:nvPr>
            <p:ph type="body" sz="quarter" idx="16" hasCustomPrompt="1"/>
          </p:nvPr>
        </p:nvSpPr>
        <p:spPr>
          <a:xfrm>
            <a:off x="669925" y="7935913"/>
            <a:ext cx="13095288" cy="1004887"/>
          </a:xfrm>
        </p:spPr>
        <p:txBody>
          <a:bodyPr>
            <a:normAutofit/>
          </a:bodyPr>
          <a:lstStyle>
            <a:lvl1pPr marL="0" indent="0">
              <a:spcBef>
                <a:spcPts val="0"/>
              </a:spcBef>
              <a:buNone/>
              <a:defRPr sz="2000" b="1"/>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add text</a:t>
            </a:r>
            <a:endParaRPr lang="en-US" dirty="0"/>
          </a:p>
        </p:txBody>
      </p:sp>
      <p:sp>
        <p:nvSpPr>
          <p:cNvPr id="9" name="Box">
            <a:extLst>
              <a:ext uri="{FF2B5EF4-FFF2-40B4-BE49-F238E27FC236}">
                <a16:creationId xmlns:a16="http://schemas.microsoft.com/office/drawing/2014/main" id="{CDEDD483-9F61-36CD-8536-63FB8C1D1DC9}"/>
              </a:ext>
            </a:extLst>
          </p:cNvPr>
          <p:cNvSpPr/>
          <p:nvPr userDrawn="1"/>
        </p:nvSpPr>
        <p:spPr>
          <a:xfrm>
            <a:off x="1281113" y="584654"/>
            <a:ext cx="1685902" cy="1438275"/>
          </a:xfrm>
          <a:prstGeom prst="rect">
            <a:avLst/>
          </a:prstGeom>
          <a:solidFill>
            <a:srgbClr val="3D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KT_Text">
            <a:extLst>
              <a:ext uri="{FF2B5EF4-FFF2-40B4-BE49-F238E27FC236}">
                <a16:creationId xmlns:a16="http://schemas.microsoft.com/office/drawing/2014/main" id="{BA405B45-EFAB-0D57-ADA9-DD1F4FD2F9B7}"/>
              </a:ext>
            </a:extLst>
          </p:cNvPr>
          <p:cNvSpPr txBox="1"/>
          <p:nvPr userDrawn="1"/>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dirty="0">
                <a:solidFill>
                  <a:srgbClr val="FFFFFF"/>
                </a:solidFill>
                <a:latin typeface="Open Sans"/>
                <a:ea typeface="Open Sans"/>
                <a:cs typeface="Open Sans"/>
                <a:sym typeface="Open Sans"/>
              </a:rPr>
              <a:t>Knowledge Check</a:t>
            </a:r>
            <a:endParaRPr sz="2000" b="1" i="0" u="none" strike="noStrike" cap="none" dirty="0">
              <a:solidFill>
                <a:srgbClr val="FFFFFF"/>
              </a:solidFill>
              <a:latin typeface="Open Sans"/>
              <a:ea typeface="Open Sans"/>
              <a:cs typeface="Open Sans"/>
              <a:sym typeface="Open Sans"/>
            </a:endParaRPr>
          </a:p>
        </p:txBody>
      </p:sp>
      <p:sp>
        <p:nvSpPr>
          <p:cNvPr id="11" name="Rec_Box">
            <a:extLst>
              <a:ext uri="{FF2B5EF4-FFF2-40B4-BE49-F238E27FC236}">
                <a16:creationId xmlns:a16="http://schemas.microsoft.com/office/drawing/2014/main" id="{C6D60610-3ED0-B3DE-F0C6-1E2E0C6FC1CE}"/>
              </a:ext>
            </a:extLst>
          </p:cNvPr>
          <p:cNvSpPr/>
          <p:nvPr userDrawn="1"/>
        </p:nvSpPr>
        <p:spPr>
          <a:xfrm>
            <a:off x="1275907" y="580480"/>
            <a:ext cx="14093455" cy="1446622"/>
          </a:xfrm>
          <a:prstGeom prst="rect">
            <a:avLst/>
          </a:prstGeom>
          <a:noFill/>
          <a:ln w="12700">
            <a:solidFill>
              <a:srgbClr val="3D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D">
            <a:extLst>
              <a:ext uri="{FF2B5EF4-FFF2-40B4-BE49-F238E27FC236}">
                <a16:creationId xmlns:a16="http://schemas.microsoft.com/office/drawing/2014/main" id="{C6A04807-31DA-6E4E-AAB1-C5EB073355C4}"/>
              </a:ext>
            </a:extLst>
          </p:cNvPr>
          <p:cNvSpPr txBox="1"/>
          <p:nvPr userDrawn="1"/>
        </p:nvSpPr>
        <p:spPr>
          <a:xfrm>
            <a:off x="1717154" y="5511422"/>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D.</a:t>
            </a:r>
          </a:p>
        </p:txBody>
      </p:sp>
      <p:sp>
        <p:nvSpPr>
          <p:cNvPr id="16" name="C">
            <a:extLst>
              <a:ext uri="{FF2B5EF4-FFF2-40B4-BE49-F238E27FC236}">
                <a16:creationId xmlns:a16="http://schemas.microsoft.com/office/drawing/2014/main" id="{19EED400-005F-8BFC-0381-17F5410E8424}"/>
              </a:ext>
            </a:extLst>
          </p:cNvPr>
          <p:cNvSpPr txBox="1"/>
          <p:nvPr userDrawn="1"/>
        </p:nvSpPr>
        <p:spPr>
          <a:xfrm>
            <a:off x="1713038" y="4568181"/>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C.</a:t>
            </a:r>
          </a:p>
        </p:txBody>
      </p:sp>
      <p:sp>
        <p:nvSpPr>
          <p:cNvPr id="14" name="B">
            <a:extLst>
              <a:ext uri="{FF2B5EF4-FFF2-40B4-BE49-F238E27FC236}">
                <a16:creationId xmlns:a16="http://schemas.microsoft.com/office/drawing/2014/main" id="{21CD75C6-F639-739D-B089-020EF5CBFA3A}"/>
              </a:ext>
            </a:extLst>
          </p:cNvPr>
          <p:cNvSpPr txBox="1"/>
          <p:nvPr userDrawn="1"/>
        </p:nvSpPr>
        <p:spPr>
          <a:xfrm>
            <a:off x="1713038" y="3629064"/>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B.</a:t>
            </a:r>
          </a:p>
        </p:txBody>
      </p:sp>
      <p:sp>
        <p:nvSpPr>
          <p:cNvPr id="12" name="A">
            <a:extLst>
              <a:ext uri="{FF2B5EF4-FFF2-40B4-BE49-F238E27FC236}">
                <a16:creationId xmlns:a16="http://schemas.microsoft.com/office/drawing/2014/main" id="{76DB4DA8-CC10-506C-D27B-9B1CE227D9B0}"/>
              </a:ext>
            </a:extLst>
          </p:cNvPr>
          <p:cNvSpPr txBox="1"/>
          <p:nvPr userDrawn="1"/>
        </p:nvSpPr>
        <p:spPr>
          <a:xfrm>
            <a:off x="1708922" y="2698180"/>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A.</a:t>
            </a:r>
          </a:p>
        </p:txBody>
      </p:sp>
      <p:sp>
        <p:nvSpPr>
          <p:cNvPr id="19" name="Opt_D">
            <a:extLst>
              <a:ext uri="{FF2B5EF4-FFF2-40B4-BE49-F238E27FC236}">
                <a16:creationId xmlns:a16="http://schemas.microsoft.com/office/drawing/2014/main" id="{F320B7DB-043B-B1AC-2976-FCB6609BE238}"/>
              </a:ext>
            </a:extLst>
          </p:cNvPr>
          <p:cNvSpPr>
            <a:spLocks noGrp="1"/>
          </p:cNvSpPr>
          <p:nvPr>
            <p:ph type="body" sz="quarter" idx="15" hasCustomPrompt="1"/>
          </p:nvPr>
        </p:nvSpPr>
        <p:spPr>
          <a:xfrm>
            <a:off x="2338682" y="5511422"/>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7" name="Opt_C">
            <a:extLst>
              <a:ext uri="{FF2B5EF4-FFF2-40B4-BE49-F238E27FC236}">
                <a16:creationId xmlns:a16="http://schemas.microsoft.com/office/drawing/2014/main" id="{DF544E43-096D-AD15-9CFA-70A320AE0272}"/>
              </a:ext>
            </a:extLst>
          </p:cNvPr>
          <p:cNvSpPr>
            <a:spLocks noGrp="1"/>
          </p:cNvSpPr>
          <p:nvPr>
            <p:ph type="body" sz="quarter" idx="14" hasCustomPrompt="1"/>
          </p:nvPr>
        </p:nvSpPr>
        <p:spPr>
          <a:xfrm>
            <a:off x="2334566" y="4568181"/>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5" name="Opt_B">
            <a:extLst>
              <a:ext uri="{FF2B5EF4-FFF2-40B4-BE49-F238E27FC236}">
                <a16:creationId xmlns:a16="http://schemas.microsoft.com/office/drawing/2014/main" id="{0969321A-3DCC-F52F-8C1B-6E04397531A7}"/>
              </a:ext>
            </a:extLst>
          </p:cNvPr>
          <p:cNvSpPr>
            <a:spLocks noGrp="1"/>
          </p:cNvSpPr>
          <p:nvPr>
            <p:ph type="body" sz="quarter" idx="13" hasCustomPrompt="1"/>
          </p:nvPr>
        </p:nvSpPr>
        <p:spPr>
          <a:xfrm>
            <a:off x="2334566" y="3629064"/>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3" name="Opt_A">
            <a:extLst>
              <a:ext uri="{FF2B5EF4-FFF2-40B4-BE49-F238E27FC236}">
                <a16:creationId xmlns:a16="http://schemas.microsoft.com/office/drawing/2014/main" id="{5A890064-C69C-0664-8FC1-9D4423FC9A34}"/>
              </a:ext>
            </a:extLst>
          </p:cNvPr>
          <p:cNvSpPr>
            <a:spLocks noGrp="1"/>
          </p:cNvSpPr>
          <p:nvPr>
            <p:ph type="body" sz="quarter" idx="12" hasCustomPrompt="1"/>
          </p:nvPr>
        </p:nvSpPr>
        <p:spPr>
          <a:xfrm>
            <a:off x="2330450" y="2698180"/>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20" name="Q">
            <a:extLst>
              <a:ext uri="{FF2B5EF4-FFF2-40B4-BE49-F238E27FC236}">
                <a16:creationId xmlns:a16="http://schemas.microsoft.com/office/drawing/2014/main" id="{F963B27F-8F18-67BB-B561-399E9B718B77}"/>
              </a:ext>
            </a:extLst>
          </p:cNvPr>
          <p:cNvSpPr>
            <a:spLocks noGrp="1"/>
          </p:cNvSpPr>
          <p:nvPr>
            <p:ph type="body" sz="quarter" idx="11" hasCustomPrompt="1"/>
          </p:nvPr>
        </p:nvSpPr>
        <p:spPr>
          <a:xfrm>
            <a:off x="2967015" y="580287"/>
            <a:ext cx="12401573" cy="1447009"/>
          </a:xfrm>
        </p:spPr>
        <p:txBody>
          <a:bodyPr anchor="ctr"/>
          <a:lstStyle>
            <a:lvl1pPr marL="0" indent="0">
              <a:lnSpc>
                <a:spcPct val="114000"/>
              </a:lnSpc>
              <a:spcBef>
                <a:spcPts val="0"/>
              </a:spcBef>
              <a:buNone/>
              <a:defRPr b="1">
                <a:solidFill>
                  <a:schemeClr val="tx1">
                    <a:lumMod val="75000"/>
                    <a:lumOff val="25000"/>
                  </a:schemeClr>
                </a:solidFill>
              </a:defRPr>
            </a:lvl1pPr>
          </a:lstStyle>
          <a:p>
            <a:pPr lvl="0"/>
            <a:r>
              <a:rPr lang="en-GB"/>
              <a:t>Click to add text</a:t>
            </a:r>
            <a:endParaRPr lang="en-US"/>
          </a:p>
        </p:txBody>
      </p:sp>
      <p:sp>
        <p:nvSpPr>
          <p:cNvPr id="22" name="Q_No">
            <a:extLst>
              <a:ext uri="{FF2B5EF4-FFF2-40B4-BE49-F238E27FC236}">
                <a16:creationId xmlns:a16="http://schemas.microsoft.com/office/drawing/2014/main" id="{56C84790-83B0-039F-DB11-90A54FCA41D6}"/>
              </a:ext>
            </a:extLst>
          </p:cNvPr>
          <p:cNvSpPr>
            <a:spLocks noGrp="1"/>
          </p:cNvSpPr>
          <p:nvPr>
            <p:ph type="body" sz="quarter" idx="10" hasCustomPrompt="1"/>
          </p:nvPr>
        </p:nvSpPr>
        <p:spPr>
          <a:xfrm>
            <a:off x="1562390" y="1193800"/>
            <a:ext cx="1135063" cy="830263"/>
          </a:xfrm>
        </p:spPr>
        <p:txBody>
          <a:bodyPr anchor="ctr"/>
          <a:lstStyle>
            <a:lvl1pPr marL="0" indent="0" algn="ctr">
              <a:spcBef>
                <a:spcPts val="0"/>
              </a:spcBef>
              <a:buNone/>
              <a:defRPr b="1">
                <a:solidFill>
                  <a:schemeClr val="bg1"/>
                </a:solidFill>
              </a:defRPr>
            </a:lvl1pPr>
          </a:lstStyle>
          <a:p>
            <a:pPr lvl="0"/>
            <a:r>
              <a:rPr lang="en-US"/>
              <a:t>1</a:t>
            </a:r>
          </a:p>
        </p:txBody>
      </p:sp>
    </p:spTree>
    <p:extLst>
      <p:ext uri="{BB962C8B-B14F-4D97-AF65-F5344CB8AC3E}">
        <p14:creationId xmlns:p14="http://schemas.microsoft.com/office/powerpoint/2010/main" val="43145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es_Ans_Are">
    <p:spTree>
      <p:nvGrpSpPr>
        <p:cNvPr id="1" name=""/>
        <p:cNvGrpSpPr/>
        <p:nvPr/>
      </p:nvGrpSpPr>
      <p:grpSpPr>
        <a:xfrm>
          <a:off x="0" y="0"/>
          <a:ext cx="0" cy="0"/>
          <a:chOff x="0" y="0"/>
          <a:chExt cx="0" cy="0"/>
        </a:xfrm>
      </p:grpSpPr>
      <p:pic>
        <p:nvPicPr>
          <p:cNvPr id="3" name="BG">
            <a:extLst>
              <a:ext uri="{FF2B5EF4-FFF2-40B4-BE49-F238E27FC236}">
                <a16:creationId xmlns:a16="http://schemas.microsoft.com/office/drawing/2014/main" id="{2F8347C9-CC7D-0DF8-C02A-47B5723D8572}"/>
              </a:ext>
            </a:extLst>
          </p:cNvPr>
          <p:cNvPicPr preferRelativeResize="0"/>
          <p:nvPr userDrawn="1"/>
        </p:nvPicPr>
        <p:blipFill>
          <a:blip r:embed="rId2"/>
          <a:srcRect/>
          <a:stretch/>
        </p:blipFill>
        <p:spPr>
          <a:xfrm>
            <a:off x="1" y="1"/>
            <a:ext cx="16255999" cy="9143999"/>
          </a:xfrm>
          <a:prstGeom prst="rect">
            <a:avLst/>
          </a:prstGeom>
          <a:noFill/>
          <a:ln>
            <a:noFill/>
          </a:ln>
        </p:spPr>
      </p:pic>
      <p:sp>
        <p:nvSpPr>
          <p:cNvPr id="4" name="C_Ans">
            <a:extLst>
              <a:ext uri="{FF2B5EF4-FFF2-40B4-BE49-F238E27FC236}">
                <a16:creationId xmlns:a16="http://schemas.microsoft.com/office/drawing/2014/main" id="{06DF12F7-7FC3-A6A0-1F9D-2B31AAB76C62}"/>
              </a:ext>
            </a:extLst>
          </p:cNvPr>
          <p:cNvSpPr txBox="1"/>
          <p:nvPr userDrawn="1"/>
        </p:nvSpPr>
        <p:spPr>
          <a:xfrm>
            <a:off x="670034" y="7369706"/>
            <a:ext cx="2913425"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3F3F3F"/>
                </a:solidFill>
                <a:latin typeface="Open Sans"/>
                <a:ea typeface="Open Sans"/>
                <a:cs typeface="Open Sans"/>
                <a:sym typeface="Open Sans"/>
              </a:rPr>
              <a:t>The correct answer are</a:t>
            </a:r>
            <a:endParaRPr sz="1400" b="0" i="0" u="none" strike="noStrike" cap="none" dirty="0">
              <a:solidFill>
                <a:srgbClr val="000000"/>
              </a:solidFill>
              <a:latin typeface="Open Sans"/>
              <a:ea typeface="Open Sans"/>
              <a:cs typeface="Open Sans"/>
              <a:sym typeface="Open Sans"/>
            </a:endParaRPr>
          </a:p>
        </p:txBody>
      </p:sp>
      <p:cxnSp>
        <p:nvCxnSpPr>
          <p:cNvPr id="5" name="Ans_Line_2">
            <a:extLst>
              <a:ext uri="{FF2B5EF4-FFF2-40B4-BE49-F238E27FC236}">
                <a16:creationId xmlns:a16="http://schemas.microsoft.com/office/drawing/2014/main" id="{B75A6E75-5672-578C-B075-BA07AABDEC08}"/>
              </a:ext>
            </a:extLst>
          </p:cNvPr>
          <p:cNvCxnSpPr/>
          <p:nvPr userDrawn="1"/>
        </p:nvCxnSpPr>
        <p:spPr>
          <a:xfrm>
            <a:off x="670034" y="7854368"/>
            <a:ext cx="13167360" cy="0"/>
          </a:xfrm>
          <a:prstGeom prst="straightConnector1">
            <a:avLst/>
          </a:prstGeom>
          <a:noFill/>
          <a:ln w="9525" cap="flat" cmpd="sng">
            <a:solidFill>
              <a:schemeClr val="dk1"/>
            </a:solidFill>
            <a:prstDash val="solid"/>
            <a:round/>
            <a:headEnd type="none" w="sm" len="sm"/>
            <a:tailEnd type="none" w="sm" len="sm"/>
          </a:ln>
        </p:spPr>
      </p:cxnSp>
      <p:cxnSp>
        <p:nvCxnSpPr>
          <p:cNvPr id="6" name="Ans_Line">
            <a:extLst>
              <a:ext uri="{FF2B5EF4-FFF2-40B4-BE49-F238E27FC236}">
                <a16:creationId xmlns:a16="http://schemas.microsoft.com/office/drawing/2014/main" id="{B67B1844-0936-2346-DC2D-072812F8FF82}"/>
              </a:ext>
            </a:extLst>
          </p:cNvPr>
          <p:cNvCxnSpPr/>
          <p:nvPr userDrawn="1"/>
        </p:nvCxnSpPr>
        <p:spPr>
          <a:xfrm>
            <a:off x="649436" y="7265358"/>
            <a:ext cx="13167360" cy="0"/>
          </a:xfrm>
          <a:prstGeom prst="straightConnector1">
            <a:avLst/>
          </a:prstGeom>
          <a:noFill/>
          <a:ln w="9525" cap="flat" cmpd="sng">
            <a:solidFill>
              <a:schemeClr val="dk1"/>
            </a:solidFill>
            <a:prstDash val="solid"/>
            <a:round/>
            <a:headEnd type="none" w="sm" len="sm"/>
            <a:tailEnd type="none" w="sm" len="sm"/>
          </a:ln>
        </p:spPr>
      </p:cxnSp>
      <p:sp>
        <p:nvSpPr>
          <p:cNvPr id="7" name="Ans_text">
            <a:extLst>
              <a:ext uri="{FF2B5EF4-FFF2-40B4-BE49-F238E27FC236}">
                <a16:creationId xmlns:a16="http://schemas.microsoft.com/office/drawing/2014/main" id="{505D6B31-CF67-8AE8-6D6C-1AE10E434FE3}"/>
              </a:ext>
            </a:extLst>
          </p:cNvPr>
          <p:cNvSpPr>
            <a:spLocks noGrp="1"/>
          </p:cNvSpPr>
          <p:nvPr>
            <p:ph type="body" sz="quarter" idx="18" hasCustomPrompt="1"/>
          </p:nvPr>
        </p:nvSpPr>
        <p:spPr>
          <a:xfrm>
            <a:off x="3484605" y="7277661"/>
            <a:ext cx="8601033" cy="584200"/>
          </a:xfrm>
        </p:spPr>
        <p:txBody>
          <a:bodyPr anchor="ctr">
            <a:normAutofit/>
          </a:bodyPr>
          <a:lstStyle>
            <a:lvl1pPr marL="0" indent="0">
              <a:spcBef>
                <a:spcPts val="0"/>
              </a:spcBef>
              <a:buNone/>
              <a:defRPr sz="2000" b="1">
                <a:solidFill>
                  <a:srgbClr val="024F9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8" name="Ans_Desc_Text_Box">
            <a:extLst>
              <a:ext uri="{FF2B5EF4-FFF2-40B4-BE49-F238E27FC236}">
                <a16:creationId xmlns:a16="http://schemas.microsoft.com/office/drawing/2014/main" id="{2AA669A4-854E-BC52-A6EB-CEC258CCD135}"/>
              </a:ext>
            </a:extLst>
          </p:cNvPr>
          <p:cNvSpPr>
            <a:spLocks noGrp="1"/>
          </p:cNvSpPr>
          <p:nvPr>
            <p:ph type="body" sz="quarter" idx="16" hasCustomPrompt="1"/>
          </p:nvPr>
        </p:nvSpPr>
        <p:spPr>
          <a:xfrm>
            <a:off x="669925" y="7935913"/>
            <a:ext cx="13095288" cy="1004887"/>
          </a:xfrm>
        </p:spPr>
        <p:txBody>
          <a:bodyPr>
            <a:normAutofit/>
          </a:bodyPr>
          <a:lstStyle>
            <a:lvl1pPr marL="0" indent="0">
              <a:spcBef>
                <a:spcPts val="0"/>
              </a:spcBef>
              <a:buNone/>
              <a:defRPr sz="2000" b="1"/>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9" name="Box">
            <a:extLst>
              <a:ext uri="{FF2B5EF4-FFF2-40B4-BE49-F238E27FC236}">
                <a16:creationId xmlns:a16="http://schemas.microsoft.com/office/drawing/2014/main" id="{4ADF7E3A-81A0-2B00-A3DE-320BBA3EAADC}"/>
              </a:ext>
            </a:extLst>
          </p:cNvPr>
          <p:cNvSpPr/>
          <p:nvPr userDrawn="1"/>
        </p:nvSpPr>
        <p:spPr>
          <a:xfrm>
            <a:off x="1281113" y="584654"/>
            <a:ext cx="1685902" cy="1438275"/>
          </a:xfrm>
          <a:prstGeom prst="rect">
            <a:avLst/>
          </a:prstGeom>
          <a:solidFill>
            <a:srgbClr val="3D9C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KT_Text">
            <a:extLst>
              <a:ext uri="{FF2B5EF4-FFF2-40B4-BE49-F238E27FC236}">
                <a16:creationId xmlns:a16="http://schemas.microsoft.com/office/drawing/2014/main" id="{65E260BD-9AEB-3002-A10D-0ED784F237CC}"/>
              </a:ext>
            </a:extLst>
          </p:cNvPr>
          <p:cNvSpPr txBox="1"/>
          <p:nvPr userDrawn="1"/>
        </p:nvSpPr>
        <p:spPr>
          <a:xfrm>
            <a:off x="1280469" y="732325"/>
            <a:ext cx="1698904" cy="46166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000" b="1" i="0" u="none" strike="noStrike" cap="none" dirty="0">
                <a:solidFill>
                  <a:srgbClr val="FFFFFF"/>
                </a:solidFill>
                <a:latin typeface="Open Sans"/>
                <a:ea typeface="Open Sans"/>
                <a:cs typeface="Open Sans"/>
                <a:sym typeface="Open Sans"/>
              </a:rPr>
              <a:t>Knowledge Check</a:t>
            </a:r>
            <a:endParaRPr sz="2000" b="1" i="0" u="none" strike="noStrike" cap="none" dirty="0">
              <a:solidFill>
                <a:srgbClr val="FFFFFF"/>
              </a:solidFill>
              <a:latin typeface="Open Sans"/>
              <a:ea typeface="Open Sans"/>
              <a:cs typeface="Open Sans"/>
              <a:sym typeface="Open Sans"/>
            </a:endParaRPr>
          </a:p>
        </p:txBody>
      </p:sp>
      <p:sp>
        <p:nvSpPr>
          <p:cNvPr id="11" name="Rec_Box">
            <a:extLst>
              <a:ext uri="{FF2B5EF4-FFF2-40B4-BE49-F238E27FC236}">
                <a16:creationId xmlns:a16="http://schemas.microsoft.com/office/drawing/2014/main" id="{667E1C0D-1A8F-3FEE-62D2-1CF59B597F36}"/>
              </a:ext>
            </a:extLst>
          </p:cNvPr>
          <p:cNvSpPr/>
          <p:nvPr userDrawn="1"/>
        </p:nvSpPr>
        <p:spPr>
          <a:xfrm>
            <a:off x="1275907" y="580480"/>
            <a:ext cx="14093455" cy="1446622"/>
          </a:xfrm>
          <a:prstGeom prst="rect">
            <a:avLst/>
          </a:prstGeom>
          <a:noFill/>
          <a:ln w="12700">
            <a:solidFill>
              <a:srgbClr val="3D9C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
            <a:extLst>
              <a:ext uri="{FF2B5EF4-FFF2-40B4-BE49-F238E27FC236}">
                <a16:creationId xmlns:a16="http://schemas.microsoft.com/office/drawing/2014/main" id="{A40B7AF7-3696-C4FB-D945-5436FC8398CE}"/>
              </a:ext>
            </a:extLst>
          </p:cNvPr>
          <p:cNvSpPr txBox="1"/>
          <p:nvPr userDrawn="1"/>
        </p:nvSpPr>
        <p:spPr>
          <a:xfrm>
            <a:off x="1708922" y="2698180"/>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A.</a:t>
            </a:r>
          </a:p>
        </p:txBody>
      </p:sp>
      <p:sp>
        <p:nvSpPr>
          <p:cNvPr id="13" name="Opt_A">
            <a:extLst>
              <a:ext uri="{FF2B5EF4-FFF2-40B4-BE49-F238E27FC236}">
                <a16:creationId xmlns:a16="http://schemas.microsoft.com/office/drawing/2014/main" id="{1494EC36-DEF5-5104-F8EA-E3D4B2BBD8E4}"/>
              </a:ext>
            </a:extLst>
          </p:cNvPr>
          <p:cNvSpPr>
            <a:spLocks noGrp="1"/>
          </p:cNvSpPr>
          <p:nvPr>
            <p:ph type="body" sz="quarter" idx="12" hasCustomPrompt="1"/>
          </p:nvPr>
        </p:nvSpPr>
        <p:spPr>
          <a:xfrm>
            <a:off x="2330450" y="2698180"/>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4" name="B">
            <a:extLst>
              <a:ext uri="{FF2B5EF4-FFF2-40B4-BE49-F238E27FC236}">
                <a16:creationId xmlns:a16="http://schemas.microsoft.com/office/drawing/2014/main" id="{9AFF282F-7CD2-660E-F6FB-6A6841171D6F}"/>
              </a:ext>
            </a:extLst>
          </p:cNvPr>
          <p:cNvSpPr txBox="1"/>
          <p:nvPr userDrawn="1"/>
        </p:nvSpPr>
        <p:spPr>
          <a:xfrm>
            <a:off x="1713038" y="3629064"/>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B.</a:t>
            </a:r>
          </a:p>
        </p:txBody>
      </p:sp>
      <p:sp>
        <p:nvSpPr>
          <p:cNvPr id="15" name="Opt_B">
            <a:extLst>
              <a:ext uri="{FF2B5EF4-FFF2-40B4-BE49-F238E27FC236}">
                <a16:creationId xmlns:a16="http://schemas.microsoft.com/office/drawing/2014/main" id="{01ADAF17-D7DF-669F-96A4-A5A66652F7E4}"/>
              </a:ext>
            </a:extLst>
          </p:cNvPr>
          <p:cNvSpPr>
            <a:spLocks noGrp="1"/>
          </p:cNvSpPr>
          <p:nvPr>
            <p:ph type="body" sz="quarter" idx="13" hasCustomPrompt="1"/>
          </p:nvPr>
        </p:nvSpPr>
        <p:spPr>
          <a:xfrm>
            <a:off x="2334566" y="3629064"/>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6" name="C">
            <a:extLst>
              <a:ext uri="{FF2B5EF4-FFF2-40B4-BE49-F238E27FC236}">
                <a16:creationId xmlns:a16="http://schemas.microsoft.com/office/drawing/2014/main" id="{E0054334-AE0D-D3F5-C186-9EAB001CEBAA}"/>
              </a:ext>
            </a:extLst>
          </p:cNvPr>
          <p:cNvSpPr txBox="1"/>
          <p:nvPr userDrawn="1"/>
        </p:nvSpPr>
        <p:spPr>
          <a:xfrm>
            <a:off x="1713038" y="4568181"/>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C.</a:t>
            </a:r>
          </a:p>
        </p:txBody>
      </p:sp>
      <p:sp>
        <p:nvSpPr>
          <p:cNvPr id="17" name="Opt_C">
            <a:extLst>
              <a:ext uri="{FF2B5EF4-FFF2-40B4-BE49-F238E27FC236}">
                <a16:creationId xmlns:a16="http://schemas.microsoft.com/office/drawing/2014/main" id="{98DDCBFB-B945-8ADF-F3B2-02F8E9E10B08}"/>
              </a:ext>
            </a:extLst>
          </p:cNvPr>
          <p:cNvSpPr>
            <a:spLocks noGrp="1"/>
          </p:cNvSpPr>
          <p:nvPr>
            <p:ph type="body" sz="quarter" idx="14" hasCustomPrompt="1"/>
          </p:nvPr>
        </p:nvSpPr>
        <p:spPr>
          <a:xfrm>
            <a:off x="2334566" y="4568181"/>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18" name="D">
            <a:extLst>
              <a:ext uri="{FF2B5EF4-FFF2-40B4-BE49-F238E27FC236}">
                <a16:creationId xmlns:a16="http://schemas.microsoft.com/office/drawing/2014/main" id="{A5C29CAE-D65C-162C-E28E-5C00B6BF49E6}"/>
              </a:ext>
            </a:extLst>
          </p:cNvPr>
          <p:cNvSpPr txBox="1"/>
          <p:nvPr userDrawn="1"/>
        </p:nvSpPr>
        <p:spPr>
          <a:xfrm>
            <a:off x="1717154" y="5511422"/>
            <a:ext cx="465463" cy="421719"/>
          </a:xfrm>
          <a:prstGeom prst="rect">
            <a:avLst/>
          </a:prstGeom>
        </p:spPr>
        <p:txBody>
          <a:bodyPr vert="horz" lIns="91440" tIns="45720" rIns="91440" bIns="45720" rtlCol="0" anchor="ctr">
            <a:normAutofit/>
          </a:bodyPr>
          <a:lstStyle>
            <a:lvl1pPr lvl="0" indent="0" defTabSz="914400">
              <a:lnSpc>
                <a:spcPct val="114000"/>
              </a:lnSpc>
              <a:spcBef>
                <a:spcPts val="0"/>
              </a:spcBef>
              <a:buFont typeface="Arial" panose="020B0604020202020204" pitchFamily="34" charset="0"/>
              <a:buNone/>
              <a:defRPr lang="en-GB" sz="20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indent="0" defTabSz="914400">
              <a:lnSpc>
                <a:spcPct val="114000"/>
              </a:lnSpc>
              <a:spcBef>
                <a:spcPts val="500"/>
              </a:spcBef>
              <a:buFont typeface="Arial" panose="020B0604020202020204" pitchFamily="34" charset="0"/>
              <a:buNone/>
              <a:defRPr lang="en-GB"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indent="0" defTabSz="914400">
              <a:lnSpc>
                <a:spcPct val="90000"/>
              </a:lnSpc>
              <a:spcBef>
                <a:spcPts val="500"/>
              </a:spcBef>
              <a:buFont typeface="Arial" panose="020B0604020202020204" pitchFamily="34" charset="0"/>
              <a:buNone/>
            </a:lvl4pPr>
            <a:lvl5pPr indent="0" defTabSz="914400">
              <a:lnSpc>
                <a:spcPct val="90000"/>
              </a:lnSpc>
              <a:spcBef>
                <a:spcPts val="500"/>
              </a:spcBef>
              <a:buFont typeface="Arial" panose="020B0604020202020204" pitchFamily="34" charset="0"/>
              <a:buNone/>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lgn="ctr"/>
            <a:r>
              <a:rPr lang="en-US" dirty="0">
                <a:solidFill>
                  <a:schemeClr val="tx1">
                    <a:lumMod val="75000"/>
                    <a:lumOff val="25000"/>
                  </a:schemeClr>
                </a:solidFill>
              </a:rPr>
              <a:t>D.</a:t>
            </a:r>
          </a:p>
        </p:txBody>
      </p:sp>
      <p:sp>
        <p:nvSpPr>
          <p:cNvPr id="19" name="Opt_D">
            <a:extLst>
              <a:ext uri="{FF2B5EF4-FFF2-40B4-BE49-F238E27FC236}">
                <a16:creationId xmlns:a16="http://schemas.microsoft.com/office/drawing/2014/main" id="{787DB315-5654-6FF4-4775-BE435BA1CC23}"/>
              </a:ext>
            </a:extLst>
          </p:cNvPr>
          <p:cNvSpPr>
            <a:spLocks noGrp="1"/>
          </p:cNvSpPr>
          <p:nvPr>
            <p:ph type="body" sz="quarter" idx="15" hasCustomPrompt="1"/>
          </p:nvPr>
        </p:nvSpPr>
        <p:spPr>
          <a:xfrm>
            <a:off x="2338682" y="5511422"/>
            <a:ext cx="11250613" cy="836613"/>
          </a:xfrm>
        </p:spPr>
        <p:txBody>
          <a:bodyPr anchor="t">
            <a:normAutofit/>
          </a:bodyPr>
          <a:lstStyle>
            <a:lvl1pPr marL="0" indent="0">
              <a:lnSpc>
                <a:spcPct val="114000"/>
              </a:lnSpc>
              <a:spcBef>
                <a:spcPts val="0"/>
              </a:spcBef>
              <a:buNone/>
              <a:defRPr sz="200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text</a:t>
            </a:r>
            <a:endParaRPr lang="en-US"/>
          </a:p>
        </p:txBody>
      </p:sp>
      <p:sp>
        <p:nvSpPr>
          <p:cNvPr id="21" name="Q">
            <a:extLst>
              <a:ext uri="{FF2B5EF4-FFF2-40B4-BE49-F238E27FC236}">
                <a16:creationId xmlns:a16="http://schemas.microsoft.com/office/drawing/2014/main" id="{32B26A31-7ADA-92C4-0EC9-7FBCC4B0F2B6}"/>
              </a:ext>
            </a:extLst>
          </p:cNvPr>
          <p:cNvSpPr>
            <a:spLocks noGrp="1"/>
          </p:cNvSpPr>
          <p:nvPr>
            <p:ph type="body" sz="quarter" idx="11" hasCustomPrompt="1"/>
          </p:nvPr>
        </p:nvSpPr>
        <p:spPr>
          <a:xfrm>
            <a:off x="2967015" y="580287"/>
            <a:ext cx="12401573" cy="1447009"/>
          </a:xfrm>
        </p:spPr>
        <p:txBody>
          <a:bodyPr anchor="ctr"/>
          <a:lstStyle>
            <a:lvl1pPr marL="0" indent="0">
              <a:lnSpc>
                <a:spcPct val="114000"/>
              </a:lnSpc>
              <a:spcBef>
                <a:spcPts val="0"/>
              </a:spcBef>
              <a:buNone/>
              <a:defRPr b="1">
                <a:solidFill>
                  <a:schemeClr val="tx1">
                    <a:lumMod val="75000"/>
                    <a:lumOff val="25000"/>
                  </a:schemeClr>
                </a:solidFill>
              </a:defRPr>
            </a:lvl1pPr>
          </a:lstStyle>
          <a:p>
            <a:pPr lvl="0"/>
            <a:r>
              <a:rPr lang="en-GB"/>
              <a:t>Click to add text</a:t>
            </a:r>
            <a:endParaRPr lang="en-US"/>
          </a:p>
        </p:txBody>
      </p:sp>
      <p:sp>
        <p:nvSpPr>
          <p:cNvPr id="22" name="Q_No">
            <a:extLst>
              <a:ext uri="{FF2B5EF4-FFF2-40B4-BE49-F238E27FC236}">
                <a16:creationId xmlns:a16="http://schemas.microsoft.com/office/drawing/2014/main" id="{6AEFDC33-934D-D32C-A2F5-91C510E8C696}"/>
              </a:ext>
            </a:extLst>
          </p:cNvPr>
          <p:cNvSpPr>
            <a:spLocks noGrp="1"/>
          </p:cNvSpPr>
          <p:nvPr>
            <p:ph type="body" sz="quarter" idx="10" hasCustomPrompt="1"/>
          </p:nvPr>
        </p:nvSpPr>
        <p:spPr>
          <a:xfrm>
            <a:off x="1562390" y="1193800"/>
            <a:ext cx="1135063" cy="830263"/>
          </a:xfrm>
        </p:spPr>
        <p:txBody>
          <a:bodyPr anchor="ctr"/>
          <a:lstStyle>
            <a:lvl1pPr marL="0" indent="0" algn="ctr">
              <a:spcBef>
                <a:spcPts val="0"/>
              </a:spcBef>
              <a:buNone/>
              <a:defRPr b="1">
                <a:solidFill>
                  <a:schemeClr val="bg1"/>
                </a:solidFill>
              </a:defRPr>
            </a:lvl1pPr>
          </a:lstStyle>
          <a:p>
            <a:pPr lvl="0"/>
            <a:r>
              <a:rPr lang="en-US"/>
              <a:t>1</a:t>
            </a:r>
          </a:p>
        </p:txBody>
      </p:sp>
    </p:spTree>
    <p:extLst>
      <p:ext uri="{BB962C8B-B14F-4D97-AF65-F5344CB8AC3E}">
        <p14:creationId xmlns:p14="http://schemas.microsoft.com/office/powerpoint/2010/main" val="2106155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Key Takeaways" preserve="1" userDrawn="1">
  <p:cSld name="Key Takeaways">
    <p:spTree>
      <p:nvGrpSpPr>
        <p:cNvPr id="1" name="Shape 129"/>
        <p:cNvGrpSpPr/>
        <p:nvPr/>
      </p:nvGrpSpPr>
      <p:grpSpPr>
        <a:xfrm>
          <a:off x="0" y="0"/>
          <a:ext cx="0" cy="0"/>
          <a:chOff x="0" y="0"/>
          <a:chExt cx="0" cy="0"/>
        </a:xfrm>
      </p:grpSpPr>
      <p:pic>
        <p:nvPicPr>
          <p:cNvPr id="130" name="Google Shape;130;p33"/>
          <p:cNvPicPr preferRelativeResize="0"/>
          <p:nvPr/>
        </p:nvPicPr>
        <p:blipFill>
          <a:blip r:embed="rId2"/>
          <a:srcRect/>
          <a:stretch/>
        </p:blipFill>
        <p:spPr>
          <a:xfrm>
            <a:off x="0" y="0"/>
            <a:ext cx="16255999" cy="9143999"/>
          </a:xfrm>
          <a:prstGeom prst="rect">
            <a:avLst/>
          </a:prstGeom>
          <a:noFill/>
          <a:ln>
            <a:noFill/>
          </a:ln>
        </p:spPr>
      </p:pic>
      <p:sp>
        <p:nvSpPr>
          <p:cNvPr id="2" name="Google Shape;47;p27">
            <a:extLst>
              <a:ext uri="{FF2B5EF4-FFF2-40B4-BE49-F238E27FC236}">
                <a16:creationId xmlns:a16="http://schemas.microsoft.com/office/drawing/2014/main" id="{DFADBA2E-0E91-C8B8-3A16-37E16A8024BC}"/>
              </a:ext>
            </a:extLst>
          </p:cNvPr>
          <p:cNvSpPr/>
          <p:nvPr userDrawn="1"/>
        </p:nvSpPr>
        <p:spPr>
          <a:xfrm>
            <a:off x="2747395" y="274390"/>
            <a:ext cx="4819800" cy="523200"/>
          </a:xfrm>
          <a:prstGeom prst="rect">
            <a:avLst/>
          </a:prstGeom>
          <a:noFill/>
          <a:ln>
            <a:noFill/>
          </a:ln>
        </p:spPr>
        <p:txBody>
          <a:bodyPr spcFirstLastPara="1" wrap="square" lIns="91425" tIns="45700" rIns="91425" bIns="45700" anchor="t" anchorCtr="0">
            <a:spAutoFit/>
          </a:bodyPr>
          <a:lstStyle/>
          <a:p>
            <a:pPr marL="228600" marR="0" lvl="0" indent="0" algn="ctr" rtl="0">
              <a:lnSpc>
                <a:spcPct val="100000"/>
              </a:lnSpc>
              <a:spcBef>
                <a:spcPts val="0"/>
              </a:spcBef>
              <a:spcAft>
                <a:spcPts val="0"/>
              </a:spcAft>
              <a:buClr>
                <a:srgbClr val="3F3F3F"/>
              </a:buClr>
              <a:buSzPts val="2200"/>
              <a:buFont typeface="Arial"/>
              <a:buNone/>
            </a:pPr>
            <a:r>
              <a:rPr lang="en-US" sz="2800" b="1" i="0" u="none" strike="noStrike" cap="none" dirty="0">
                <a:solidFill>
                  <a:schemeClr val="tx1">
                    <a:lumMod val="75000"/>
                    <a:lumOff val="25000"/>
                  </a:schemeClr>
                </a:solidFill>
                <a:latin typeface="Open Sans"/>
                <a:ea typeface="Open Sans"/>
                <a:cs typeface="Open Sans"/>
                <a:sym typeface="Open Sans"/>
              </a:rPr>
              <a:t>Key Takeaways</a:t>
            </a:r>
            <a:endParaRPr lang="en-US" sz="1400" b="0" i="0" u="none" strike="noStrike" cap="none" dirty="0">
              <a:solidFill>
                <a:schemeClr val="tx1">
                  <a:lumMod val="75000"/>
                  <a:lumOff val="25000"/>
                </a:schemeClr>
              </a:solidFill>
              <a:latin typeface="Arial"/>
              <a:ea typeface="Arial"/>
              <a:cs typeface="Arial"/>
              <a:sym typeface="Arial"/>
            </a:endParaRPr>
          </a:p>
        </p:txBody>
      </p:sp>
      <p:sp>
        <p:nvSpPr>
          <p:cNvPr id="4" name="Brandline_LVC">
            <a:extLst>
              <a:ext uri="{FF2B5EF4-FFF2-40B4-BE49-F238E27FC236}">
                <a16:creationId xmlns:a16="http://schemas.microsoft.com/office/drawing/2014/main" id="{F274DB65-9471-8FF1-5F67-3A8B02FBF3BD}"/>
              </a:ext>
            </a:extLst>
          </p:cNvPr>
          <p:cNvSpPr/>
          <p:nvPr userDrawn="1"/>
        </p:nvSpPr>
        <p:spPr>
          <a:xfrm>
            <a:off x="3559993" y="837660"/>
            <a:ext cx="3377485"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3" name="Text Placeholder 4">
            <a:extLst>
              <a:ext uri="{FF2B5EF4-FFF2-40B4-BE49-F238E27FC236}">
                <a16:creationId xmlns:a16="http://schemas.microsoft.com/office/drawing/2014/main" id="{96AF3B2F-06F8-C0B9-F594-763BF82CAEE1}"/>
              </a:ext>
            </a:extLst>
          </p:cNvPr>
          <p:cNvSpPr>
            <a:spLocks noGrp="1"/>
          </p:cNvSpPr>
          <p:nvPr>
            <p:ph type="body" sz="quarter" idx="15" hasCustomPrompt="1"/>
          </p:nvPr>
        </p:nvSpPr>
        <p:spPr>
          <a:xfrm>
            <a:off x="1332875" y="1967907"/>
            <a:ext cx="9036000" cy="1011600"/>
          </a:xfrm>
        </p:spPr>
        <p:txBody>
          <a:bodyPr vert="horz" lIns="91440" tIns="45720" rIns="91440" bIns="45720" rtlCol="0" anchor="t">
            <a:normAutofit/>
          </a:bodyPr>
          <a:lstStyle>
            <a:lvl1pPr marL="0" indent="0">
              <a:buNone/>
              <a:defRPr lang="en-GB" dirty="0">
                <a:solidFill>
                  <a:schemeClr val="tx1">
                    <a:lumMod val="75000"/>
                    <a:lumOff val="25000"/>
                  </a:schemeClr>
                </a:solidFill>
              </a:defRPr>
            </a:lvl1pPr>
          </a:lstStyle>
          <a:p>
            <a:pPr marL="228600" lvl="0" indent="-228600">
              <a:spcBef>
                <a:spcPts val="0"/>
              </a:spcBef>
            </a:pPr>
            <a:r>
              <a:rPr lang="en-GB"/>
              <a:t>Click to add text</a:t>
            </a:r>
          </a:p>
        </p:txBody>
      </p:sp>
      <p:sp>
        <p:nvSpPr>
          <p:cNvPr id="5" name="Text Placeholder 4">
            <a:extLst>
              <a:ext uri="{FF2B5EF4-FFF2-40B4-BE49-F238E27FC236}">
                <a16:creationId xmlns:a16="http://schemas.microsoft.com/office/drawing/2014/main" id="{887B16BD-1678-AAEB-705C-ACC6F4E638BB}"/>
              </a:ext>
            </a:extLst>
          </p:cNvPr>
          <p:cNvSpPr>
            <a:spLocks noGrp="1"/>
          </p:cNvSpPr>
          <p:nvPr>
            <p:ph type="body" sz="quarter" idx="16" hasCustomPrompt="1"/>
          </p:nvPr>
        </p:nvSpPr>
        <p:spPr>
          <a:xfrm>
            <a:off x="1332356" y="2755555"/>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6" name="Text Placeholder 4">
            <a:extLst>
              <a:ext uri="{FF2B5EF4-FFF2-40B4-BE49-F238E27FC236}">
                <a16:creationId xmlns:a16="http://schemas.microsoft.com/office/drawing/2014/main" id="{9DA0B994-BAF5-3871-1AE2-2955090941D6}"/>
              </a:ext>
            </a:extLst>
          </p:cNvPr>
          <p:cNvSpPr>
            <a:spLocks noGrp="1"/>
          </p:cNvSpPr>
          <p:nvPr>
            <p:ph type="body" sz="quarter" idx="17" hasCustomPrompt="1"/>
          </p:nvPr>
        </p:nvSpPr>
        <p:spPr>
          <a:xfrm>
            <a:off x="1331837" y="3567917"/>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7" name="Text Placeholder 4">
            <a:extLst>
              <a:ext uri="{FF2B5EF4-FFF2-40B4-BE49-F238E27FC236}">
                <a16:creationId xmlns:a16="http://schemas.microsoft.com/office/drawing/2014/main" id="{9153C8D8-C81D-C688-AD6D-054C831ED8FF}"/>
              </a:ext>
            </a:extLst>
          </p:cNvPr>
          <p:cNvSpPr>
            <a:spLocks noGrp="1"/>
          </p:cNvSpPr>
          <p:nvPr>
            <p:ph type="body" sz="quarter" idx="18" hasCustomPrompt="1"/>
          </p:nvPr>
        </p:nvSpPr>
        <p:spPr>
          <a:xfrm>
            <a:off x="1332873" y="4392637"/>
            <a:ext cx="9034445" cy="1010072"/>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grpSp>
        <p:nvGrpSpPr>
          <p:cNvPr id="23" name="Group 22" hidden="1">
            <a:extLst>
              <a:ext uri="{FF2B5EF4-FFF2-40B4-BE49-F238E27FC236}">
                <a16:creationId xmlns:a16="http://schemas.microsoft.com/office/drawing/2014/main" id="{7D3CB7FC-1EE6-F753-459E-16D565CC72D5}"/>
              </a:ext>
            </a:extLst>
          </p:cNvPr>
          <p:cNvGrpSpPr>
            <a:grpSpLocks noGrp="1" noUngrp="1" noRot="1" noMove="1" noResize="1"/>
          </p:cNvGrpSpPr>
          <p:nvPr userDrawn="1"/>
        </p:nvGrpSpPr>
        <p:grpSpPr>
          <a:xfrm>
            <a:off x="1239953" y="642551"/>
            <a:ext cx="4011669" cy="4670397"/>
            <a:chOff x="1239953" y="642551"/>
            <a:chExt cx="4011669" cy="4670397"/>
          </a:xfrm>
        </p:grpSpPr>
        <p:sp>
          <p:nvSpPr>
            <p:cNvPr id="24" name="Rectangle 23">
              <a:extLst>
                <a:ext uri="{FF2B5EF4-FFF2-40B4-BE49-F238E27FC236}">
                  <a16:creationId xmlns:a16="http://schemas.microsoft.com/office/drawing/2014/main" id="{7938B2B5-F7D2-93C4-4B9B-2A8705CFBB0D}"/>
                </a:ext>
              </a:extLst>
            </p:cNvPr>
            <p:cNvSpPr>
              <a:spLocks noGrp="1" noRot="1" noMove="1" noResize="1" noEditPoints="1" noAdjustHandles="1" noChangeArrowheads="1" noChangeShapeType="1"/>
            </p:cNvSpPr>
            <p:nvPr userDrawn="1"/>
          </p:nvSpPr>
          <p:spPr>
            <a:xfrm>
              <a:off x="2967652" y="642551"/>
              <a:ext cx="2283970" cy="1495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C60516D-1A86-E05D-CDB5-234F5B190421}"/>
                </a:ext>
              </a:extLst>
            </p:cNvPr>
            <p:cNvSpPr>
              <a:spLocks noGrp="1" noRot="1" noMove="1" noResize="1" noEditPoints="1" noAdjustHandles="1" noChangeArrowheads="1" noChangeShapeType="1"/>
            </p:cNvSpPr>
            <p:nvPr userDrawn="1"/>
          </p:nvSpPr>
          <p:spPr>
            <a:xfrm>
              <a:off x="1239953" y="2290530"/>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61049D24-171C-A4CE-5C84-362BCAE9D2EF}"/>
                </a:ext>
              </a:extLst>
            </p:cNvPr>
            <p:cNvSpPr>
              <a:spLocks noGrp="1" noRot="1" noMove="1" noResize="1" noEditPoints="1" noAdjustHandles="1" noChangeArrowheads="1" noChangeShapeType="1"/>
            </p:cNvSpPr>
            <p:nvPr userDrawn="1"/>
          </p:nvSpPr>
          <p:spPr>
            <a:xfrm>
              <a:off x="1332872" y="3094469"/>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EB4E1D9-0180-437B-334A-07F7823362C0}"/>
                </a:ext>
              </a:extLst>
            </p:cNvPr>
            <p:cNvSpPr>
              <a:spLocks noGrp="1" noRot="1" noMove="1" noResize="1" noEditPoints="1" noAdjustHandles="1" noChangeArrowheads="1" noChangeShapeType="1"/>
            </p:cNvSpPr>
            <p:nvPr userDrawn="1"/>
          </p:nvSpPr>
          <p:spPr>
            <a:xfrm>
              <a:off x="1332872" y="3903123"/>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0CFBF9F-0A86-F779-0E1B-EE628909727A}"/>
                </a:ext>
              </a:extLst>
            </p:cNvPr>
            <p:cNvSpPr>
              <a:spLocks noGrp="1" noRot="1" noMove="1" noResize="1" noEditPoints="1" noAdjustHandles="1" noChangeArrowheads="1" noChangeShapeType="1"/>
            </p:cNvSpPr>
            <p:nvPr userDrawn="1"/>
          </p:nvSpPr>
          <p:spPr>
            <a:xfrm>
              <a:off x="1332872" y="4718948"/>
              <a:ext cx="594000" cy="59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85036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ssisted Practice">
    <p:spTree>
      <p:nvGrpSpPr>
        <p:cNvPr id="1" name=""/>
        <p:cNvGrpSpPr/>
        <p:nvPr/>
      </p:nvGrpSpPr>
      <p:grpSpPr>
        <a:xfrm>
          <a:off x="0" y="0"/>
          <a:ext cx="0" cy="0"/>
          <a:chOff x="0" y="0"/>
          <a:chExt cx="0" cy="0"/>
        </a:xfrm>
      </p:grpSpPr>
      <p:pic>
        <p:nvPicPr>
          <p:cNvPr id="3" name="Google Shape;145;p35">
            <a:extLst>
              <a:ext uri="{FF2B5EF4-FFF2-40B4-BE49-F238E27FC236}">
                <a16:creationId xmlns:a16="http://schemas.microsoft.com/office/drawing/2014/main" id="{3DE6C980-51B8-EAB6-D92E-2C853D6EBC40}"/>
              </a:ext>
            </a:extLst>
          </p:cNvPr>
          <p:cNvPicPr preferRelativeResize="0"/>
          <p:nvPr userDrawn="1"/>
        </p:nvPicPr>
        <p:blipFill>
          <a:blip r:embed="rId2"/>
          <a:srcRect/>
          <a:stretch/>
        </p:blipFill>
        <p:spPr>
          <a:xfrm>
            <a:off x="0" y="0"/>
            <a:ext cx="16255998" cy="9143999"/>
          </a:xfrm>
          <a:prstGeom prst="rect">
            <a:avLst/>
          </a:prstGeom>
          <a:noFill/>
          <a:ln>
            <a:noFill/>
          </a:ln>
        </p:spPr>
      </p:pic>
      <p:pic>
        <p:nvPicPr>
          <p:cNvPr id="4" name="Google Shape;113;p27">
            <a:extLst>
              <a:ext uri="{FF2B5EF4-FFF2-40B4-BE49-F238E27FC236}">
                <a16:creationId xmlns:a16="http://schemas.microsoft.com/office/drawing/2014/main" id="{734849E0-7011-DCAE-0132-1322B2CB68DB}"/>
              </a:ext>
            </a:extLst>
          </p:cNvPr>
          <p:cNvPicPr preferRelativeResize="0"/>
          <p:nvPr userDrawn="1"/>
        </p:nvPicPr>
        <p:blipFill>
          <a:blip r:embed="rId3">
            <a:extLst>
              <a:ext uri="{28A0092B-C50C-407E-A947-70E740481C1C}">
                <a14:useLocalDpi xmlns:a14="http://schemas.microsoft.com/office/drawing/2010/main" val="0"/>
              </a:ext>
            </a:extLst>
          </a:blip>
          <a:srcRect/>
          <a:stretch/>
        </p:blipFill>
        <p:spPr>
          <a:xfrm>
            <a:off x="0" y="0"/>
            <a:ext cx="16255999" cy="9144000"/>
          </a:xfrm>
          <a:prstGeom prst="rect">
            <a:avLst/>
          </a:prstGeom>
          <a:noFill/>
          <a:ln>
            <a:noFill/>
          </a:ln>
        </p:spPr>
      </p:pic>
      <p:sp>
        <p:nvSpPr>
          <p:cNvPr id="5" name="Google Shape;149;p35">
            <a:extLst>
              <a:ext uri="{FF2B5EF4-FFF2-40B4-BE49-F238E27FC236}">
                <a16:creationId xmlns:a16="http://schemas.microsoft.com/office/drawing/2014/main" id="{7948A9B8-596D-80F3-DBBD-D7EDD89ABE09}"/>
              </a:ext>
            </a:extLst>
          </p:cNvPr>
          <p:cNvSpPr txBox="1">
            <a:spLocks noGrp="1"/>
          </p:cNvSpPr>
          <p:nvPr>
            <p:ph type="title"/>
          </p:nvPr>
        </p:nvSpPr>
        <p:spPr>
          <a:xfrm>
            <a:off x="1297626" y="436395"/>
            <a:ext cx="9696532" cy="665045"/>
          </a:xfrm>
          <a:prstGeom prst="rect">
            <a:avLst/>
          </a:prstGeom>
          <a:noFill/>
          <a:ln>
            <a:noFill/>
          </a:ln>
        </p:spPr>
        <p:txBody>
          <a:bodyPr spcFirstLastPara="1" wrap="square" lIns="91425" tIns="45700" rIns="91425" bIns="45700" anchor="ctr" anchorCtr="0">
            <a:noAutofit/>
          </a:bodyPr>
          <a:lstStyle>
            <a:lvl1pPr marL="0" lvl="0" indent="0" algn="l">
              <a:lnSpc>
                <a:spcPct val="114000"/>
              </a:lnSpc>
              <a:spcBef>
                <a:spcPts val="0"/>
              </a:spcBef>
              <a:spcAft>
                <a:spcPts val="0"/>
              </a:spcAft>
              <a:buSzPts val="4400"/>
              <a:buFont typeface="Arial" panose="020B0604020202020204" pitchFamily="34" charset="0"/>
              <a:buNone/>
              <a:defRPr sz="2800" b="1">
                <a:solidFill>
                  <a:schemeClr val="lt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 name="Text Placeholder 6">
            <a:extLst>
              <a:ext uri="{FF2B5EF4-FFF2-40B4-BE49-F238E27FC236}">
                <a16:creationId xmlns:a16="http://schemas.microsoft.com/office/drawing/2014/main" id="{D6E140C6-C70A-C947-7711-0BA4214D3E0D}"/>
              </a:ext>
            </a:extLst>
          </p:cNvPr>
          <p:cNvSpPr>
            <a:spLocks noGrp="1"/>
          </p:cNvSpPr>
          <p:nvPr>
            <p:ph type="body" sz="quarter" idx="11"/>
          </p:nvPr>
        </p:nvSpPr>
        <p:spPr>
          <a:xfrm>
            <a:off x="1291857" y="2854366"/>
            <a:ext cx="13696999" cy="5389521"/>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
        <p:nvSpPr>
          <p:cNvPr id="7" name="Text Placeholder 6">
            <a:extLst>
              <a:ext uri="{FF2B5EF4-FFF2-40B4-BE49-F238E27FC236}">
                <a16:creationId xmlns:a16="http://schemas.microsoft.com/office/drawing/2014/main" id="{CB5683BC-C8F7-FCBC-E768-137F5B5152C9}"/>
              </a:ext>
            </a:extLst>
          </p:cNvPr>
          <p:cNvSpPr>
            <a:spLocks noGrp="1"/>
          </p:cNvSpPr>
          <p:nvPr>
            <p:ph type="body" sz="quarter" idx="12"/>
          </p:nvPr>
        </p:nvSpPr>
        <p:spPr>
          <a:xfrm>
            <a:off x="1291857" y="1795807"/>
            <a:ext cx="13696999" cy="814506"/>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515120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Unassisted Practice" preserve="1" userDrawn="1">
  <p:cSld name="Unassisted Practice">
    <p:spTree>
      <p:nvGrpSpPr>
        <p:cNvPr id="1" name="Shape 144"/>
        <p:cNvGrpSpPr/>
        <p:nvPr/>
      </p:nvGrpSpPr>
      <p:grpSpPr>
        <a:xfrm>
          <a:off x="0" y="0"/>
          <a:ext cx="0" cy="0"/>
          <a:chOff x="0" y="0"/>
          <a:chExt cx="0" cy="0"/>
        </a:xfrm>
      </p:grpSpPr>
      <p:pic>
        <p:nvPicPr>
          <p:cNvPr id="145" name="Google Shape;145;p35"/>
          <p:cNvPicPr preferRelativeResize="0"/>
          <p:nvPr/>
        </p:nvPicPr>
        <p:blipFill>
          <a:blip r:embed="rId2"/>
          <a:srcRect/>
          <a:stretch/>
        </p:blipFill>
        <p:spPr>
          <a:xfrm>
            <a:off x="0" y="0"/>
            <a:ext cx="16255998" cy="9143999"/>
          </a:xfrm>
          <a:prstGeom prst="rect">
            <a:avLst/>
          </a:prstGeom>
          <a:noFill/>
          <a:ln>
            <a:noFill/>
          </a:ln>
        </p:spPr>
      </p:pic>
      <p:pic>
        <p:nvPicPr>
          <p:cNvPr id="147" name="Google Shape;147;p35"/>
          <p:cNvPicPr preferRelativeResize="0"/>
          <p:nvPr/>
        </p:nvPicPr>
        <p:blipFill>
          <a:blip r:embed="rId3">
            <a:extLst>
              <a:ext uri="{28A0092B-C50C-407E-A947-70E740481C1C}">
                <a14:useLocalDpi xmlns:a14="http://schemas.microsoft.com/office/drawing/2010/main" val="0"/>
              </a:ext>
            </a:extLst>
          </a:blip>
          <a:srcRect/>
          <a:stretch/>
        </p:blipFill>
        <p:spPr>
          <a:xfrm>
            <a:off x="0" y="0"/>
            <a:ext cx="16255999" cy="9144000"/>
          </a:xfrm>
          <a:prstGeom prst="rect">
            <a:avLst/>
          </a:prstGeom>
          <a:noFill/>
          <a:ln>
            <a:noFill/>
          </a:ln>
        </p:spPr>
      </p:pic>
      <p:sp>
        <p:nvSpPr>
          <p:cNvPr id="149" name="Google Shape;149;p35"/>
          <p:cNvSpPr txBox="1">
            <a:spLocks noGrp="1"/>
          </p:cNvSpPr>
          <p:nvPr>
            <p:ph type="title"/>
          </p:nvPr>
        </p:nvSpPr>
        <p:spPr>
          <a:xfrm>
            <a:off x="1297626" y="436395"/>
            <a:ext cx="9696532" cy="665045"/>
          </a:xfrm>
          <a:prstGeom prst="rect">
            <a:avLst/>
          </a:prstGeom>
          <a:noFill/>
          <a:ln>
            <a:noFill/>
          </a:ln>
        </p:spPr>
        <p:txBody>
          <a:bodyPr spcFirstLastPara="1" wrap="square" lIns="91425" tIns="45700" rIns="91425" bIns="45700" anchor="ctr" anchorCtr="0">
            <a:noAutofit/>
          </a:bodyPr>
          <a:lstStyle>
            <a:lvl1pPr marL="0" lvl="0" indent="0" algn="l">
              <a:lnSpc>
                <a:spcPct val="114000"/>
              </a:lnSpc>
              <a:spcBef>
                <a:spcPts val="0"/>
              </a:spcBef>
              <a:spcAft>
                <a:spcPts val="0"/>
              </a:spcAft>
              <a:buSzPts val="4400"/>
              <a:buFont typeface="Arial" panose="020B0604020202020204" pitchFamily="34" charset="0"/>
              <a:buNone/>
              <a:defRPr sz="2800" b="1">
                <a:solidFill>
                  <a:schemeClr val="lt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 name="Text Placeholder 6">
            <a:extLst>
              <a:ext uri="{FF2B5EF4-FFF2-40B4-BE49-F238E27FC236}">
                <a16:creationId xmlns:a16="http://schemas.microsoft.com/office/drawing/2014/main" id="{4DC99CB9-B9F0-7414-1AF5-045EF855FDA1}"/>
              </a:ext>
            </a:extLst>
          </p:cNvPr>
          <p:cNvSpPr>
            <a:spLocks noGrp="1"/>
          </p:cNvSpPr>
          <p:nvPr>
            <p:ph type="body" sz="quarter" idx="11"/>
          </p:nvPr>
        </p:nvSpPr>
        <p:spPr>
          <a:xfrm>
            <a:off x="1291857" y="2854366"/>
            <a:ext cx="13696999" cy="5389521"/>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
        <p:nvSpPr>
          <p:cNvPr id="5" name="Text Placeholder 6">
            <a:extLst>
              <a:ext uri="{FF2B5EF4-FFF2-40B4-BE49-F238E27FC236}">
                <a16:creationId xmlns:a16="http://schemas.microsoft.com/office/drawing/2014/main" id="{CF61395D-ECD0-5341-1B2E-8C1937098D4C}"/>
              </a:ext>
            </a:extLst>
          </p:cNvPr>
          <p:cNvSpPr>
            <a:spLocks noGrp="1"/>
          </p:cNvSpPr>
          <p:nvPr>
            <p:ph type="body" sz="quarter" idx="12"/>
          </p:nvPr>
        </p:nvSpPr>
        <p:spPr>
          <a:xfrm>
            <a:off x="1291857" y="1795807"/>
            <a:ext cx="13696999" cy="814506"/>
          </a:xfrm>
          <a:prstGeom prst="rect">
            <a:avLst/>
          </a:prstGeom>
        </p:spPr>
        <p:txBody>
          <a:bodyPr/>
          <a:lstStyle>
            <a:lvl1pPr marL="0" indent="0" algn="ctr">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3453335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ullet_for_Practise">
    <p:spTree>
      <p:nvGrpSpPr>
        <p:cNvPr id="1" name=""/>
        <p:cNvGrpSpPr/>
        <p:nvPr/>
      </p:nvGrpSpPr>
      <p:grpSpPr>
        <a:xfrm>
          <a:off x="0" y="0"/>
          <a:ext cx="0" cy="0"/>
          <a:chOff x="0" y="0"/>
          <a:chExt cx="0" cy="0"/>
        </a:xfrm>
      </p:grpSpPr>
      <p:sp>
        <p:nvSpPr>
          <p:cNvPr id="6" name="Google Shape;73;p29">
            <a:extLst>
              <a:ext uri="{FF2B5EF4-FFF2-40B4-BE49-F238E27FC236}">
                <a16:creationId xmlns:a16="http://schemas.microsoft.com/office/drawing/2014/main" id="{D1405CDE-CE1A-9CEE-B0C9-004F72CAF344}"/>
              </a:ext>
            </a:extLst>
          </p:cNvPr>
          <p:cNvSpPr txBox="1">
            <a:spLocks noGrp="1"/>
          </p:cNvSpPr>
          <p:nvPr>
            <p:ph type="body" idx="11"/>
          </p:nvPr>
        </p:nvSpPr>
        <p:spPr>
          <a:xfrm>
            <a:off x="1291857" y="1788696"/>
            <a:ext cx="13696999" cy="821615"/>
          </a:xfrm>
          <a:prstGeom prst="rect">
            <a:avLst/>
          </a:prstGeom>
          <a:noFill/>
          <a:ln>
            <a:noFill/>
          </a:ln>
        </p:spPr>
        <p:txBody>
          <a:bodyPr spcFirstLastPara="1" vert="horz" wrap="square" lIns="91425" tIns="0" rIns="91425" bIns="0" rtlCol="0" anchor="t" anchorCtr="0">
            <a:normAutofit/>
          </a:bodyPr>
          <a:lstStyle>
            <a:lvl1pPr marL="0" indent="0">
              <a:buNone/>
              <a:defRPr>
                <a:solidFill>
                  <a:schemeClr val="tx1">
                    <a:lumMod val="75000"/>
                    <a:lumOff val="25000"/>
                  </a:schemeClr>
                </a:solidFill>
                <a:latin typeface="Open Sans"/>
                <a:ea typeface="Open Sans"/>
                <a:cs typeface="Open Sans"/>
              </a:defRPr>
            </a:lvl1pPr>
          </a:lstStyle>
          <a:p>
            <a:pPr marL="228600" lvl="0" indent="-228600">
              <a:lnSpc>
                <a:spcPct val="115000"/>
              </a:lnSpc>
              <a:spcBef>
                <a:spcPts val="0"/>
              </a:spcBef>
              <a:spcAft>
                <a:spcPts val="0"/>
              </a:spcAft>
              <a:buSzPts val="2800"/>
            </a:pPr>
            <a:endParaRPr/>
          </a:p>
        </p:txBody>
      </p:sp>
      <p:sp>
        <p:nvSpPr>
          <p:cNvPr id="3" name="Text Placeholder 4">
            <a:extLst>
              <a:ext uri="{FF2B5EF4-FFF2-40B4-BE49-F238E27FC236}">
                <a16:creationId xmlns:a16="http://schemas.microsoft.com/office/drawing/2014/main" id="{6659D141-D5AB-CB0E-32C4-D683A6B3D762}"/>
              </a:ext>
            </a:extLst>
          </p:cNvPr>
          <p:cNvSpPr>
            <a:spLocks noGrp="1"/>
          </p:cNvSpPr>
          <p:nvPr>
            <p:ph type="body" sz="quarter" idx="13"/>
          </p:nvPr>
        </p:nvSpPr>
        <p:spPr>
          <a:xfrm>
            <a:off x="1285825" y="2872126"/>
            <a:ext cx="13697000" cy="5406695"/>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41251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esson Name" preserve="1" userDrawn="1">
  <p:cSld name="Lesson Name">
    <p:spTree>
      <p:nvGrpSpPr>
        <p:cNvPr id="1" name="Shape 20"/>
        <p:cNvGrpSpPr/>
        <p:nvPr/>
      </p:nvGrpSpPr>
      <p:grpSpPr>
        <a:xfrm>
          <a:off x="0" y="0"/>
          <a:ext cx="0" cy="0"/>
          <a:chOff x="0" y="0"/>
          <a:chExt cx="0" cy="0"/>
        </a:xfrm>
      </p:grpSpPr>
      <p:pic>
        <p:nvPicPr>
          <p:cNvPr id="21" name="Google Shape;21;p23"/>
          <p:cNvPicPr preferRelativeResize="0"/>
          <p:nvPr/>
        </p:nvPicPr>
        <p:blipFill>
          <a:blip r:embed="rId2"/>
          <a:srcRect/>
          <a:stretch/>
        </p:blipFill>
        <p:spPr>
          <a:xfrm>
            <a:off x="0" y="0"/>
            <a:ext cx="16255999" cy="9143999"/>
          </a:xfrm>
          <a:prstGeom prst="rect">
            <a:avLst/>
          </a:prstGeom>
          <a:noFill/>
          <a:ln>
            <a:noFill/>
          </a:ln>
        </p:spPr>
      </p:pic>
      <p:sp>
        <p:nvSpPr>
          <p:cNvPr id="2" name="Google Shape;24;p23">
            <a:extLst>
              <a:ext uri="{FF2B5EF4-FFF2-40B4-BE49-F238E27FC236}">
                <a16:creationId xmlns:a16="http://schemas.microsoft.com/office/drawing/2014/main" id="{0FE0BEE1-B2B3-D8AE-8B21-7B4BAC91C142}"/>
              </a:ext>
            </a:extLst>
          </p:cNvPr>
          <p:cNvSpPr txBox="1">
            <a:spLocks noGrp="1"/>
          </p:cNvSpPr>
          <p:nvPr>
            <p:ph type="body" idx="10"/>
          </p:nvPr>
        </p:nvSpPr>
        <p:spPr>
          <a:xfrm>
            <a:off x="653386" y="4114800"/>
            <a:ext cx="7835706"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2109918979"/>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End Project" preserve="1" userDrawn="1">
  <p:cSld name="Section-End Project">
    <p:spTree>
      <p:nvGrpSpPr>
        <p:cNvPr id="1" name="Shape 150"/>
        <p:cNvGrpSpPr/>
        <p:nvPr/>
      </p:nvGrpSpPr>
      <p:grpSpPr>
        <a:xfrm>
          <a:off x="0" y="0"/>
          <a:ext cx="0" cy="0"/>
          <a:chOff x="0" y="0"/>
          <a:chExt cx="0" cy="0"/>
        </a:xfrm>
      </p:grpSpPr>
      <p:pic>
        <p:nvPicPr>
          <p:cNvPr id="151" name="Google Shape;151;p53"/>
          <p:cNvPicPr preferRelativeResize="0"/>
          <p:nvPr/>
        </p:nvPicPr>
        <p:blipFill>
          <a:blip r:embed="rId2"/>
          <a:srcRect/>
          <a:stretch/>
        </p:blipFill>
        <p:spPr>
          <a:xfrm>
            <a:off x="0" y="0"/>
            <a:ext cx="16255998" cy="9143999"/>
          </a:xfrm>
          <a:prstGeom prst="rect">
            <a:avLst/>
          </a:prstGeom>
          <a:noFill/>
          <a:ln>
            <a:noFill/>
          </a:ln>
        </p:spPr>
      </p:pic>
      <p:sp>
        <p:nvSpPr>
          <p:cNvPr id="3" name="Google Shape;62;p29">
            <a:extLst>
              <a:ext uri="{FF2B5EF4-FFF2-40B4-BE49-F238E27FC236}">
                <a16:creationId xmlns:a16="http://schemas.microsoft.com/office/drawing/2014/main" id="{C8B862E1-9541-C73F-B4E1-7205F5F0B55E}"/>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 name="Text Placeholder 6">
            <a:extLst>
              <a:ext uri="{FF2B5EF4-FFF2-40B4-BE49-F238E27FC236}">
                <a16:creationId xmlns:a16="http://schemas.microsoft.com/office/drawing/2014/main" id="{EA35605C-2EDD-0BD1-F3BC-5BCA7F763AE8}"/>
              </a:ext>
            </a:extLst>
          </p:cNvPr>
          <p:cNvSpPr>
            <a:spLocks noGrp="1"/>
          </p:cNvSpPr>
          <p:nvPr>
            <p:ph type="body" sz="quarter" idx="10"/>
          </p:nvPr>
        </p:nvSpPr>
        <p:spPr>
          <a:xfrm>
            <a:off x="4834890" y="1364776"/>
            <a:ext cx="10314124"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3114373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Lesson-end Project" preserve="1" userDrawn="1">
  <p:cSld name="Lesson-end Project">
    <p:spTree>
      <p:nvGrpSpPr>
        <p:cNvPr id="1" name="Shape 156"/>
        <p:cNvGrpSpPr/>
        <p:nvPr/>
      </p:nvGrpSpPr>
      <p:grpSpPr>
        <a:xfrm>
          <a:off x="0" y="0"/>
          <a:ext cx="0" cy="0"/>
          <a:chOff x="0" y="0"/>
          <a:chExt cx="0" cy="0"/>
        </a:xfrm>
      </p:grpSpPr>
      <p:pic>
        <p:nvPicPr>
          <p:cNvPr id="157" name="Google Shape;157;p36"/>
          <p:cNvPicPr preferRelativeResize="0"/>
          <p:nvPr/>
        </p:nvPicPr>
        <p:blipFill>
          <a:blip r:embed="rId2"/>
          <a:srcRect/>
          <a:stretch/>
        </p:blipFill>
        <p:spPr>
          <a:xfrm>
            <a:off x="0" y="0"/>
            <a:ext cx="16255998" cy="9143999"/>
          </a:xfrm>
          <a:prstGeom prst="rect">
            <a:avLst/>
          </a:prstGeom>
          <a:noFill/>
          <a:ln>
            <a:noFill/>
          </a:ln>
        </p:spPr>
      </p:pic>
      <p:sp>
        <p:nvSpPr>
          <p:cNvPr id="2" name="Google Shape;62;p29">
            <a:extLst>
              <a:ext uri="{FF2B5EF4-FFF2-40B4-BE49-F238E27FC236}">
                <a16:creationId xmlns:a16="http://schemas.microsoft.com/office/drawing/2014/main" id="{3E86479C-5EE1-09E2-3000-A2B690B93C33}"/>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 name="Text Placeholder 6">
            <a:extLst>
              <a:ext uri="{FF2B5EF4-FFF2-40B4-BE49-F238E27FC236}">
                <a16:creationId xmlns:a16="http://schemas.microsoft.com/office/drawing/2014/main" id="{012C144F-B154-93C1-CFA0-EFC58EC80E5A}"/>
              </a:ext>
            </a:extLst>
          </p:cNvPr>
          <p:cNvSpPr>
            <a:spLocks noGrp="1"/>
          </p:cNvSpPr>
          <p:nvPr>
            <p:ph type="body" sz="quarter" idx="10"/>
          </p:nvPr>
        </p:nvSpPr>
        <p:spPr>
          <a:xfrm>
            <a:off x="4834890" y="1364776"/>
            <a:ext cx="10314124"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501208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ase-End Project" preserve="1" userDrawn="1">
  <p:cSld name="Phase-End Project">
    <p:spTree>
      <p:nvGrpSpPr>
        <p:cNvPr id="1" name="Shape 162"/>
        <p:cNvGrpSpPr/>
        <p:nvPr/>
      </p:nvGrpSpPr>
      <p:grpSpPr>
        <a:xfrm>
          <a:off x="0" y="0"/>
          <a:ext cx="0" cy="0"/>
          <a:chOff x="0" y="0"/>
          <a:chExt cx="0" cy="0"/>
        </a:xfrm>
      </p:grpSpPr>
      <p:pic>
        <p:nvPicPr>
          <p:cNvPr id="163" name="Google Shape;163;p52"/>
          <p:cNvPicPr preferRelativeResize="0"/>
          <p:nvPr/>
        </p:nvPicPr>
        <p:blipFill>
          <a:blip r:embed="rId2"/>
          <a:srcRect/>
          <a:stretch/>
        </p:blipFill>
        <p:spPr>
          <a:xfrm>
            <a:off x="0" y="0"/>
            <a:ext cx="16255998" cy="9143999"/>
          </a:xfrm>
          <a:prstGeom prst="rect">
            <a:avLst/>
          </a:prstGeom>
          <a:noFill/>
          <a:ln>
            <a:noFill/>
          </a:ln>
        </p:spPr>
      </p:pic>
      <p:sp>
        <p:nvSpPr>
          <p:cNvPr id="2" name="Google Shape;62;p29">
            <a:extLst>
              <a:ext uri="{FF2B5EF4-FFF2-40B4-BE49-F238E27FC236}">
                <a16:creationId xmlns:a16="http://schemas.microsoft.com/office/drawing/2014/main" id="{A829CD2D-82CE-C005-D724-CC0A723196CF}"/>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 name="Text Placeholder 6">
            <a:extLst>
              <a:ext uri="{FF2B5EF4-FFF2-40B4-BE49-F238E27FC236}">
                <a16:creationId xmlns:a16="http://schemas.microsoft.com/office/drawing/2014/main" id="{809861E1-DB64-D3D1-CB74-AB30BEF481B3}"/>
              </a:ext>
            </a:extLst>
          </p:cNvPr>
          <p:cNvSpPr>
            <a:spLocks noGrp="1"/>
          </p:cNvSpPr>
          <p:nvPr>
            <p:ph type="body" sz="quarter" idx="10"/>
          </p:nvPr>
        </p:nvSpPr>
        <p:spPr>
          <a:xfrm>
            <a:off x="4834890" y="1364776"/>
            <a:ext cx="10314124"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38964437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_for_projects">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E5D05C5A-9735-BDF2-45FB-ECA0E61F3FE0}"/>
              </a:ext>
            </a:extLst>
          </p:cNvPr>
          <p:cNvSpPr>
            <a:spLocks noGrp="1"/>
          </p:cNvSpPr>
          <p:nvPr>
            <p:ph type="body" sz="quarter" idx="13"/>
          </p:nvPr>
        </p:nvSpPr>
        <p:spPr>
          <a:xfrm>
            <a:off x="4834890" y="1377162"/>
            <a:ext cx="10314607" cy="6815160"/>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012447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pic>
        <p:nvPicPr>
          <p:cNvPr id="6" name="Google Shape;169;p16">
            <a:extLst>
              <a:ext uri="{FF2B5EF4-FFF2-40B4-BE49-F238E27FC236}">
                <a16:creationId xmlns:a16="http://schemas.microsoft.com/office/drawing/2014/main" id="{136CAA0F-DD7B-0995-4200-59792701A9ED}"/>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9" name="Text Placeholder 3">
            <a:extLst>
              <a:ext uri="{FF2B5EF4-FFF2-40B4-BE49-F238E27FC236}">
                <a16:creationId xmlns:a16="http://schemas.microsoft.com/office/drawing/2014/main" id="{7FAA6052-B67C-D403-9614-DC0C0FDBAAB1}"/>
              </a:ext>
            </a:extLst>
          </p:cNvPr>
          <p:cNvSpPr>
            <a:spLocks noGrp="1"/>
          </p:cNvSpPr>
          <p:nvPr>
            <p:ph type="body" sz="quarter" idx="36" hasCustomPrompt="1"/>
          </p:nvPr>
        </p:nvSpPr>
        <p:spPr>
          <a:xfrm>
            <a:off x="9752023" y="4114800"/>
            <a:ext cx="4348077" cy="914400"/>
          </a:xfrm>
          <a:prstGeom prst="rect">
            <a:avLst/>
          </a:prstGeom>
          <a:noFill/>
          <a:ln>
            <a:noFill/>
          </a:ln>
        </p:spPr>
        <p:txBody>
          <a:bodyPr spcFirstLastPara="1" wrap="square" lIns="91425" tIns="91425" rIns="91425" bIns="91425" anchor="ctr" anchorCtr="0">
            <a:noAutofit/>
          </a:bodyPr>
          <a:lstStyle>
            <a:lvl1pPr marL="0" indent="0" algn="ctr">
              <a:spcBef>
                <a:spcPts val="0"/>
              </a:spcBef>
              <a:buNone/>
              <a:defRPr lang="en-US" sz="2800" b="1" dirty="0">
                <a:solidFill>
                  <a:schemeClr val="tx1">
                    <a:lumMod val="75000"/>
                    <a:lumOff val="25000"/>
                  </a:schemeClr>
                </a:solidFill>
                <a:latin typeface="Open Sans"/>
                <a:ea typeface="Open Sans"/>
                <a:cs typeface="Open Sans"/>
              </a:defRPr>
            </a:lvl1pPr>
          </a:lstStyle>
          <a:p>
            <a:pPr marL="457200" lvl="0" indent="-457200" algn="ctr"/>
            <a:r>
              <a:rPr lang="en-US"/>
              <a:t>Topic Name</a:t>
            </a:r>
          </a:p>
        </p:txBody>
      </p:sp>
      <p:pic>
        <p:nvPicPr>
          <p:cNvPr id="4" name="Picture 3" descr="A picture containing child art, table, illustration, design&#10;&#10;Description automatically generated">
            <a:extLst>
              <a:ext uri="{FF2B5EF4-FFF2-40B4-BE49-F238E27FC236}">
                <a16:creationId xmlns:a16="http://schemas.microsoft.com/office/drawing/2014/main" id="{46A1F55C-8226-40C3-1D94-8C756099327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22176" y="2171113"/>
            <a:ext cx="4823955" cy="4555588"/>
          </a:xfrm>
          <a:prstGeom prst="rect">
            <a:avLst/>
          </a:prstGeom>
        </p:spPr>
      </p:pic>
    </p:spTree>
    <p:extLst>
      <p:ext uri="{BB962C8B-B14F-4D97-AF65-F5344CB8AC3E}">
        <p14:creationId xmlns:p14="http://schemas.microsoft.com/office/powerpoint/2010/main" val="1564186606"/>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cussion" preserve="1" userDrawn="1">
  <p:cSld name="Discussion">
    <p:spTree>
      <p:nvGrpSpPr>
        <p:cNvPr id="1" name="Shape 168"/>
        <p:cNvGrpSpPr/>
        <p:nvPr/>
      </p:nvGrpSpPr>
      <p:grpSpPr>
        <a:xfrm>
          <a:off x="0" y="0"/>
          <a:ext cx="0" cy="0"/>
          <a:chOff x="0" y="0"/>
          <a:chExt cx="0" cy="0"/>
        </a:xfrm>
      </p:grpSpPr>
      <p:pic>
        <p:nvPicPr>
          <p:cNvPr id="169" name="Google Shape;169;p16"/>
          <p:cNvPicPr preferRelativeResize="0"/>
          <p:nvPr/>
        </p:nvPicPr>
        <p:blipFill>
          <a:blip r:embed="rId2"/>
          <a:srcRect/>
          <a:stretch/>
        </p:blipFill>
        <p:spPr>
          <a:xfrm>
            <a:off x="0" y="0"/>
            <a:ext cx="16255999" cy="9144000"/>
          </a:xfrm>
          <a:prstGeom prst="rect">
            <a:avLst/>
          </a:prstGeom>
          <a:noFill/>
          <a:ln>
            <a:noFill/>
          </a:ln>
        </p:spPr>
      </p:pic>
      <p:pic>
        <p:nvPicPr>
          <p:cNvPr id="2" name="Picture 1">
            <a:extLst>
              <a:ext uri="{FF2B5EF4-FFF2-40B4-BE49-F238E27FC236}">
                <a16:creationId xmlns:a16="http://schemas.microsoft.com/office/drawing/2014/main" id="{F4AA18AE-0804-BDBB-3D58-9BEC7C3955F3}"/>
              </a:ext>
            </a:extLst>
          </p:cNvPr>
          <p:cNvPicPr>
            <a:picLocks noChangeAspect="1"/>
          </p:cNvPicPr>
          <p:nvPr userDrawn="1"/>
        </p:nvPicPr>
        <p:blipFill>
          <a:blip r:embed="rId3"/>
          <a:srcRect/>
          <a:stretch/>
        </p:blipFill>
        <p:spPr>
          <a:xfrm>
            <a:off x="1303264" y="2051538"/>
            <a:ext cx="4661781" cy="4794738"/>
          </a:xfrm>
          <a:prstGeom prst="rect">
            <a:avLst/>
          </a:prstGeom>
        </p:spPr>
      </p:pic>
      <p:sp>
        <p:nvSpPr>
          <p:cNvPr id="4" name="Text Placeholder 3">
            <a:extLst>
              <a:ext uri="{FF2B5EF4-FFF2-40B4-BE49-F238E27FC236}">
                <a16:creationId xmlns:a16="http://schemas.microsoft.com/office/drawing/2014/main" id="{95138432-77B6-A0DB-E9D4-05C1ED62A6FF}"/>
              </a:ext>
            </a:extLst>
          </p:cNvPr>
          <p:cNvSpPr>
            <a:spLocks noGrp="1"/>
          </p:cNvSpPr>
          <p:nvPr>
            <p:ph type="body" sz="quarter" idx="36" hasCustomPrompt="1"/>
          </p:nvPr>
        </p:nvSpPr>
        <p:spPr>
          <a:xfrm>
            <a:off x="9752023" y="4114800"/>
            <a:ext cx="4348077" cy="914400"/>
          </a:xfrm>
          <a:prstGeom prst="rect">
            <a:avLst/>
          </a:prstGeom>
          <a:noFill/>
          <a:ln>
            <a:noFill/>
          </a:ln>
        </p:spPr>
        <p:txBody>
          <a:bodyPr spcFirstLastPara="1" wrap="square" lIns="91425" tIns="91425" rIns="91425" bIns="91425" anchor="ctr" anchorCtr="0">
            <a:noAutofit/>
          </a:bodyPr>
          <a:lstStyle>
            <a:lvl1pPr marL="0" indent="0" algn="ctr">
              <a:spcBef>
                <a:spcPts val="0"/>
              </a:spcBef>
              <a:buNone/>
              <a:defRPr lang="en-US" sz="2800" b="1" dirty="0">
                <a:solidFill>
                  <a:schemeClr val="tx1">
                    <a:lumMod val="75000"/>
                    <a:lumOff val="25000"/>
                  </a:schemeClr>
                </a:solidFill>
                <a:latin typeface="Open Sans"/>
                <a:ea typeface="Open Sans"/>
                <a:cs typeface="Open Sans"/>
              </a:defRPr>
            </a:lvl1pPr>
          </a:lstStyle>
          <a:p>
            <a:pPr marL="457200" lvl="0" indent="-457200" algn="ctr"/>
            <a:r>
              <a:rPr lang="en-US"/>
              <a:t>Topic Name</a:t>
            </a:r>
          </a:p>
        </p:txBody>
      </p:sp>
    </p:spTree>
    <p:extLst>
      <p:ext uri="{BB962C8B-B14F-4D97-AF65-F5344CB8AC3E}">
        <p14:creationId xmlns:p14="http://schemas.microsoft.com/office/powerpoint/2010/main" val="1456677713"/>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ussion-Content" preserve="1" userDrawn="1">
  <p:cSld name="Discussion-Content">
    <p:spTree>
      <p:nvGrpSpPr>
        <p:cNvPr id="1" name="Shape 174"/>
        <p:cNvGrpSpPr/>
        <p:nvPr/>
      </p:nvGrpSpPr>
      <p:grpSpPr>
        <a:xfrm>
          <a:off x="0" y="0"/>
          <a:ext cx="0" cy="0"/>
          <a:chOff x="0" y="0"/>
          <a:chExt cx="0" cy="0"/>
        </a:xfrm>
      </p:grpSpPr>
      <p:pic>
        <p:nvPicPr>
          <p:cNvPr id="175" name="Google Shape;175;p17"/>
          <p:cNvPicPr preferRelativeResize="0"/>
          <p:nvPr/>
        </p:nvPicPr>
        <p:blipFill>
          <a:blip r:embed="rId2"/>
          <a:srcRect/>
          <a:stretch/>
        </p:blipFill>
        <p:spPr>
          <a:xfrm>
            <a:off x="0" y="0"/>
            <a:ext cx="16255999" cy="9144000"/>
          </a:xfrm>
          <a:prstGeom prst="rect">
            <a:avLst/>
          </a:prstGeom>
          <a:noFill/>
          <a:ln>
            <a:noFill/>
          </a:ln>
        </p:spPr>
      </p:pic>
      <p:sp>
        <p:nvSpPr>
          <p:cNvPr id="177" name="Google Shape;177;p17"/>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89" name="Google Shape;189;p17"/>
          <p:cNvPicPr preferRelativeResize="0"/>
          <p:nvPr/>
        </p:nvPicPr>
        <p:blipFill rotWithShape="1">
          <a:blip r:embed="rId3">
            <a:alphaModFix/>
          </a:blip>
          <a:srcRect/>
          <a:stretch/>
        </p:blipFill>
        <p:spPr>
          <a:xfrm>
            <a:off x="752450" y="2249238"/>
            <a:ext cx="4290990" cy="4413372"/>
          </a:xfrm>
          <a:prstGeom prst="rect">
            <a:avLst/>
          </a:prstGeom>
          <a:noFill/>
          <a:ln>
            <a:noFill/>
          </a:ln>
        </p:spPr>
      </p:pic>
      <p:sp>
        <p:nvSpPr>
          <p:cNvPr id="2" name="Text Placeholder 6">
            <a:extLst>
              <a:ext uri="{FF2B5EF4-FFF2-40B4-BE49-F238E27FC236}">
                <a16:creationId xmlns:a16="http://schemas.microsoft.com/office/drawing/2014/main" id="{2190EDBE-42C7-8577-2262-B01D520296F0}"/>
              </a:ext>
            </a:extLst>
          </p:cNvPr>
          <p:cNvSpPr>
            <a:spLocks noGrp="1"/>
          </p:cNvSpPr>
          <p:nvPr>
            <p:ph type="body" sz="quarter" idx="10"/>
          </p:nvPr>
        </p:nvSpPr>
        <p:spPr>
          <a:xfrm>
            <a:off x="5394960" y="1761785"/>
            <a:ext cx="10346786" cy="6260127"/>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2385892519"/>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ole-Play Activities">
    <p:spTree>
      <p:nvGrpSpPr>
        <p:cNvPr id="1" name=""/>
        <p:cNvGrpSpPr/>
        <p:nvPr/>
      </p:nvGrpSpPr>
      <p:grpSpPr>
        <a:xfrm>
          <a:off x="0" y="0"/>
          <a:ext cx="0" cy="0"/>
          <a:chOff x="0" y="0"/>
          <a:chExt cx="0" cy="0"/>
        </a:xfrm>
      </p:grpSpPr>
      <p:pic>
        <p:nvPicPr>
          <p:cNvPr id="6" name="Google Shape;169;p16">
            <a:extLst>
              <a:ext uri="{FF2B5EF4-FFF2-40B4-BE49-F238E27FC236}">
                <a16:creationId xmlns:a16="http://schemas.microsoft.com/office/drawing/2014/main" id="{2444B81E-A7F2-DD03-1F7C-99ED49FAF882}"/>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2" name="Text Placeholder 3">
            <a:extLst>
              <a:ext uri="{FF2B5EF4-FFF2-40B4-BE49-F238E27FC236}">
                <a16:creationId xmlns:a16="http://schemas.microsoft.com/office/drawing/2014/main" id="{8C918EE9-73C7-114C-7405-846E29EB7AEA}"/>
              </a:ext>
            </a:extLst>
          </p:cNvPr>
          <p:cNvSpPr>
            <a:spLocks noGrp="1"/>
          </p:cNvSpPr>
          <p:nvPr>
            <p:ph type="body" sz="quarter" idx="36" hasCustomPrompt="1"/>
          </p:nvPr>
        </p:nvSpPr>
        <p:spPr>
          <a:xfrm>
            <a:off x="9752023" y="4114800"/>
            <a:ext cx="4348077" cy="914400"/>
          </a:xfrm>
          <a:prstGeom prst="rect">
            <a:avLst/>
          </a:prstGeom>
          <a:noFill/>
          <a:ln>
            <a:noFill/>
          </a:ln>
        </p:spPr>
        <p:txBody>
          <a:bodyPr spcFirstLastPara="1" wrap="square" lIns="91425" tIns="91425" rIns="91425" bIns="91425" anchor="t" anchorCtr="0">
            <a:noAutofit/>
          </a:bodyPr>
          <a:lstStyle>
            <a:lvl1pPr marL="0" indent="0" algn="ctr">
              <a:buFont typeface="Arial" panose="020B0604020202020204" pitchFamily="34" charset="0"/>
              <a:buNone/>
              <a:defRPr lang="en-US" sz="2800" b="1" dirty="0">
                <a:solidFill>
                  <a:schemeClr val="tx1">
                    <a:lumMod val="75000"/>
                    <a:lumOff val="25000"/>
                  </a:schemeClr>
                </a:solidFill>
                <a:latin typeface="Open Sans"/>
                <a:ea typeface="Open Sans"/>
                <a:cs typeface="Open Sans"/>
              </a:defRPr>
            </a:lvl1pPr>
          </a:lstStyle>
          <a:p>
            <a:pPr marL="228600" lvl="0" indent="-228600" algn="ctr"/>
            <a:r>
              <a:rPr lang="en-US"/>
              <a:t>Topic Name</a:t>
            </a:r>
          </a:p>
        </p:txBody>
      </p:sp>
      <p:pic>
        <p:nvPicPr>
          <p:cNvPr id="9" name="Picture 8" descr="A group of people reading books&#10;&#10;Description automatically generated with low confidence">
            <a:extLst>
              <a:ext uri="{FF2B5EF4-FFF2-40B4-BE49-F238E27FC236}">
                <a16:creationId xmlns:a16="http://schemas.microsoft.com/office/drawing/2014/main" id="{F1D10771-AD41-E153-2D96-91B7FA5508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7129" y="2323120"/>
            <a:ext cx="5664389" cy="4497760"/>
          </a:xfrm>
          <a:prstGeom prst="rect">
            <a:avLst/>
          </a:prstGeom>
        </p:spPr>
      </p:pic>
    </p:spTree>
    <p:extLst>
      <p:ext uri="{BB962C8B-B14F-4D97-AF65-F5344CB8AC3E}">
        <p14:creationId xmlns:p14="http://schemas.microsoft.com/office/powerpoint/2010/main" val="2702984903"/>
      </p:ext>
    </p:extLst>
  </p:cSld>
  <p:clrMapOvr>
    <a:masterClrMapping/>
  </p:clrMapOvr>
  <p:extLst>
    <p:ext uri="{DCECCB84-F9BA-43D5-87BE-67443E8EF086}">
      <p15:sldGuideLst xmlns:p15="http://schemas.microsoft.com/office/powerpoint/2012/main">
        <p15:guide id="1" orient="horz" pos="2880">
          <p15:clr>
            <a:srgbClr val="000000"/>
          </p15:clr>
        </p15:guide>
        <p15:guide id="2" pos="5120">
          <p15:clr>
            <a:srgbClr val="00000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urse-end Project" preserve="1" userDrawn="1">
  <p:cSld name="Course-end Project">
    <p:spTree>
      <p:nvGrpSpPr>
        <p:cNvPr id="1" name="Shape 190"/>
        <p:cNvGrpSpPr/>
        <p:nvPr/>
      </p:nvGrpSpPr>
      <p:grpSpPr>
        <a:xfrm>
          <a:off x="0" y="0"/>
          <a:ext cx="0" cy="0"/>
          <a:chOff x="0" y="0"/>
          <a:chExt cx="0" cy="0"/>
        </a:xfrm>
      </p:grpSpPr>
      <p:pic>
        <p:nvPicPr>
          <p:cNvPr id="191" name="Google Shape;191;p37"/>
          <p:cNvPicPr preferRelativeResize="0"/>
          <p:nvPr/>
        </p:nvPicPr>
        <p:blipFill>
          <a:blip r:embed="rId2"/>
          <a:srcRect/>
          <a:stretch/>
        </p:blipFill>
        <p:spPr>
          <a:xfrm>
            <a:off x="2" y="0"/>
            <a:ext cx="16255996" cy="9143998"/>
          </a:xfrm>
          <a:prstGeom prst="rect">
            <a:avLst/>
          </a:prstGeom>
          <a:noFill/>
          <a:ln>
            <a:noFill/>
          </a:ln>
        </p:spPr>
      </p:pic>
      <p:sp>
        <p:nvSpPr>
          <p:cNvPr id="2" name="Google Shape;177;p17">
            <a:extLst>
              <a:ext uri="{FF2B5EF4-FFF2-40B4-BE49-F238E27FC236}">
                <a16:creationId xmlns:a16="http://schemas.microsoft.com/office/drawing/2014/main" id="{662DC3C5-12CB-1B7D-A0D6-88DA0A6525F3}"/>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 name="Text Placeholder 6">
            <a:extLst>
              <a:ext uri="{FF2B5EF4-FFF2-40B4-BE49-F238E27FC236}">
                <a16:creationId xmlns:a16="http://schemas.microsoft.com/office/drawing/2014/main" id="{2F575C20-C035-6B61-875E-DFDF9C3950C5}"/>
              </a:ext>
            </a:extLst>
          </p:cNvPr>
          <p:cNvSpPr>
            <a:spLocks noGrp="1"/>
          </p:cNvSpPr>
          <p:nvPr>
            <p:ph type="body" sz="quarter" idx="10"/>
          </p:nvPr>
        </p:nvSpPr>
        <p:spPr>
          <a:xfrm>
            <a:off x="4845052" y="1364776"/>
            <a:ext cx="10303962" cy="6823881"/>
          </a:xfrm>
          <a:prstGeom prst="rect">
            <a:avLst/>
          </a:prstGeom>
        </p:spPr>
        <p:txBody>
          <a:bodyPr/>
          <a:lstStyle>
            <a:lvl1pPr marL="0" indent="0" algn="l">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7718878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efore the Next Class" preserve="1" userDrawn="1">
  <p:cSld name="Before the Next Class">
    <p:spTree>
      <p:nvGrpSpPr>
        <p:cNvPr id="1" name="Shape 196"/>
        <p:cNvGrpSpPr/>
        <p:nvPr/>
      </p:nvGrpSpPr>
      <p:grpSpPr>
        <a:xfrm>
          <a:off x="0" y="0"/>
          <a:ext cx="0" cy="0"/>
          <a:chOff x="0" y="0"/>
          <a:chExt cx="0" cy="0"/>
        </a:xfrm>
      </p:grpSpPr>
      <p:pic>
        <p:nvPicPr>
          <p:cNvPr id="197" name="Google Shape;197;p40"/>
          <p:cNvPicPr preferRelativeResize="0"/>
          <p:nvPr/>
        </p:nvPicPr>
        <p:blipFill>
          <a:blip r:embed="rId2"/>
          <a:srcRect/>
          <a:stretch/>
        </p:blipFill>
        <p:spPr>
          <a:xfrm>
            <a:off x="0" y="0"/>
            <a:ext cx="16255999" cy="9143999"/>
          </a:xfrm>
          <a:prstGeom prst="rect">
            <a:avLst/>
          </a:prstGeom>
          <a:noFill/>
          <a:ln>
            <a:noFill/>
          </a:ln>
        </p:spPr>
      </p:pic>
      <p:sp>
        <p:nvSpPr>
          <p:cNvPr id="201" name="Google Shape;201;p40"/>
          <p:cNvSpPr/>
          <p:nvPr userDrawn="1"/>
        </p:nvSpPr>
        <p:spPr>
          <a:xfrm>
            <a:off x="2464058" y="762715"/>
            <a:ext cx="4819925" cy="430887"/>
          </a:xfrm>
          <a:prstGeom prst="rect">
            <a:avLst/>
          </a:prstGeom>
          <a:noFill/>
          <a:ln>
            <a:noFill/>
          </a:ln>
        </p:spPr>
        <p:txBody>
          <a:bodyPr spcFirstLastPara="1" wrap="square" lIns="91425" tIns="0" rIns="91425" bIns="0" anchor="t" anchorCtr="0">
            <a:spAutoFit/>
          </a:bodyPr>
          <a:lstStyle/>
          <a:p>
            <a:pPr marL="0" lvl="0" indent="0" algn="ctr">
              <a:buSzPts val="2800"/>
              <a:buNone/>
            </a:pPr>
            <a:r>
              <a:rPr lang="en-US" sz="2800" b="1" dirty="0">
                <a:solidFill>
                  <a:schemeClr val="tx1">
                    <a:lumMod val="75000"/>
                    <a:lumOff val="25000"/>
                  </a:schemeClr>
                </a:solidFill>
                <a:latin typeface="Open Sans"/>
                <a:ea typeface="Open Sans"/>
                <a:cs typeface="Open Sans"/>
                <a:sym typeface="Open Sans"/>
              </a:rPr>
              <a:t>Before the Next Class</a:t>
            </a:r>
            <a:endParaRPr sz="2800" b="1" dirty="0">
              <a:solidFill>
                <a:schemeClr val="tx1">
                  <a:lumMod val="75000"/>
                  <a:lumOff val="25000"/>
                </a:schemeClr>
              </a:solidFill>
              <a:latin typeface="Open Sans"/>
              <a:ea typeface="Open Sans"/>
              <a:cs typeface="Open Sans"/>
              <a:sym typeface="Arial"/>
            </a:endParaRPr>
          </a:p>
        </p:txBody>
      </p:sp>
      <p:sp>
        <p:nvSpPr>
          <p:cNvPr id="3" name="Text Placeholder 6">
            <a:extLst>
              <a:ext uri="{FF2B5EF4-FFF2-40B4-BE49-F238E27FC236}">
                <a16:creationId xmlns:a16="http://schemas.microsoft.com/office/drawing/2014/main" id="{9A8AA2E1-D889-F5D4-9C7E-C1EBB432455A}"/>
              </a:ext>
            </a:extLst>
          </p:cNvPr>
          <p:cNvSpPr>
            <a:spLocks noGrp="1"/>
          </p:cNvSpPr>
          <p:nvPr>
            <p:ph type="body" sz="quarter" idx="11"/>
          </p:nvPr>
        </p:nvSpPr>
        <p:spPr>
          <a:xfrm>
            <a:off x="655084" y="1364776"/>
            <a:ext cx="8439490"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1477371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You Already Know" preserve="1" userDrawn="1">
  <p:cSld name="You Already Know">
    <p:spTree>
      <p:nvGrpSpPr>
        <p:cNvPr id="1" name="Shape 25"/>
        <p:cNvGrpSpPr/>
        <p:nvPr/>
      </p:nvGrpSpPr>
      <p:grpSpPr>
        <a:xfrm>
          <a:off x="0" y="0"/>
          <a:ext cx="0" cy="0"/>
          <a:chOff x="0" y="0"/>
          <a:chExt cx="0" cy="0"/>
        </a:xfrm>
      </p:grpSpPr>
      <p:pic>
        <p:nvPicPr>
          <p:cNvPr id="26" name="Google Shape;26;p24"/>
          <p:cNvPicPr preferRelativeResize="0"/>
          <p:nvPr/>
        </p:nvPicPr>
        <p:blipFill>
          <a:blip r:embed="rId2"/>
          <a:srcRect/>
          <a:stretch/>
        </p:blipFill>
        <p:spPr>
          <a:xfrm>
            <a:off x="0" y="0"/>
            <a:ext cx="16255999" cy="9143999"/>
          </a:xfrm>
          <a:prstGeom prst="rect">
            <a:avLst/>
          </a:prstGeom>
          <a:noFill/>
          <a:ln>
            <a:noFill/>
          </a:ln>
        </p:spPr>
      </p:pic>
      <p:sp>
        <p:nvSpPr>
          <p:cNvPr id="30" name="Google Shape;30;p24"/>
          <p:cNvSpPr/>
          <p:nvPr/>
        </p:nvSpPr>
        <p:spPr>
          <a:xfrm>
            <a:off x="5718038" y="322216"/>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lt1"/>
                </a:solidFill>
                <a:latin typeface="Open Sans"/>
                <a:ea typeface="Open Sans"/>
                <a:cs typeface="Open Sans"/>
                <a:sym typeface="Open Sans"/>
              </a:rPr>
              <a:t>You Already Know</a:t>
            </a:r>
            <a:endParaRPr sz="1400" b="0" i="0" u="none" strike="noStrike" cap="none" dirty="0">
              <a:solidFill>
                <a:srgbClr val="000000"/>
              </a:solidFill>
              <a:latin typeface="Arial"/>
              <a:ea typeface="Arial"/>
              <a:cs typeface="Arial"/>
              <a:sym typeface="Arial"/>
            </a:endParaRPr>
          </a:p>
        </p:txBody>
      </p:sp>
      <p:sp>
        <p:nvSpPr>
          <p:cNvPr id="2" name="Google Shape;29;p24">
            <a:extLst>
              <a:ext uri="{FF2B5EF4-FFF2-40B4-BE49-F238E27FC236}">
                <a16:creationId xmlns:a16="http://schemas.microsoft.com/office/drawing/2014/main" id="{45805213-5148-C374-0B6A-FBC7DF66B880}"/>
              </a:ext>
            </a:extLst>
          </p:cNvPr>
          <p:cNvSpPr txBox="1">
            <a:spLocks noGrp="1"/>
          </p:cNvSpPr>
          <p:nvPr>
            <p:ph type="body" idx="1"/>
          </p:nvPr>
        </p:nvSpPr>
        <p:spPr>
          <a:xfrm>
            <a:off x="1291858" y="2603120"/>
            <a:ext cx="13696998" cy="5527418"/>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lvl="0" algn="ctr">
              <a:lnSpc>
                <a:spcPct val="115000"/>
              </a:lnSpc>
              <a:spcBef>
                <a:spcPts val="0"/>
              </a:spcBef>
              <a:spcAft>
                <a:spcPts val="0"/>
              </a:spcAft>
              <a:buSzPts val="2800"/>
              <a:buFont typeface="Arial"/>
            </a:pPr>
            <a:endParaRPr/>
          </a:p>
        </p:txBody>
      </p:sp>
      <p:sp>
        <p:nvSpPr>
          <p:cNvPr id="5" name="Google Shape;73;p29">
            <a:extLst>
              <a:ext uri="{FF2B5EF4-FFF2-40B4-BE49-F238E27FC236}">
                <a16:creationId xmlns:a16="http://schemas.microsoft.com/office/drawing/2014/main" id="{A329659F-8931-D1BF-F644-B58CEC7A819F}"/>
              </a:ext>
            </a:extLst>
          </p:cNvPr>
          <p:cNvSpPr txBox="1">
            <a:spLocks noGrp="1"/>
          </p:cNvSpPr>
          <p:nvPr>
            <p:ph type="body" idx="10"/>
          </p:nvPr>
        </p:nvSpPr>
        <p:spPr>
          <a:xfrm>
            <a:off x="1291857" y="1512833"/>
            <a:ext cx="13696999" cy="903776"/>
          </a:xfrm>
          <a:prstGeom prst="rect">
            <a:avLst/>
          </a:prstGeom>
          <a:noFill/>
          <a:ln>
            <a:noFill/>
          </a:ln>
        </p:spPr>
        <p:txBody>
          <a:bodyPr spcFirstLastPara="1" wrap="square" lIns="91425" tIns="0" rIns="91425" bIns="0" anchor="t" anchorCtr="0">
            <a:normAutofit/>
          </a:bodyPr>
          <a:lstStyle>
            <a:lvl1pPr marL="0" lvl="0" indent="0" algn="ctr">
              <a:lnSpc>
                <a:spcPct val="115000"/>
              </a:lnSpc>
              <a:spcBef>
                <a:spcPts val="0"/>
              </a:spcBef>
              <a:spcAft>
                <a:spcPts val="0"/>
              </a:spcAft>
              <a:buSzPts val="2800"/>
              <a:buFont typeface="Arial" panose="020B0604020202020204" pitchFamily="34" charset="0"/>
              <a:buNone/>
              <a:defRPr sz="2200">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dirty="0"/>
          </a:p>
        </p:txBody>
      </p:sp>
    </p:spTree>
    <p:extLst>
      <p:ext uri="{BB962C8B-B14F-4D97-AF65-F5344CB8AC3E}">
        <p14:creationId xmlns:p14="http://schemas.microsoft.com/office/powerpoint/2010/main" val="2999249254"/>
      </p:ext>
    </p:extLst>
  </p:cSld>
  <p:clrMapOvr>
    <a:masterClrMapping/>
  </p:clrMapOvr>
  <p:extLst>
    <p:ext uri="{DCECCB84-F9BA-43D5-87BE-67443E8EF086}">
      <p15:sldGuideLst xmlns:p15="http://schemas.microsoft.com/office/powerpoint/2012/main">
        <p15:guide id="2" pos="5120">
          <p15:clr>
            <a:srgbClr val="00000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What Next?" preserve="1" userDrawn="1">
  <p:cSld name="What Next?">
    <p:spTree>
      <p:nvGrpSpPr>
        <p:cNvPr id="1" name="Shape 202"/>
        <p:cNvGrpSpPr/>
        <p:nvPr/>
      </p:nvGrpSpPr>
      <p:grpSpPr>
        <a:xfrm>
          <a:off x="0" y="0"/>
          <a:ext cx="0" cy="0"/>
          <a:chOff x="0" y="0"/>
          <a:chExt cx="0" cy="0"/>
        </a:xfrm>
      </p:grpSpPr>
      <p:pic>
        <p:nvPicPr>
          <p:cNvPr id="203" name="Google Shape;203;p41"/>
          <p:cNvPicPr preferRelativeResize="0"/>
          <p:nvPr/>
        </p:nvPicPr>
        <p:blipFill>
          <a:blip r:embed="rId2"/>
          <a:srcRect/>
          <a:stretch/>
        </p:blipFill>
        <p:spPr>
          <a:xfrm>
            <a:off x="0" y="0"/>
            <a:ext cx="16255999" cy="9143999"/>
          </a:xfrm>
          <a:prstGeom prst="rect">
            <a:avLst/>
          </a:prstGeom>
          <a:noFill/>
          <a:ln>
            <a:noFill/>
          </a:ln>
        </p:spPr>
      </p:pic>
      <p:sp>
        <p:nvSpPr>
          <p:cNvPr id="207" name="Google Shape;207;p41"/>
          <p:cNvSpPr/>
          <p:nvPr/>
        </p:nvSpPr>
        <p:spPr>
          <a:xfrm>
            <a:off x="2464058" y="762715"/>
            <a:ext cx="4819925" cy="430887"/>
          </a:xfrm>
          <a:prstGeom prst="rect">
            <a:avLst/>
          </a:prstGeom>
          <a:noFill/>
          <a:ln>
            <a:noFill/>
          </a:ln>
        </p:spPr>
        <p:txBody>
          <a:bodyPr spcFirstLastPara="1" wrap="square" lIns="91425" tIns="0" rIns="91425" bIns="0" anchor="t" anchorCtr="0">
            <a:spAutoFit/>
          </a:bodyPr>
          <a:lstStyle/>
          <a:p>
            <a:pPr marL="0" lvl="0" indent="0" algn="ctr">
              <a:buSzPts val="2800"/>
              <a:buNone/>
            </a:pPr>
            <a:r>
              <a:rPr lang="en-US" sz="2800" b="1" dirty="0">
                <a:solidFill>
                  <a:schemeClr val="tx1">
                    <a:lumMod val="75000"/>
                    <a:lumOff val="25000"/>
                  </a:schemeClr>
                </a:solidFill>
                <a:latin typeface="Open Sans"/>
                <a:ea typeface="Open Sans"/>
                <a:cs typeface="Open Sans"/>
                <a:sym typeface="Open Sans"/>
              </a:rPr>
              <a:t>What’s Next?</a:t>
            </a:r>
            <a:endParaRPr sz="2800" b="1" dirty="0">
              <a:solidFill>
                <a:schemeClr val="tx1">
                  <a:lumMod val="75000"/>
                  <a:lumOff val="25000"/>
                </a:schemeClr>
              </a:solidFill>
              <a:latin typeface="Open Sans"/>
              <a:ea typeface="Open Sans"/>
              <a:cs typeface="Open Sans"/>
              <a:sym typeface="Arial"/>
            </a:endParaRPr>
          </a:p>
        </p:txBody>
      </p:sp>
      <p:sp>
        <p:nvSpPr>
          <p:cNvPr id="3" name="Text Placeholder 6">
            <a:extLst>
              <a:ext uri="{FF2B5EF4-FFF2-40B4-BE49-F238E27FC236}">
                <a16:creationId xmlns:a16="http://schemas.microsoft.com/office/drawing/2014/main" id="{57DB387E-1A29-1EE9-8E02-0C57BA6B68C2}"/>
              </a:ext>
            </a:extLst>
          </p:cNvPr>
          <p:cNvSpPr>
            <a:spLocks noGrp="1"/>
          </p:cNvSpPr>
          <p:nvPr>
            <p:ph type="body" sz="quarter" idx="10"/>
          </p:nvPr>
        </p:nvSpPr>
        <p:spPr>
          <a:xfrm>
            <a:off x="655084" y="1364776"/>
            <a:ext cx="8439490" cy="6823881"/>
          </a:xfrm>
          <a:prstGeom prst="rect">
            <a:avLst/>
          </a:prstGeom>
        </p:spPr>
        <p:txBody>
          <a:bodyPr/>
          <a:lstStyle>
            <a:lvl1pPr marL="0" indent="0">
              <a:lnSpc>
                <a:spcPct val="114000"/>
              </a:lnSpc>
              <a:spcBef>
                <a:spcPts val="0"/>
              </a:spcBef>
              <a:buFont typeface="Arial" panose="020B0604020202020204" pitchFamily="34" charset="0"/>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2pPr>
            <a:lvl3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3pPr>
            <a:lvl4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4pPr>
            <a:lvl5pPr marL="457200" indent="0">
              <a:lnSpc>
                <a:spcPct val="114000"/>
              </a:lnSpc>
              <a:spcBef>
                <a:spcPts val="1000"/>
              </a:spcBef>
              <a:buFontTx/>
              <a:buNone/>
              <a:defRPr sz="2200">
                <a:solidFill>
                  <a:srgbClr val="404040"/>
                </a:solidFill>
                <a:latin typeface="Open Sans" panose="020B0606030504020204" pitchFamily="34" charset="0"/>
                <a:ea typeface="Open Sans" panose="020B0606030504020204" pitchFamily="34" charset="0"/>
                <a:cs typeface="Open Sans" panose="020B0606030504020204" pitchFamily="34" charset="0"/>
              </a:defRPr>
            </a:lvl5pPr>
          </a:lstStyle>
          <a:p>
            <a:pPr lvl="0"/>
            <a:endParaRPr lang="en-US"/>
          </a:p>
        </p:txBody>
      </p:sp>
    </p:spTree>
    <p:extLst>
      <p:ext uri="{BB962C8B-B14F-4D97-AF65-F5344CB8AC3E}">
        <p14:creationId xmlns:p14="http://schemas.microsoft.com/office/powerpoint/2010/main" val="21795630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s_for_whatnext_nextclass">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CFEACA45-46CE-3149-F1F8-368C0B35FE06}"/>
              </a:ext>
            </a:extLst>
          </p:cNvPr>
          <p:cNvSpPr>
            <a:spLocks noGrp="1"/>
          </p:cNvSpPr>
          <p:nvPr>
            <p:ph type="body" sz="quarter" idx="13"/>
          </p:nvPr>
        </p:nvSpPr>
        <p:spPr>
          <a:xfrm>
            <a:off x="670649" y="1377162"/>
            <a:ext cx="8439490" cy="6815160"/>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327944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t Slide">
  <p:cSld name="1_Content Slide">
    <p:spTree>
      <p:nvGrpSpPr>
        <p:cNvPr id="1" name="Shape 25"/>
        <p:cNvGrpSpPr/>
        <p:nvPr/>
      </p:nvGrpSpPr>
      <p:grpSpPr>
        <a:xfrm>
          <a:off x="0" y="0"/>
          <a:ext cx="0" cy="0"/>
          <a:chOff x="0" y="0"/>
          <a:chExt cx="0" cy="0"/>
        </a:xfrm>
      </p:grpSpPr>
      <p:pic>
        <p:nvPicPr>
          <p:cNvPr id="26" name="Google Shape;26;p9"/>
          <p:cNvPicPr preferRelativeResize="0"/>
          <p:nvPr/>
        </p:nvPicPr>
        <p:blipFill rotWithShape="1">
          <a:blip r:embed="rId2">
            <a:alphaModFix/>
          </a:blip>
          <a:srcRect/>
          <a:stretch/>
        </p:blipFill>
        <p:spPr>
          <a:xfrm>
            <a:off x="0" y="0"/>
            <a:ext cx="16256000" cy="9144000"/>
          </a:xfrm>
          <a:prstGeom prst="rect">
            <a:avLst/>
          </a:prstGeom>
          <a:noFill/>
          <a:ln>
            <a:noFill/>
          </a:ln>
        </p:spPr>
      </p:pic>
      <p:pic>
        <p:nvPicPr>
          <p:cNvPr id="27" name="Google Shape;27;p9" descr="A close up of a logo&#10;&#10;Description automatically generated"/>
          <p:cNvPicPr preferRelativeResize="0"/>
          <p:nvPr/>
        </p:nvPicPr>
        <p:blipFill rotWithShape="1">
          <a:blip r:embed="rId3">
            <a:alphaModFix/>
          </a:blip>
          <a:srcRect/>
          <a:stretch/>
        </p:blipFill>
        <p:spPr>
          <a:xfrm>
            <a:off x="0" y="0"/>
            <a:ext cx="16256000" cy="9144000"/>
          </a:xfrm>
          <a:prstGeom prst="rect">
            <a:avLst/>
          </a:prstGeom>
          <a:noFill/>
          <a:ln>
            <a:noFill/>
          </a:ln>
        </p:spPr>
      </p:pic>
      <p:sp>
        <p:nvSpPr>
          <p:cNvPr id="28" name="Google Shape;28;p9"/>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SzPts val="4400"/>
              <a:buFont typeface="Arial"/>
              <a:buNone/>
              <a:defRPr sz="2800" b="1">
                <a:solidFill>
                  <a:srgbClr val="3F3F3F"/>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1902091" y="1808291"/>
            <a:ext cx="12451817" cy="5527418"/>
          </a:xfrm>
          <a:prstGeom prst="rect">
            <a:avLst/>
          </a:prstGeom>
          <a:noFill/>
          <a:ln>
            <a:noFill/>
          </a:ln>
        </p:spPr>
        <p:txBody>
          <a:bodyPr spcFirstLastPara="1" wrap="square" lIns="91425" tIns="0" rIns="91425" bIns="0" anchor="t" anchorCtr="0">
            <a:normAutofit/>
          </a:bodyPr>
          <a:lstStyle>
            <a:lvl1pPr marL="457200" lvl="0" indent="-228600" algn="l">
              <a:lnSpc>
                <a:spcPct val="115000"/>
              </a:lnSpc>
              <a:spcBef>
                <a:spcPts val="1000"/>
              </a:spcBef>
              <a:spcAft>
                <a:spcPts val="0"/>
              </a:spcAft>
              <a:buSzPts val="2800"/>
              <a:buFont typeface="Arial"/>
              <a:buNone/>
              <a:defRPr sz="22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30" name="Google Shape;30;p9"/>
          <p:cNvSpPr/>
          <p:nvPr/>
        </p:nvSpPr>
        <p:spPr>
          <a:xfrm>
            <a:off x="16375347" y="785880"/>
            <a:ext cx="617018" cy="617018"/>
          </a:xfrm>
          <a:prstGeom prst="ellipse">
            <a:avLst/>
          </a:prstGeom>
          <a:solidFill>
            <a:srgbClr val="0284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31" name="Google Shape;31;p9"/>
          <p:cNvSpPr/>
          <p:nvPr/>
        </p:nvSpPr>
        <p:spPr>
          <a:xfrm>
            <a:off x="16375347" y="2367024"/>
            <a:ext cx="617018" cy="617018"/>
          </a:xfrm>
          <a:prstGeom prst="ellipse">
            <a:avLst/>
          </a:prstGeom>
          <a:solidFill>
            <a:srgbClr val="44AAF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32" name="Google Shape;32;p9"/>
          <p:cNvSpPr/>
          <p:nvPr/>
        </p:nvSpPr>
        <p:spPr>
          <a:xfrm>
            <a:off x="16375347" y="1576452"/>
            <a:ext cx="617018" cy="617018"/>
          </a:xfrm>
          <a:prstGeom prst="ellipse">
            <a:avLst/>
          </a:prstGeom>
          <a:solidFill>
            <a:srgbClr val="37858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highlight>
                <a:srgbClr val="FFFF00"/>
              </a:highlight>
              <a:latin typeface="Arial"/>
              <a:ea typeface="Arial"/>
              <a:cs typeface="Arial"/>
              <a:sym typeface="Arial"/>
            </a:endParaRPr>
          </a:p>
        </p:txBody>
      </p:sp>
      <p:sp>
        <p:nvSpPr>
          <p:cNvPr id="33" name="Google Shape;33;p9"/>
          <p:cNvSpPr/>
          <p:nvPr/>
        </p:nvSpPr>
        <p:spPr>
          <a:xfrm>
            <a:off x="16375347" y="5529312"/>
            <a:ext cx="617018" cy="617018"/>
          </a:xfrm>
          <a:prstGeom prst="ellipse">
            <a:avLst/>
          </a:prstGeom>
          <a:solidFill>
            <a:srgbClr val="EFC8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highlight>
                <a:srgbClr val="FFFF00"/>
              </a:highlight>
              <a:latin typeface="Arial"/>
              <a:ea typeface="Arial"/>
              <a:cs typeface="Arial"/>
              <a:sym typeface="Arial"/>
            </a:endParaRPr>
          </a:p>
        </p:txBody>
      </p:sp>
      <p:sp>
        <p:nvSpPr>
          <p:cNvPr id="34" name="Google Shape;34;p9"/>
          <p:cNvSpPr/>
          <p:nvPr/>
        </p:nvSpPr>
        <p:spPr>
          <a:xfrm>
            <a:off x="16375347" y="4738740"/>
            <a:ext cx="617018" cy="617018"/>
          </a:xfrm>
          <a:prstGeom prst="ellipse">
            <a:avLst/>
          </a:prstGeom>
          <a:solidFill>
            <a:srgbClr val="C7D3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35" name="Google Shape;35;p9"/>
          <p:cNvSpPr/>
          <p:nvPr/>
        </p:nvSpPr>
        <p:spPr>
          <a:xfrm>
            <a:off x="16375347" y="6319884"/>
            <a:ext cx="617018" cy="617018"/>
          </a:xfrm>
          <a:prstGeom prst="ellipse">
            <a:avLst/>
          </a:prstGeom>
          <a:solidFill>
            <a:srgbClr val="CF5C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36" name="Google Shape;36;p9"/>
          <p:cNvSpPr/>
          <p:nvPr/>
        </p:nvSpPr>
        <p:spPr>
          <a:xfrm>
            <a:off x="16375347" y="3157596"/>
            <a:ext cx="617018" cy="617018"/>
          </a:xfrm>
          <a:prstGeom prst="ellipse">
            <a:avLst/>
          </a:prstGeom>
          <a:solidFill>
            <a:srgbClr val="162E5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37" name="Google Shape;37;p9"/>
          <p:cNvSpPr/>
          <p:nvPr/>
        </p:nvSpPr>
        <p:spPr>
          <a:xfrm>
            <a:off x="16375347" y="3948168"/>
            <a:ext cx="617018" cy="617018"/>
          </a:xfrm>
          <a:prstGeom prst="ellipse">
            <a:avLst/>
          </a:prstGeom>
          <a:solidFill>
            <a:srgbClr val="FF89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38" name="Google Shape;38;p9"/>
          <p:cNvSpPr/>
          <p:nvPr/>
        </p:nvSpPr>
        <p:spPr>
          <a:xfrm>
            <a:off x="16375347" y="7110456"/>
            <a:ext cx="617018" cy="617018"/>
          </a:xfrm>
          <a:prstGeom prst="ellipse">
            <a:avLst/>
          </a:prstGeom>
          <a:solidFill>
            <a:srgbClr val="83978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39" name="Google Shape;39;p9"/>
          <p:cNvSpPr/>
          <p:nvPr/>
        </p:nvSpPr>
        <p:spPr>
          <a:xfrm>
            <a:off x="16375347" y="7901030"/>
            <a:ext cx="617018" cy="617018"/>
          </a:xfrm>
          <a:prstGeom prst="ellipse">
            <a:avLst/>
          </a:prstGeom>
          <a:solidFill>
            <a:srgbClr val="009FB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327682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_You_already_know">
    <p:spTree>
      <p:nvGrpSpPr>
        <p:cNvPr id="1" name=""/>
        <p:cNvGrpSpPr/>
        <p:nvPr/>
      </p:nvGrpSpPr>
      <p:grpSpPr>
        <a:xfrm>
          <a:off x="0" y="0"/>
          <a:ext cx="0" cy="0"/>
          <a:chOff x="0" y="0"/>
          <a:chExt cx="0" cy="0"/>
        </a:xfrm>
      </p:grpSpPr>
      <p:pic>
        <p:nvPicPr>
          <p:cNvPr id="3" name="Google Shape;26;p24">
            <a:extLst>
              <a:ext uri="{FF2B5EF4-FFF2-40B4-BE49-F238E27FC236}">
                <a16:creationId xmlns:a16="http://schemas.microsoft.com/office/drawing/2014/main" id="{6F1C32AD-6E65-45D9-86A4-DCDE0D32768F}"/>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4" name="Google Shape;30;p24">
            <a:extLst>
              <a:ext uri="{FF2B5EF4-FFF2-40B4-BE49-F238E27FC236}">
                <a16:creationId xmlns:a16="http://schemas.microsoft.com/office/drawing/2014/main" id="{26A301A2-0292-1A51-1C40-16AB99F30AB7}"/>
              </a:ext>
            </a:extLst>
          </p:cNvPr>
          <p:cNvSpPr/>
          <p:nvPr userDrawn="1"/>
        </p:nvSpPr>
        <p:spPr>
          <a:xfrm>
            <a:off x="5718038" y="322216"/>
            <a:ext cx="4819925"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lt1"/>
                </a:solidFill>
                <a:latin typeface="Open Sans"/>
                <a:ea typeface="Open Sans"/>
                <a:cs typeface="Open Sans"/>
                <a:sym typeface="Open Sans"/>
              </a:rPr>
              <a:t>You Already Know</a:t>
            </a:r>
            <a:endParaRPr sz="1400" b="0" i="0" u="none" strike="noStrike" cap="none" dirty="0">
              <a:solidFill>
                <a:srgbClr val="000000"/>
              </a:solidFill>
              <a:latin typeface="Arial"/>
              <a:ea typeface="Arial"/>
              <a:cs typeface="Arial"/>
              <a:sym typeface="Arial"/>
            </a:endParaRPr>
          </a:p>
        </p:txBody>
      </p:sp>
      <p:sp>
        <p:nvSpPr>
          <p:cNvPr id="2" name="Text Placeholder 4">
            <a:extLst>
              <a:ext uri="{FF2B5EF4-FFF2-40B4-BE49-F238E27FC236}">
                <a16:creationId xmlns:a16="http://schemas.microsoft.com/office/drawing/2014/main" id="{80BBD519-6780-E29A-51F9-BC84AACECBB8}"/>
              </a:ext>
            </a:extLst>
          </p:cNvPr>
          <p:cNvSpPr>
            <a:spLocks noGrp="1"/>
          </p:cNvSpPr>
          <p:nvPr>
            <p:ph type="body" sz="quarter" idx="13"/>
          </p:nvPr>
        </p:nvSpPr>
        <p:spPr>
          <a:xfrm>
            <a:off x="1250783" y="1512887"/>
            <a:ext cx="13732042" cy="6618287"/>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3431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cap" preserve="1" userDrawn="1">
  <p:cSld name="Recap">
    <p:spTree>
      <p:nvGrpSpPr>
        <p:cNvPr id="1" name="Shape 31"/>
        <p:cNvGrpSpPr/>
        <p:nvPr/>
      </p:nvGrpSpPr>
      <p:grpSpPr>
        <a:xfrm>
          <a:off x="0" y="0"/>
          <a:ext cx="0" cy="0"/>
          <a:chOff x="0" y="0"/>
          <a:chExt cx="0" cy="0"/>
        </a:xfrm>
      </p:grpSpPr>
      <p:pic>
        <p:nvPicPr>
          <p:cNvPr id="32" name="Google Shape;32;p25"/>
          <p:cNvPicPr preferRelativeResize="0"/>
          <p:nvPr/>
        </p:nvPicPr>
        <p:blipFill>
          <a:blip r:embed="rId2"/>
          <a:srcRect/>
          <a:stretch/>
        </p:blipFill>
        <p:spPr>
          <a:xfrm>
            <a:off x="0" y="0"/>
            <a:ext cx="16255999" cy="9143999"/>
          </a:xfrm>
          <a:prstGeom prst="rect">
            <a:avLst/>
          </a:prstGeom>
          <a:noFill/>
          <a:ln>
            <a:noFill/>
          </a:ln>
        </p:spPr>
      </p:pic>
      <p:pic>
        <p:nvPicPr>
          <p:cNvPr id="33" name="Google Shape;33;p25"/>
          <p:cNvPicPr preferRelativeResize="0"/>
          <p:nvPr/>
        </p:nvPicPr>
        <p:blipFill rotWithShape="1">
          <a:blip r:embed="rId3"/>
          <a:srcRect/>
          <a:stretch/>
        </p:blipFill>
        <p:spPr>
          <a:xfrm>
            <a:off x="0" y="0"/>
            <a:ext cx="16256000" cy="9144000"/>
          </a:xfrm>
          <a:prstGeom prst="rect">
            <a:avLst/>
          </a:prstGeom>
        </p:spPr>
      </p:pic>
      <p:sp>
        <p:nvSpPr>
          <p:cNvPr id="36" name="Google Shape;36;p25"/>
          <p:cNvSpPr/>
          <p:nvPr/>
        </p:nvSpPr>
        <p:spPr>
          <a:xfrm>
            <a:off x="352712" y="438867"/>
            <a:ext cx="2404969" cy="430887"/>
          </a:xfrm>
          <a:prstGeom prst="rect">
            <a:avLst/>
          </a:prstGeom>
          <a:noFill/>
          <a:ln>
            <a:noFill/>
          </a:ln>
        </p:spPr>
        <p:txBody>
          <a:bodyPr spcFirstLastPara="1" wrap="square" lIns="91425" tIns="0" rIns="91425"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lt1"/>
                </a:solidFill>
                <a:latin typeface="Open Sans"/>
                <a:ea typeface="Open Sans"/>
                <a:cs typeface="Open Sans"/>
                <a:sym typeface="Open Sans"/>
              </a:rPr>
              <a:t>Recap</a:t>
            </a:r>
            <a:endParaRPr sz="1400" b="0" i="0" u="none" strike="noStrike" cap="none" dirty="0">
              <a:solidFill>
                <a:srgbClr val="000000"/>
              </a:solidFill>
              <a:latin typeface="Arial"/>
              <a:ea typeface="Arial"/>
              <a:cs typeface="Arial"/>
              <a:sym typeface="Arial"/>
            </a:endParaRPr>
          </a:p>
        </p:txBody>
      </p:sp>
      <p:sp>
        <p:nvSpPr>
          <p:cNvPr id="12" name="Google Shape;73;p29">
            <a:extLst>
              <a:ext uri="{FF2B5EF4-FFF2-40B4-BE49-F238E27FC236}">
                <a16:creationId xmlns:a16="http://schemas.microsoft.com/office/drawing/2014/main" id="{BA8E9C16-575E-F214-D660-349F8CD58800}"/>
              </a:ext>
            </a:extLst>
          </p:cNvPr>
          <p:cNvSpPr txBox="1">
            <a:spLocks noGrp="1"/>
          </p:cNvSpPr>
          <p:nvPr>
            <p:ph type="body" idx="10"/>
          </p:nvPr>
        </p:nvSpPr>
        <p:spPr>
          <a:xfrm>
            <a:off x="844889" y="1622017"/>
            <a:ext cx="10807533" cy="903776"/>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
        <p:nvSpPr>
          <p:cNvPr id="13" name="Google Shape;29;p24">
            <a:extLst>
              <a:ext uri="{FF2B5EF4-FFF2-40B4-BE49-F238E27FC236}">
                <a16:creationId xmlns:a16="http://schemas.microsoft.com/office/drawing/2014/main" id="{A8352C58-E1B7-7AF5-20DA-4A18ECBF310C}"/>
              </a:ext>
            </a:extLst>
          </p:cNvPr>
          <p:cNvSpPr txBox="1">
            <a:spLocks noGrp="1"/>
          </p:cNvSpPr>
          <p:nvPr>
            <p:ph type="body" idx="11"/>
          </p:nvPr>
        </p:nvSpPr>
        <p:spPr>
          <a:xfrm>
            <a:off x="812800" y="2712304"/>
            <a:ext cx="10839622" cy="5527418"/>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Tree>
    <p:extLst>
      <p:ext uri="{BB962C8B-B14F-4D97-AF65-F5344CB8AC3E}">
        <p14:creationId xmlns:p14="http://schemas.microsoft.com/office/powerpoint/2010/main" val="18924309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 day in the life" preserve="1" userDrawn="1">
  <p:cSld name="A day in the life">
    <p:spTree>
      <p:nvGrpSpPr>
        <p:cNvPr id="1" name="Shape 37"/>
        <p:cNvGrpSpPr/>
        <p:nvPr/>
      </p:nvGrpSpPr>
      <p:grpSpPr>
        <a:xfrm>
          <a:off x="0" y="0"/>
          <a:ext cx="0" cy="0"/>
          <a:chOff x="0" y="0"/>
          <a:chExt cx="0" cy="0"/>
        </a:xfrm>
      </p:grpSpPr>
      <p:pic>
        <p:nvPicPr>
          <p:cNvPr id="3" name="Picture 2">
            <a:extLst>
              <a:ext uri="{FF2B5EF4-FFF2-40B4-BE49-F238E27FC236}">
                <a16:creationId xmlns:a16="http://schemas.microsoft.com/office/drawing/2014/main" id="{CB03379F-6615-3946-F3DC-84DD58EC0F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6255999" cy="9143999"/>
          </a:xfrm>
          <a:prstGeom prst="rect">
            <a:avLst/>
          </a:prstGeom>
        </p:spPr>
      </p:pic>
      <p:sp>
        <p:nvSpPr>
          <p:cNvPr id="6" name="Google Shape;73;p29">
            <a:extLst>
              <a:ext uri="{FF2B5EF4-FFF2-40B4-BE49-F238E27FC236}">
                <a16:creationId xmlns:a16="http://schemas.microsoft.com/office/drawing/2014/main" id="{47D8B3EC-6FC1-1D8C-89C7-6C535510F2DE}"/>
              </a:ext>
            </a:extLst>
          </p:cNvPr>
          <p:cNvSpPr txBox="1">
            <a:spLocks noGrp="1"/>
          </p:cNvSpPr>
          <p:nvPr>
            <p:ph type="body" idx="10"/>
          </p:nvPr>
        </p:nvSpPr>
        <p:spPr>
          <a:xfrm>
            <a:off x="844889" y="1622017"/>
            <a:ext cx="10807533" cy="903776"/>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
        <p:nvSpPr>
          <p:cNvPr id="7" name="Google Shape;29;p24">
            <a:extLst>
              <a:ext uri="{FF2B5EF4-FFF2-40B4-BE49-F238E27FC236}">
                <a16:creationId xmlns:a16="http://schemas.microsoft.com/office/drawing/2014/main" id="{1D6B2300-6D1F-B115-8FF6-63B469079D08}"/>
              </a:ext>
            </a:extLst>
          </p:cNvPr>
          <p:cNvSpPr txBox="1">
            <a:spLocks noGrp="1"/>
          </p:cNvSpPr>
          <p:nvPr>
            <p:ph type="body" idx="11"/>
          </p:nvPr>
        </p:nvSpPr>
        <p:spPr>
          <a:xfrm>
            <a:off x="812800" y="2712304"/>
            <a:ext cx="10839622" cy="5527418"/>
          </a:xfrm>
          <a:prstGeom prst="rect">
            <a:avLst/>
          </a:prstGeom>
          <a:noFill/>
          <a:ln>
            <a:noFill/>
          </a:ln>
        </p:spPr>
        <p:txBody>
          <a:bodyPr spcFirstLastPara="1" vert="horz" wrap="square" lIns="91425" tIns="0" rIns="91425" bIns="0" rtlCol="0" anchor="t" anchorCtr="0">
            <a:normAutofit/>
          </a:bodyPr>
          <a:lstStyle>
            <a:lvl1pPr marL="0" indent="0">
              <a:buFont typeface="Arial" panose="020B0604020202020204" pitchFamily="34" charset="0"/>
              <a:buNone/>
              <a:defRPr dirty="0">
                <a:solidFill>
                  <a:schemeClr val="tx1">
                    <a:lumMod val="75000"/>
                    <a:lumOff val="25000"/>
                  </a:schemeClr>
                </a:solidFill>
                <a:latin typeface="Open Sans"/>
                <a:ea typeface="Open Sans"/>
                <a:cs typeface="Open Sans"/>
              </a:defRPr>
            </a:lvl1pPr>
          </a:lstStyle>
          <a:p>
            <a:pPr marL="228600" lvl="0" indent="-228600" algn="ctr">
              <a:lnSpc>
                <a:spcPct val="115000"/>
              </a:lnSpc>
              <a:spcBef>
                <a:spcPts val="0"/>
              </a:spcBef>
              <a:spcAft>
                <a:spcPts val="0"/>
              </a:spcAft>
              <a:buSzPts val="2800"/>
            </a:pPr>
            <a:endParaRPr/>
          </a:p>
        </p:txBody>
      </p:sp>
      <p:sp>
        <p:nvSpPr>
          <p:cNvPr id="2" name="Google Shape;62;p29">
            <a:extLst>
              <a:ext uri="{FF2B5EF4-FFF2-40B4-BE49-F238E27FC236}">
                <a16:creationId xmlns:a16="http://schemas.microsoft.com/office/drawing/2014/main" id="{A8ED1C70-09C3-3416-0187-C1611F8017B4}"/>
              </a:ext>
            </a:extLst>
          </p:cNvPr>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marL="0" lvl="0" indent="0" algn="ctr">
              <a:lnSpc>
                <a:spcPct val="90000"/>
              </a:lnSpc>
              <a:spcBef>
                <a:spcPts val="0"/>
              </a:spcBef>
              <a:spcAft>
                <a:spcPts val="0"/>
              </a:spcAft>
              <a:buSzPts val="44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23281065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s_for_Aday_Recap">
    <p:spTree>
      <p:nvGrpSpPr>
        <p:cNvPr id="1" name=""/>
        <p:cNvGrpSpPr/>
        <p:nvPr/>
      </p:nvGrpSpPr>
      <p:grpSpPr>
        <a:xfrm>
          <a:off x="0" y="0"/>
          <a:ext cx="0" cy="0"/>
          <a:chOff x="0" y="0"/>
          <a:chExt cx="0" cy="0"/>
        </a:xfrm>
      </p:grpSpPr>
      <p:sp>
        <p:nvSpPr>
          <p:cNvPr id="11" name="Google Shape;73;p29">
            <a:extLst>
              <a:ext uri="{FF2B5EF4-FFF2-40B4-BE49-F238E27FC236}">
                <a16:creationId xmlns:a16="http://schemas.microsoft.com/office/drawing/2014/main" id="{B3939B18-51C6-B760-9847-DBF969067996}"/>
              </a:ext>
            </a:extLst>
          </p:cNvPr>
          <p:cNvSpPr txBox="1">
            <a:spLocks noGrp="1"/>
          </p:cNvSpPr>
          <p:nvPr>
            <p:ph type="body" idx="10"/>
          </p:nvPr>
        </p:nvSpPr>
        <p:spPr>
          <a:xfrm>
            <a:off x="844889" y="1512833"/>
            <a:ext cx="10807533" cy="903776"/>
          </a:xfrm>
          <a:prstGeom prst="rect">
            <a:avLst/>
          </a:prstGeom>
        </p:spPr>
        <p:txBody>
          <a:bodyPr vert="horz" lIns="91440" tIns="45720" rIns="91440" bIns="45720" rtlCol="0">
            <a:normAutofit/>
          </a:bodyPr>
          <a:lstStyle>
            <a:lvl1pPr marL="0" indent="0">
              <a:buFont typeface="Arial" panose="020B0604020202020204" pitchFamily="34" charset="0"/>
              <a:buNone/>
              <a:defRPr dirty="0">
                <a:solidFill>
                  <a:schemeClr val="tx1">
                    <a:lumMod val="75000"/>
                    <a:lumOff val="25000"/>
                  </a:schemeClr>
                </a:solidFill>
              </a:defRPr>
            </a:lvl1pPr>
          </a:lstStyle>
          <a:p>
            <a:pPr marL="228600" lvl="0" indent="-228600"/>
            <a:endParaRPr/>
          </a:p>
        </p:txBody>
      </p:sp>
      <p:sp>
        <p:nvSpPr>
          <p:cNvPr id="5" name="Text Placeholder 4">
            <a:extLst>
              <a:ext uri="{FF2B5EF4-FFF2-40B4-BE49-F238E27FC236}">
                <a16:creationId xmlns:a16="http://schemas.microsoft.com/office/drawing/2014/main" id="{964B5EF1-B91C-9C3A-2571-75C7A1B0B8AF}"/>
              </a:ext>
            </a:extLst>
          </p:cNvPr>
          <p:cNvSpPr>
            <a:spLocks noGrp="1"/>
          </p:cNvSpPr>
          <p:nvPr>
            <p:ph type="body" sz="quarter" idx="12"/>
          </p:nvPr>
        </p:nvSpPr>
        <p:spPr>
          <a:xfrm>
            <a:off x="844550" y="2603500"/>
            <a:ext cx="10807700" cy="5538468"/>
          </a:xfrm>
        </p:spPr>
        <p:txBody>
          <a:bodyPr/>
          <a:lstStyle>
            <a:lvl1pPr marL="0" indent="0">
              <a:buNone/>
              <a:defRPr>
                <a:solidFill>
                  <a:schemeClr val="tx1">
                    <a:lumMod val="75000"/>
                    <a:lumOff val="25000"/>
                  </a:schemeClr>
                </a:solidFill>
              </a:defRPr>
            </a:lvl1pPr>
            <a:lvl2pPr>
              <a:defRPr>
                <a:solidFill>
                  <a:schemeClr val="tx1">
                    <a:lumMod val="75000"/>
                    <a:lumOff val="25000"/>
                  </a:schemeClr>
                </a:solidFill>
              </a:defRPr>
            </a:lvl2pPr>
            <a:lvl3pPr marL="1143000" indent="-228600">
              <a:buFont typeface="Courier New" panose="02070309020205020404" pitchFamily="49" charset="0"/>
              <a:buChar char="o"/>
              <a:defRPr>
                <a:solidFill>
                  <a:schemeClr val="tx1">
                    <a:lumMod val="75000"/>
                    <a:lumOff val="25000"/>
                  </a:schemeClr>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3180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earning Objectives" preserve="1" userDrawn="1">
  <p:cSld name="Learning Objectives">
    <p:spTree>
      <p:nvGrpSpPr>
        <p:cNvPr id="1" name="Shape 44"/>
        <p:cNvGrpSpPr/>
        <p:nvPr/>
      </p:nvGrpSpPr>
      <p:grpSpPr>
        <a:xfrm>
          <a:off x="0" y="0"/>
          <a:ext cx="0" cy="0"/>
          <a:chOff x="0" y="0"/>
          <a:chExt cx="0" cy="0"/>
        </a:xfrm>
      </p:grpSpPr>
      <p:pic>
        <p:nvPicPr>
          <p:cNvPr id="45" name="Google Shape;45;p27"/>
          <p:cNvPicPr preferRelativeResize="0">
            <a:picLocks noGrp="1" noRot="1" noMove="1" noResize="1" noEditPoints="1" noAdjustHandles="1" noChangeArrowheads="1" noChangeShapeType="1" noCrop="1"/>
          </p:cNvPicPr>
          <p:nvPr/>
        </p:nvPicPr>
        <p:blipFill>
          <a:blip r:embed="rId2"/>
          <a:srcRect/>
          <a:stretch/>
        </p:blipFill>
        <p:spPr>
          <a:xfrm>
            <a:off x="0" y="0"/>
            <a:ext cx="16255999" cy="9143999"/>
          </a:xfrm>
          <a:prstGeom prst="rect">
            <a:avLst/>
          </a:prstGeom>
        </p:spPr>
      </p:pic>
      <p:sp>
        <p:nvSpPr>
          <p:cNvPr id="47" name="Google Shape;47;p27"/>
          <p:cNvSpPr>
            <a:spLocks noGrp="1" noRot="1" noMove="1" noResize="1" noEditPoints="1" noAdjustHandles="1" noChangeArrowheads="1" noChangeShapeType="1"/>
          </p:cNvSpPr>
          <p:nvPr/>
        </p:nvSpPr>
        <p:spPr>
          <a:xfrm>
            <a:off x="2747395" y="274390"/>
            <a:ext cx="4819800" cy="523200"/>
          </a:xfrm>
          <a:prstGeom prst="rect">
            <a:avLst/>
          </a:prstGeom>
          <a:noFill/>
          <a:ln>
            <a:noFill/>
          </a:ln>
        </p:spPr>
        <p:txBody>
          <a:bodyPr spcFirstLastPara="1" wrap="square" lIns="91425" tIns="45700" rIns="91425" bIns="45700" anchor="t" anchorCtr="0">
            <a:spAutoFit/>
          </a:bodyPr>
          <a:lstStyle/>
          <a:p>
            <a:pPr marL="457200" marR="0" lvl="0" indent="-228600" algn="ctr" rtl="0">
              <a:lnSpc>
                <a:spcPct val="100000"/>
              </a:lnSpc>
              <a:spcBef>
                <a:spcPts val="0"/>
              </a:spcBef>
              <a:spcAft>
                <a:spcPts val="0"/>
              </a:spcAft>
              <a:buClr>
                <a:srgbClr val="3F3F3F"/>
              </a:buClr>
              <a:buSzPts val="2200"/>
              <a:buFont typeface="Arial"/>
              <a:buNone/>
            </a:pPr>
            <a:r>
              <a:rPr lang="en-US" sz="2800" b="1" i="0" u="none" strike="noStrike" cap="none" dirty="0">
                <a:solidFill>
                  <a:schemeClr val="tx1">
                    <a:lumMod val="75000"/>
                    <a:lumOff val="25000"/>
                  </a:schemeClr>
                </a:solidFill>
                <a:latin typeface="Open Sans"/>
                <a:ea typeface="Open Sans"/>
                <a:cs typeface="Open Sans"/>
                <a:sym typeface="Open Sans"/>
              </a:rPr>
              <a:t>Learning Objectives</a:t>
            </a:r>
            <a:endParaRPr sz="1400" b="0" i="0" u="none" strike="noStrike" cap="none" dirty="0">
              <a:solidFill>
                <a:schemeClr val="tx1">
                  <a:lumMod val="75000"/>
                  <a:lumOff val="25000"/>
                </a:schemeClr>
              </a:solidFill>
              <a:latin typeface="Arial"/>
              <a:ea typeface="Arial"/>
              <a:cs typeface="Arial"/>
              <a:sym typeface="Arial"/>
            </a:endParaRPr>
          </a:p>
        </p:txBody>
      </p:sp>
      <p:sp>
        <p:nvSpPr>
          <p:cNvPr id="53" name="Google Shape;53;p27"/>
          <p:cNvSpPr>
            <a:spLocks noGrp="1" noRot="1" noMove="1" noResize="1" noEditPoints="1" noAdjustHandles="1" noChangeArrowheads="1" noChangeShapeType="1"/>
          </p:cNvSpPr>
          <p:nvPr/>
        </p:nvSpPr>
        <p:spPr>
          <a:xfrm>
            <a:off x="718944" y="1933649"/>
            <a:ext cx="7888027" cy="553212"/>
          </a:xfrm>
          <a:prstGeom prst="rect">
            <a:avLst/>
          </a:prstGeom>
          <a:noFill/>
          <a:ln>
            <a:noFill/>
          </a:ln>
        </p:spPr>
        <p:txBody>
          <a:bodyPr spcFirstLastPara="1" wrap="square" lIns="91425" tIns="0" rIns="91425" bIns="0" anchor="t" anchorCtr="0">
            <a:normAutofit/>
          </a:bodyPr>
          <a:lstStyle/>
          <a:p>
            <a:pPr marL="342900" marR="0" lvl="0" indent="-342900" algn="l" rtl="0">
              <a:lnSpc>
                <a:spcPct val="90000"/>
              </a:lnSpc>
              <a:spcBef>
                <a:spcPts val="1000"/>
              </a:spcBef>
              <a:spcAft>
                <a:spcPts val="0"/>
              </a:spcAft>
              <a:buClr>
                <a:schemeClr val="dk1"/>
              </a:buClr>
              <a:buSzPts val="2800"/>
              <a:buFont typeface="Arial"/>
              <a:buNone/>
            </a:pPr>
            <a:r>
              <a:rPr lang="en-US" sz="2200" b="0" i="0" u="none" strike="noStrike" cap="none" dirty="0">
                <a:solidFill>
                  <a:schemeClr val="tx1">
                    <a:lumMod val="75000"/>
                    <a:lumOff val="25000"/>
                  </a:schemeClr>
                </a:solidFill>
                <a:latin typeface="Open Sans"/>
                <a:ea typeface="Open Sans"/>
                <a:cs typeface="Open Sans"/>
                <a:sym typeface="Open Sans"/>
              </a:rPr>
              <a:t>By the end of this lesson, you will be able to:</a:t>
            </a:r>
            <a:endParaRPr dirty="0">
              <a:solidFill>
                <a:schemeClr val="tx1">
                  <a:lumMod val="75000"/>
                  <a:lumOff val="25000"/>
                </a:schemeClr>
              </a:solidFill>
            </a:endParaRPr>
          </a:p>
        </p:txBody>
      </p:sp>
      <p:sp>
        <p:nvSpPr>
          <p:cNvPr id="5" name="Brandline_LVC">
            <a:extLst>
              <a:ext uri="{FF2B5EF4-FFF2-40B4-BE49-F238E27FC236}">
                <a16:creationId xmlns:a16="http://schemas.microsoft.com/office/drawing/2014/main" id="{78567AD7-7BF8-45E8-DB3F-F2D6FE361A28}"/>
              </a:ext>
            </a:extLst>
          </p:cNvPr>
          <p:cNvSpPr>
            <a:spLocks noGrp="1" noRot="1" noMove="1" noResize="1" noEditPoints="1" noAdjustHandles="1" noChangeArrowheads="1" noChangeShapeType="1"/>
          </p:cNvSpPr>
          <p:nvPr userDrawn="1"/>
        </p:nvSpPr>
        <p:spPr>
          <a:xfrm>
            <a:off x="2967652" y="837660"/>
            <a:ext cx="439150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4">
            <a:extLst>
              <a:ext uri="{FF2B5EF4-FFF2-40B4-BE49-F238E27FC236}">
                <a16:creationId xmlns:a16="http://schemas.microsoft.com/office/drawing/2014/main" id="{6384E7AB-95CF-3870-72EE-80D1C6CB172C}"/>
              </a:ext>
            </a:extLst>
          </p:cNvPr>
          <p:cNvSpPr>
            <a:spLocks noGrp="1"/>
          </p:cNvSpPr>
          <p:nvPr>
            <p:ph type="body" sz="quarter" idx="11" hasCustomPrompt="1"/>
          </p:nvPr>
        </p:nvSpPr>
        <p:spPr>
          <a:xfrm>
            <a:off x="1332875" y="2758746"/>
            <a:ext cx="9036000" cy="1011600"/>
          </a:xfrm>
        </p:spPr>
        <p:txBody>
          <a:bodyPr vert="horz" lIns="91440" tIns="45720" rIns="91440" bIns="45720" rtlCol="0" anchor="t">
            <a:normAutofit/>
          </a:bodyPr>
          <a:lstStyle>
            <a:lvl1pPr marL="0" indent="0">
              <a:buNone/>
              <a:defRPr lang="en-GB" dirty="0">
                <a:solidFill>
                  <a:schemeClr val="tx1">
                    <a:lumMod val="75000"/>
                    <a:lumOff val="25000"/>
                  </a:schemeClr>
                </a:solidFill>
              </a:defRPr>
            </a:lvl1pPr>
          </a:lstStyle>
          <a:p>
            <a:pPr marL="228600" lvl="0" indent="-228600">
              <a:spcBef>
                <a:spcPts val="0"/>
              </a:spcBef>
            </a:pPr>
            <a:r>
              <a:rPr lang="en-GB"/>
              <a:t>Click to add text</a:t>
            </a:r>
          </a:p>
        </p:txBody>
      </p:sp>
      <p:sp>
        <p:nvSpPr>
          <p:cNvPr id="7" name="Text Placeholder 4">
            <a:extLst>
              <a:ext uri="{FF2B5EF4-FFF2-40B4-BE49-F238E27FC236}">
                <a16:creationId xmlns:a16="http://schemas.microsoft.com/office/drawing/2014/main" id="{50792C23-1841-F349-D944-8E77CAED48FD}"/>
              </a:ext>
            </a:extLst>
          </p:cNvPr>
          <p:cNvSpPr>
            <a:spLocks noGrp="1"/>
          </p:cNvSpPr>
          <p:nvPr>
            <p:ph type="body" sz="quarter" idx="12" hasCustomPrompt="1"/>
          </p:nvPr>
        </p:nvSpPr>
        <p:spPr>
          <a:xfrm>
            <a:off x="1332356" y="3558751"/>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8" name="Text Placeholder 4">
            <a:extLst>
              <a:ext uri="{FF2B5EF4-FFF2-40B4-BE49-F238E27FC236}">
                <a16:creationId xmlns:a16="http://schemas.microsoft.com/office/drawing/2014/main" id="{7746234C-6D4D-7050-90E1-5A68C852394F}"/>
              </a:ext>
            </a:extLst>
          </p:cNvPr>
          <p:cNvSpPr>
            <a:spLocks noGrp="1"/>
          </p:cNvSpPr>
          <p:nvPr>
            <p:ph type="body" sz="quarter" idx="13" hasCustomPrompt="1"/>
          </p:nvPr>
        </p:nvSpPr>
        <p:spPr>
          <a:xfrm>
            <a:off x="1331837" y="4383470"/>
            <a:ext cx="9036000" cy="1011600"/>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
        <p:nvSpPr>
          <p:cNvPr id="9" name="Text Placeholder 4">
            <a:extLst>
              <a:ext uri="{FF2B5EF4-FFF2-40B4-BE49-F238E27FC236}">
                <a16:creationId xmlns:a16="http://schemas.microsoft.com/office/drawing/2014/main" id="{DF9AB914-01CE-78D6-02EB-58EA39C5A159}"/>
              </a:ext>
            </a:extLst>
          </p:cNvPr>
          <p:cNvSpPr>
            <a:spLocks noGrp="1"/>
          </p:cNvSpPr>
          <p:nvPr>
            <p:ph type="body" sz="quarter" idx="14" hasCustomPrompt="1"/>
          </p:nvPr>
        </p:nvSpPr>
        <p:spPr>
          <a:xfrm>
            <a:off x="1332873" y="5195833"/>
            <a:ext cx="9034445" cy="1010072"/>
          </a:xfrm>
        </p:spPr>
        <p:txBody>
          <a:bodyPr anchor="t"/>
          <a:lstStyle>
            <a:lvl1pPr marL="0" indent="0">
              <a:lnSpc>
                <a:spcPct val="114000"/>
              </a:lnSpc>
              <a:spcBef>
                <a:spcPts val="0"/>
              </a:spcBef>
              <a:buFont typeface="Arial" panose="020B0604020202020204" pitchFamily="34" charset="0"/>
              <a:buNone/>
              <a:defRPr>
                <a:solidFill>
                  <a:schemeClr val="tx1">
                    <a:lumMod val="75000"/>
                    <a:lumOff val="25000"/>
                  </a:schemeClr>
                </a:solidFill>
              </a:defRPr>
            </a:lvl1pPr>
            <a:lvl2pPr>
              <a:spcBef>
                <a:spcPts val="0"/>
              </a:spcBef>
              <a:defRPr/>
            </a:lvl2pPr>
            <a:lvl3pPr>
              <a:spcBef>
                <a:spcPts val="0"/>
              </a:spcBef>
              <a:defRPr/>
            </a:lvl3pPr>
          </a:lstStyle>
          <a:p>
            <a:pPr lvl="0"/>
            <a:r>
              <a:rPr lang="en-GB"/>
              <a:t>Click to add text</a:t>
            </a:r>
          </a:p>
        </p:txBody>
      </p:sp>
    </p:spTree>
    <p:extLst>
      <p:ext uri="{BB962C8B-B14F-4D97-AF65-F5344CB8AC3E}">
        <p14:creationId xmlns:p14="http://schemas.microsoft.com/office/powerpoint/2010/main" val="3585267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opic Name" preserve="1" userDrawn="1">
  <p:cSld name="Topic Name">
    <p:spTree>
      <p:nvGrpSpPr>
        <p:cNvPr id="1" name="Shape 54"/>
        <p:cNvGrpSpPr/>
        <p:nvPr/>
      </p:nvGrpSpPr>
      <p:grpSpPr>
        <a:xfrm>
          <a:off x="0" y="0"/>
          <a:ext cx="0" cy="0"/>
          <a:chOff x="0" y="0"/>
          <a:chExt cx="0" cy="0"/>
        </a:xfrm>
      </p:grpSpPr>
      <p:pic>
        <p:nvPicPr>
          <p:cNvPr id="55" name="Google Shape;55;p28"/>
          <p:cNvPicPr preferRelativeResize="0"/>
          <p:nvPr/>
        </p:nvPicPr>
        <p:blipFill>
          <a:blip r:embed="rId2"/>
          <a:srcRect/>
          <a:stretch/>
        </p:blipFill>
        <p:spPr>
          <a:xfrm>
            <a:off x="0" y="0"/>
            <a:ext cx="16255998" cy="9143999"/>
          </a:xfrm>
          <a:prstGeom prst="rect">
            <a:avLst/>
          </a:prstGeom>
          <a:noFill/>
          <a:ln>
            <a:noFill/>
          </a:ln>
        </p:spPr>
      </p:pic>
      <p:sp>
        <p:nvSpPr>
          <p:cNvPr id="3" name="Google Shape;57;p28">
            <a:extLst>
              <a:ext uri="{FF2B5EF4-FFF2-40B4-BE49-F238E27FC236}">
                <a16:creationId xmlns:a16="http://schemas.microsoft.com/office/drawing/2014/main" id="{B82D352B-96E6-AAAA-F1D6-C3BB62225E8B}"/>
              </a:ext>
            </a:extLst>
          </p:cNvPr>
          <p:cNvSpPr txBox="1">
            <a:spLocks noGrp="1"/>
          </p:cNvSpPr>
          <p:nvPr>
            <p:ph type="body" idx="10"/>
          </p:nvPr>
        </p:nvSpPr>
        <p:spPr>
          <a:xfrm>
            <a:off x="0" y="4114800"/>
            <a:ext cx="16256001"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None/>
              <a:defRPr sz="2800" b="1" i="0" u="none" strike="noStrike" cap="none">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357739730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B8547DCB-0B93-88B9-E345-AFD101D616BF}"/>
              </a:ext>
            </a:extLst>
          </p:cNvPr>
          <p:cNvSpPr>
            <a:spLocks noGrp="1"/>
          </p:cNvSpPr>
          <p:nvPr>
            <p:ph type="title"/>
          </p:nvPr>
        </p:nvSpPr>
        <p:spPr>
          <a:xfrm>
            <a:off x="1117600" y="487363"/>
            <a:ext cx="14020800" cy="1766887"/>
          </a:xfrm>
          <a:prstGeom prst="rect">
            <a:avLst/>
          </a:prstGeom>
        </p:spPr>
        <p:txBody>
          <a:bodyPr vert="horz" lIns="91440" tIns="45720" rIns="91440" bIns="45720" rtlCol="0" anchor="ctr">
            <a:normAutofit/>
          </a:bodyPr>
          <a:lstStyle/>
          <a:p>
            <a:pPr marL="0" lvl="0" indent="0">
              <a:lnSpc>
                <a:spcPct val="114000"/>
              </a:lnSpc>
              <a:spcBef>
                <a:spcPts val="0"/>
              </a:spcBef>
              <a:buFont typeface="Arial" panose="020B0604020202020204" pitchFamily="34" charset="0"/>
            </a:pPr>
            <a:endParaRPr lang="en-US" dirty="0"/>
          </a:p>
        </p:txBody>
      </p:sp>
      <p:sp>
        <p:nvSpPr>
          <p:cNvPr id="9" name="Text Placeholder 2">
            <a:extLst>
              <a:ext uri="{FF2B5EF4-FFF2-40B4-BE49-F238E27FC236}">
                <a16:creationId xmlns:a16="http://schemas.microsoft.com/office/drawing/2014/main" id="{4140D4C3-76A5-7AB4-F1FA-F4CE290D17B5}"/>
              </a:ext>
            </a:extLst>
          </p:cNvPr>
          <p:cNvSpPr>
            <a:spLocks noGrp="1"/>
          </p:cNvSpPr>
          <p:nvPr>
            <p:ph type="body" idx="1"/>
          </p:nvPr>
        </p:nvSpPr>
        <p:spPr>
          <a:xfrm>
            <a:off x="1117600" y="2433638"/>
            <a:ext cx="14020800" cy="5802312"/>
          </a:xfrm>
          <a:prstGeom prst="rect">
            <a:avLst/>
          </a:prstGeom>
        </p:spPr>
        <p:txBody>
          <a:bodyPr vert="horz" lIns="91440" tIns="45720" rIns="91440" bIns="45720" rtlCol="0">
            <a:normAutofit/>
          </a:bodyPr>
          <a:lstStyle/>
          <a:p>
            <a:pPr marL="0" lvl="0" indent="0">
              <a:lnSpc>
                <a:spcPct val="114000"/>
              </a:lnSpc>
              <a:buNone/>
            </a:pPr>
            <a:r>
              <a:rPr lang="en-GB"/>
              <a:t>Click to edit Master text styles</a:t>
            </a:r>
          </a:p>
          <a:p>
            <a:pPr lvl="1">
              <a:lnSpc>
                <a:spcPct val="114000"/>
              </a:lnSpc>
              <a:spcBef>
                <a:spcPts val="1000"/>
              </a:spcBef>
            </a:pPr>
            <a:r>
              <a:rPr lang="en-GB"/>
              <a:t>Second level</a:t>
            </a:r>
          </a:p>
          <a:p>
            <a:pPr lvl="2">
              <a:lnSpc>
                <a:spcPct val="114000"/>
              </a:lnSpc>
              <a:spcBef>
                <a:spcPts val="1000"/>
              </a:spcBef>
              <a:buSzPct val="100000"/>
              <a:buFont typeface="Courier New" panose="02070309020205020404" pitchFamily="49" charset="0"/>
              <a:buChar char="o"/>
            </a:pPr>
            <a:r>
              <a:rPr lang="en-GB"/>
              <a:t>Third level</a:t>
            </a:r>
          </a:p>
        </p:txBody>
      </p:sp>
      <p:pic>
        <p:nvPicPr>
          <p:cNvPr id="3" name="Picture 2" descr="A picture containing black, darkness&#10;&#10;Description automatically generated" hidden="1">
            <a:extLst>
              <a:ext uri="{FF2B5EF4-FFF2-40B4-BE49-F238E27FC236}">
                <a16:creationId xmlns:a16="http://schemas.microsoft.com/office/drawing/2014/main" id="{D0996812-ACEF-2708-D65E-97AE86E32B51}"/>
              </a:ext>
            </a:extLst>
          </p:cNvPr>
          <p:cNvPicPr>
            <a:picLocks noGrp="1" noRot="1" noChangeAspect="1" noMove="1" noResize="1" noEditPoints="1" noAdjustHandles="1" noChangeArrowheads="1" noChangeShapeType="1" noCrop="1"/>
          </p:cNvPicPr>
          <p:nvPr userDrawn="1"/>
        </p:nvPicPr>
        <p:blipFill>
          <a:blip r:embed="rId34">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pic>
        <p:nvPicPr>
          <p:cNvPr id="4" name="Picture 3" descr="A picture containing screenshot, black" hidden="1">
            <a:extLst>
              <a:ext uri="{FF2B5EF4-FFF2-40B4-BE49-F238E27FC236}">
                <a16:creationId xmlns:a16="http://schemas.microsoft.com/office/drawing/2014/main" id="{712B286F-481C-B9B0-34AE-7EEBE053DE33}"/>
              </a:ext>
            </a:extLst>
          </p:cNvPr>
          <p:cNvPicPr>
            <a:picLocks noChangeAspect="1"/>
          </p:cNvPicPr>
          <p:nvPr userDrawn="1"/>
        </p:nvPicPr>
        <p:blipFill>
          <a:blip r:embed="rId35">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pic>
        <p:nvPicPr>
          <p:cNvPr id="6" name="Picture 5" descr="A picture containing screenshot, black, darkness" hidden="1">
            <a:extLst>
              <a:ext uri="{FF2B5EF4-FFF2-40B4-BE49-F238E27FC236}">
                <a16:creationId xmlns:a16="http://schemas.microsoft.com/office/drawing/2014/main" id="{985A74AA-1EDE-C159-3D26-B856937B9D55}"/>
              </a:ext>
            </a:extLst>
          </p:cNvPr>
          <p:cNvPicPr>
            <a:picLocks noChangeAspect="1"/>
          </p:cNvPicPr>
          <p:nvPr userDrawn="1"/>
        </p:nvPicPr>
        <p:blipFill>
          <a:blip r:embed="rId36">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Tree>
    <p:extLst>
      <p:ext uri="{BB962C8B-B14F-4D97-AF65-F5344CB8AC3E}">
        <p14:creationId xmlns:p14="http://schemas.microsoft.com/office/powerpoint/2010/main" val="3368593342"/>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706" r:id="rId13"/>
    <p:sldLayoutId id="2147483707" r:id="rId14"/>
    <p:sldLayoutId id="2147483708"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 id="2147483704" r:id="rId30"/>
    <p:sldLayoutId id="2147483705" r:id="rId31"/>
    <p:sldLayoutId id="2147483709" r:id="rId32"/>
  </p:sldLayoutIdLst>
  <p:txStyles>
    <p:titleStyle>
      <a:lvl1pPr algn="l" defTabSz="914400" rtl="0" eaLnBrk="1" latinLnBrk="0" hangingPunct="1">
        <a:lnSpc>
          <a:spcPct val="114000"/>
        </a:lnSpc>
        <a:spcBef>
          <a:spcPct val="0"/>
        </a:spcBef>
        <a:buNone/>
        <a:defRPr lang="en-US" sz="22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114000"/>
        </a:lnSpc>
        <a:spcBef>
          <a:spcPts val="10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14000"/>
        </a:lnSpc>
        <a:spcBef>
          <a:spcPts val="500"/>
        </a:spcBef>
        <a:buFont typeface="Arial" panose="020B0604020202020204" pitchFamily="34" charset="0"/>
        <a:buChar char="•"/>
        <a:defRPr lang="en-GB" sz="2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6" userDrawn="1">
          <p15:clr>
            <a:srgbClr val="5ACBF0"/>
          </p15:clr>
        </p15:guide>
        <p15:guide id="2" pos="5120" userDrawn="1">
          <p15:clr>
            <a:srgbClr val="000000"/>
          </p15:clr>
        </p15:guide>
        <p15:guide id="3" orient="horz" pos="2880" userDrawn="1">
          <p15:clr>
            <a:srgbClr val="000000"/>
          </p15:clr>
        </p15:guide>
        <p15:guide id="4" orient="horz" pos="5184" userDrawn="1">
          <p15:clr>
            <a:srgbClr val="5ACBF0"/>
          </p15:clr>
        </p15:guide>
        <p15:guide id="5" pos="1016" userDrawn="1">
          <p15:clr>
            <a:srgbClr val="5ACBF0"/>
          </p15:clr>
        </p15:guide>
        <p15:guide id="6" pos="512" userDrawn="1">
          <p15:clr>
            <a:srgbClr val="F26B43"/>
          </p15:clr>
        </p15:guide>
        <p15:guide id="7" pos="9224" userDrawn="1">
          <p15:clr>
            <a:srgbClr val="5ACBF0"/>
          </p15:clr>
        </p15:guide>
        <p15:guide id="8" pos="9728" userDrawn="1">
          <p15:clr>
            <a:srgbClr val="F26B43"/>
          </p15:clr>
        </p15:guide>
        <p15:guide id="9" orient="horz" pos="288" userDrawn="1">
          <p15:clr>
            <a:srgbClr val="F26B43"/>
          </p15:clr>
        </p15:guide>
        <p15:guide id="10" orient="horz" pos="5472" userDrawn="1">
          <p15:clr>
            <a:srgbClr val="F26B43"/>
          </p15:clr>
        </p15:guide>
        <p15:guide id="11" pos="8576" userDrawn="1">
          <p15:clr>
            <a:srgbClr val="5ACBF0"/>
          </p15:clr>
        </p15:guide>
        <p15:guide id="12" pos="8192" userDrawn="1">
          <p15:clr>
            <a:srgbClr val="5ACBF0"/>
          </p15:clr>
        </p15:guide>
        <p15:guide id="13" pos="1664" userDrawn="1">
          <p15:clr>
            <a:srgbClr val="5ACBF0"/>
          </p15:clr>
        </p15:guide>
        <p15:guide id="14" pos="2048"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10.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10.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10.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10.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
          <p:cNvSpPr txBox="1">
            <a:spLocks noGrp="1"/>
          </p:cNvSpPr>
          <p:nvPr>
            <p:ph type="body" idx="10"/>
          </p:nvPr>
        </p:nvSpPr>
        <p:spPr/>
        <p:txBody>
          <a:bodyPr/>
          <a:lstStyle/>
          <a:p>
            <a:pPr lvl="0"/>
            <a:r>
              <a:rPr lang="en-US" dirty="0"/>
              <a:t>Data Science Capstone</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86104C9-122C-88A5-F03E-5232A0674E35}"/>
              </a:ext>
            </a:extLst>
          </p:cNvPr>
          <p:cNvSpPr>
            <a:spLocks noGrp="1"/>
          </p:cNvSpPr>
          <p:nvPr>
            <p:ph type="body" idx="1"/>
          </p:nvPr>
        </p:nvSpPr>
        <p:spPr/>
        <p:txBody>
          <a:bodyPr/>
          <a:lstStyle/>
          <a:p>
            <a:pPr marL="628650" indent="-400050">
              <a:lnSpc>
                <a:spcPct val="114000"/>
              </a:lnSpc>
              <a:spcBef>
                <a:spcPts val="600"/>
              </a:spcBef>
              <a:buFont typeface="Arial"/>
              <a:buAutoNum type="arabicPeriod"/>
              <a:defRPr/>
            </a:pPr>
            <a:r>
              <a:rPr kumimoji="0" lang="en-IN" sz="2200" b="0" i="0" u="none" strike="noStrike" kern="0" cap="none" spc="0" normalizeH="0" baseline="0" noProof="0" dirty="0">
                <a:ln>
                  <a:noFill/>
                </a:ln>
                <a:effectLst/>
                <a:uLnTx/>
                <a:uFillTx/>
                <a:latin typeface="Open Sans"/>
                <a:ea typeface="Open Sans"/>
                <a:cs typeface="Open Sans"/>
                <a:sym typeface="Arial"/>
              </a:rPr>
              <a:t>Collate the files </a:t>
            </a:r>
            <a:r>
              <a:rPr kumimoji="0" lang="en-US" sz="2200" b="0" i="0" u="none" strike="noStrike" kern="0" cap="none" spc="0" normalizeH="0" baseline="0" noProof="0" dirty="0">
                <a:ln>
                  <a:noFill/>
                </a:ln>
                <a:effectLst/>
                <a:uLnTx/>
                <a:uFillTx/>
                <a:latin typeface="Open Sans"/>
                <a:ea typeface="Open Sans"/>
                <a:cs typeface="Open Sans"/>
                <a:sym typeface="Arial"/>
              </a:rPr>
              <a:t>so that all the information is in one place</a:t>
            </a:r>
            <a:endParaRPr lang="en-US" dirty="0"/>
          </a:p>
          <a:p>
            <a:pPr marL="628650" marR="0" lvl="0" indent="-400050" algn="l" defTabSz="914400" rtl="0" eaLnBrk="1" fontAlgn="auto" latinLnBrk="0" hangingPunct="1">
              <a:lnSpc>
                <a:spcPct val="114000"/>
              </a:lnSpc>
              <a:spcBef>
                <a:spcPts val="600"/>
              </a:spcBef>
              <a:spcAft>
                <a:spcPts val="0"/>
              </a:spcAft>
              <a:buClr>
                <a:srgbClr val="000000"/>
              </a:buClr>
              <a:buSzTx/>
              <a:buFont typeface="Arial"/>
              <a:buAutoNum type="arabicPeriod"/>
              <a:tabLst/>
              <a:defRPr/>
            </a:pPr>
            <a:r>
              <a:rPr kumimoji="0" lang="en-IN" sz="2200" b="0" i="0" u="none" strike="noStrike" kern="0" cap="none" spc="0" normalizeH="0" baseline="0" noProof="0" dirty="0">
                <a:ln>
                  <a:noFill/>
                </a:ln>
                <a:effectLst/>
                <a:uLnTx/>
                <a:uFillTx/>
                <a:latin typeface="Open Sans"/>
                <a:ea typeface="Open Sans"/>
                <a:cs typeface="Open Sans"/>
                <a:sym typeface="Arial"/>
              </a:rPr>
              <a:t>Check for missing values in </a:t>
            </a:r>
            <a:r>
              <a:rPr lang="en-IN" sz="2200" dirty="0">
                <a:latin typeface="Open Sans"/>
                <a:ea typeface="Open Sans"/>
                <a:cs typeface="Open Sans"/>
              </a:rPr>
              <a:t>the</a:t>
            </a:r>
            <a:r>
              <a:rPr kumimoji="0" lang="en-IN" sz="2200" b="0" i="0" u="none" strike="noStrike" kern="0" cap="none" spc="0" normalizeH="0" baseline="0" noProof="0" dirty="0">
                <a:ln>
                  <a:noFill/>
                </a:ln>
                <a:effectLst/>
                <a:uLnTx/>
                <a:uFillTx/>
                <a:latin typeface="Open Sans"/>
                <a:ea typeface="Open Sans"/>
                <a:cs typeface="Open Sans"/>
                <a:sym typeface="Arial"/>
              </a:rPr>
              <a:t> </a:t>
            </a:r>
            <a:r>
              <a:rPr lang="en-IN" sz="2200" dirty="0">
                <a:latin typeface="Open Sans"/>
                <a:ea typeface="Open Sans"/>
                <a:cs typeface="Open Sans"/>
              </a:rPr>
              <a:t>dataset</a:t>
            </a:r>
            <a:endParaRPr lang="en-IN" sz="2200" b="0" i="0" u="none" strike="noStrike" kern="0" cap="none" spc="0" normalizeH="0" baseline="0" noProof="0" dirty="0">
              <a:ln>
                <a:noFill/>
              </a:ln>
              <a:effectLst/>
              <a:uLnTx/>
              <a:uFillTx/>
              <a:latin typeface="Open Sans"/>
              <a:ea typeface="Open Sans"/>
              <a:cs typeface="Open Sans"/>
            </a:endParaRPr>
          </a:p>
          <a:p>
            <a:pPr marL="628650" marR="0" lvl="0" indent="-400050" algn="l" defTabSz="914400" rtl="0" eaLnBrk="1" fontAlgn="auto" latinLnBrk="0" hangingPunct="1">
              <a:lnSpc>
                <a:spcPct val="114000"/>
              </a:lnSpc>
              <a:spcBef>
                <a:spcPts val="600"/>
              </a:spcBef>
              <a:spcAft>
                <a:spcPts val="0"/>
              </a:spcAft>
              <a:buClr>
                <a:srgbClr val="000000"/>
              </a:buClr>
              <a:buSzTx/>
              <a:buFont typeface="Arial"/>
              <a:buAutoNum type="arabicPeriod"/>
              <a:tabLst/>
              <a:defRPr/>
            </a:pPr>
            <a:r>
              <a:rPr kumimoji="0" lang="en-US" sz="2200" b="0" i="0" u="none" strike="noStrike" kern="0" cap="none" spc="0" normalizeH="0" baseline="0" noProof="0" dirty="0">
                <a:ln>
                  <a:noFill/>
                </a:ln>
                <a:effectLst/>
                <a:uLnTx/>
                <a:uFillTx/>
                <a:latin typeface="Open Sans"/>
                <a:ea typeface="Open Sans"/>
                <a:cs typeface="Open Sans"/>
                <a:sym typeface="Arial"/>
              </a:rPr>
              <a:t>Find the percentage of rows that have trivial value (for example, </a:t>
            </a:r>
            <a:r>
              <a:rPr kumimoji="0" lang="en-US" sz="2200" b="0" i="1" u="none" strike="noStrike" kern="0" cap="none" spc="0" normalizeH="0" baseline="0" noProof="0" dirty="0">
                <a:ln>
                  <a:noFill/>
                </a:ln>
                <a:effectLst/>
                <a:uLnTx/>
                <a:uFillTx/>
                <a:latin typeface="Open Sans"/>
                <a:ea typeface="Open Sans"/>
                <a:cs typeface="Open Sans"/>
                <a:sym typeface="Arial"/>
              </a:rPr>
              <a:t>?),</a:t>
            </a:r>
            <a:r>
              <a:rPr kumimoji="0" lang="en-US" sz="2200" b="0" i="0" u="none" strike="noStrike" kern="0" cap="none" spc="0" normalizeH="0" baseline="0" noProof="0" dirty="0">
                <a:ln>
                  <a:noFill/>
                </a:ln>
                <a:effectLst/>
                <a:uLnTx/>
                <a:uFillTx/>
                <a:latin typeface="Open Sans"/>
                <a:ea typeface="Open Sans"/>
                <a:cs typeface="Open Sans"/>
                <a:sym typeface="Arial"/>
              </a:rPr>
              <a:t> and delete such rows if they do not contain significant information</a:t>
            </a:r>
            <a:endParaRPr lang="en-US" sz="2200" b="0" i="0" u="none" strike="noStrike" kern="0" cap="none" spc="0" normalizeH="0" baseline="0" noProof="0" dirty="0">
              <a:ln>
                <a:noFill/>
              </a:ln>
              <a:effectLst/>
              <a:uLnTx/>
              <a:uFillTx/>
              <a:latin typeface="Open Sans"/>
              <a:ea typeface="Open Sans"/>
              <a:cs typeface="Open Sans"/>
            </a:endParaRPr>
          </a:p>
          <a:p>
            <a:pPr marL="628650" marR="0" lvl="0" indent="-400050" algn="l" defTabSz="914400" rtl="0" eaLnBrk="1" fontAlgn="auto" latinLnBrk="0" hangingPunct="1">
              <a:lnSpc>
                <a:spcPct val="114000"/>
              </a:lnSpc>
              <a:spcBef>
                <a:spcPts val="600"/>
              </a:spcBef>
              <a:spcAft>
                <a:spcPts val="0"/>
              </a:spcAft>
              <a:buClr>
                <a:schemeClr val="tx1">
                  <a:lumMod val="75000"/>
                  <a:lumOff val="25000"/>
                </a:schemeClr>
              </a:buClr>
              <a:buSzTx/>
              <a:buFont typeface="Arial"/>
              <a:buAutoNum type="arabicPeriod"/>
              <a:tabLst/>
              <a:defRPr/>
            </a:pPr>
            <a:r>
              <a:rPr kumimoji="0" lang="en-US" sz="2200" b="0" i="0" u="none" strike="noStrike" kern="0" cap="none" spc="0" normalizeH="0" baseline="0" noProof="0" dirty="0">
                <a:ln>
                  <a:noFill/>
                </a:ln>
                <a:effectLst/>
                <a:uLnTx/>
                <a:uFillTx/>
                <a:latin typeface="Open Sans"/>
                <a:ea typeface="Open Sans"/>
                <a:cs typeface="Open Sans"/>
                <a:sym typeface="Arial"/>
              </a:rPr>
              <a:t>Use the necessary transformation methods to deal with the nominal and ordinal categorical variables in the dataset</a:t>
            </a:r>
            <a:endParaRPr lang="en-IN" sz="2200" dirty="0"/>
          </a:p>
          <a:p>
            <a:pPr marL="628650" indent="-400050">
              <a:spcBef>
                <a:spcPts val="600"/>
              </a:spcBef>
              <a:buClr>
                <a:schemeClr val="tx1">
                  <a:lumMod val="75000"/>
                  <a:lumOff val="25000"/>
                </a:schemeClr>
              </a:buClr>
              <a:buAutoNum type="arabicPeriod" startAt="5"/>
              <a:defRPr/>
            </a:pPr>
            <a:r>
              <a:rPr kumimoji="0" lang="en-US" sz="2200" b="0" i="0" u="none" strike="noStrike" kern="0" cap="none" spc="0" normalizeH="0" baseline="0" noProof="0" dirty="0">
                <a:ln>
                  <a:noFill/>
                </a:ln>
                <a:effectLst/>
                <a:uLnTx/>
                <a:uFillTx/>
                <a:latin typeface="Open Sans"/>
                <a:ea typeface="Open Sans"/>
                <a:cs typeface="Open Sans"/>
                <a:sym typeface="Arial"/>
              </a:rPr>
              <a:t>The dataset has </a:t>
            </a:r>
            <a:r>
              <a:rPr kumimoji="0" lang="en-US" sz="2200" b="0" i="1" u="none" strike="noStrike" kern="0" cap="none" spc="0" normalizeH="0" baseline="0" noProof="0" dirty="0">
                <a:ln>
                  <a:noFill/>
                </a:ln>
                <a:effectLst/>
                <a:uLnTx/>
                <a:uFillTx/>
                <a:latin typeface="Open Sans"/>
                <a:ea typeface="Open Sans"/>
                <a:cs typeface="Open Sans"/>
                <a:sym typeface="Arial"/>
              </a:rPr>
              <a:t>State ID,</a:t>
            </a:r>
            <a:r>
              <a:rPr kumimoji="0" lang="en-US" sz="2200" b="0" i="0" u="none" strike="noStrike" kern="0" cap="none" spc="0" normalizeH="0" baseline="0" noProof="0" dirty="0">
                <a:ln>
                  <a:noFill/>
                </a:ln>
                <a:effectLst/>
                <a:uLnTx/>
                <a:uFillTx/>
                <a:latin typeface="Open Sans"/>
                <a:ea typeface="Open Sans"/>
                <a:cs typeface="Open Sans"/>
                <a:sym typeface="Arial"/>
              </a:rPr>
              <a:t> which has around 16 states. All states are not represented in equal proportions in the data. Creating dummy variables for all regions may also result in too many insignificant predictors. Nevertheless, only R1011, R1012, and R1013 are worth investigating further.</a:t>
            </a:r>
            <a:r>
              <a:rPr lang="en-US" kern="0" dirty="0">
                <a:sym typeface="Arial"/>
              </a:rPr>
              <a:t> Design</a:t>
            </a:r>
            <a:r>
              <a:rPr kumimoji="0" lang="en-US" sz="2200" b="0" i="0" u="none" strike="noStrike" kern="0" cap="none" spc="0" normalizeH="0" baseline="0" noProof="0" dirty="0">
                <a:ln>
                  <a:noFill/>
                </a:ln>
                <a:effectLst/>
                <a:uLnTx/>
                <a:uFillTx/>
                <a:latin typeface="Open Sans"/>
                <a:ea typeface="Open Sans"/>
                <a:cs typeface="Open Sans"/>
                <a:sym typeface="Arial"/>
              </a:rPr>
              <a:t> a suitable strategy to create dummy variables with these restraints.</a:t>
            </a:r>
            <a:endParaRPr lang="en-US" sz="2200" b="0" i="0" u="none" strike="noStrike" kern="0" cap="none" spc="0" normalizeH="0" baseline="0" noProof="0" dirty="0">
              <a:ln>
                <a:noFill/>
              </a:ln>
              <a:effectLst/>
              <a:uLnTx/>
              <a:uFillTx/>
              <a:latin typeface="Open Sans"/>
              <a:ea typeface="Open Sans"/>
              <a:cs typeface="Open Sans"/>
            </a:endParaRPr>
          </a:p>
          <a:p>
            <a:pPr marL="628650" marR="0" lvl="0" indent="-400050" algn="l" defTabSz="914400" rtl="0" eaLnBrk="1" fontAlgn="auto" latinLnBrk="0" hangingPunct="1">
              <a:lnSpc>
                <a:spcPct val="114000"/>
              </a:lnSpc>
              <a:spcBef>
                <a:spcPts val="600"/>
              </a:spcBef>
              <a:spcAft>
                <a:spcPts val="0"/>
              </a:spcAft>
              <a:buClr>
                <a:schemeClr val="tx1">
                  <a:lumMod val="75000"/>
                  <a:lumOff val="25000"/>
                </a:schemeClr>
              </a:buClr>
              <a:buSzTx/>
              <a:buFont typeface="+mj-lt"/>
              <a:buAutoNum type="arabicPeriod" startAt="5"/>
              <a:tabLst/>
              <a:defRPr/>
            </a:pPr>
            <a:r>
              <a:rPr kumimoji="0" lang="en-US" sz="2200" b="0" i="0" u="none" strike="noStrike" kern="0" cap="none" spc="0" normalizeH="0" baseline="0" noProof="0" dirty="0">
                <a:ln>
                  <a:noFill/>
                </a:ln>
                <a:effectLst/>
                <a:uLnTx/>
                <a:uFillTx/>
                <a:latin typeface="Open Sans"/>
                <a:ea typeface="Open Sans"/>
                <a:cs typeface="Open Sans"/>
                <a:sym typeface="Arial"/>
              </a:rPr>
              <a:t>The variable </a:t>
            </a:r>
            <a:r>
              <a:rPr kumimoji="0" lang="en-US" sz="2200" b="0" i="1" u="none" strike="noStrike" kern="0" cap="none" spc="0" normalizeH="0" baseline="0" noProof="0" dirty="0">
                <a:ln>
                  <a:noFill/>
                </a:ln>
                <a:effectLst/>
                <a:uLnTx/>
                <a:uFillTx/>
                <a:latin typeface="Open Sans"/>
                <a:ea typeface="Open Sans"/>
                <a:cs typeface="Open Sans"/>
                <a:sym typeface="Arial"/>
              </a:rPr>
              <a:t>NumberOfMajorSurgeries</a:t>
            </a:r>
            <a:r>
              <a:rPr kumimoji="0" lang="en-US" sz="2200" b="0" i="0" u="none" strike="noStrike" kern="0" cap="none" spc="0" normalizeH="0" baseline="0" noProof="0" dirty="0">
                <a:ln>
                  <a:noFill/>
                </a:ln>
                <a:effectLst/>
                <a:uLnTx/>
                <a:uFillTx/>
                <a:latin typeface="Open Sans"/>
                <a:ea typeface="Open Sans"/>
                <a:cs typeface="Open Sans"/>
                <a:sym typeface="Arial"/>
              </a:rPr>
              <a:t> also appears to have string values. Apply a suitable method to clean up this variable.</a:t>
            </a:r>
            <a:endParaRPr lang="en-IN" sz="2200" b="0" i="0" u="none" strike="noStrike" kern="0" cap="none" spc="0" normalizeH="0" baseline="0" noProof="0" dirty="0">
              <a:ln>
                <a:noFill/>
              </a:ln>
              <a:effectLst/>
              <a:uLnTx/>
              <a:uFillTx/>
              <a:latin typeface="Open Sans"/>
              <a:ea typeface="Open Sans"/>
              <a:cs typeface="Open Sans"/>
            </a:endParaRPr>
          </a:p>
        </p:txBody>
      </p:sp>
      <p:sp>
        <p:nvSpPr>
          <p:cNvPr id="4" name="Title 3">
            <a:extLst>
              <a:ext uri="{FF2B5EF4-FFF2-40B4-BE49-F238E27FC236}">
                <a16:creationId xmlns:a16="http://schemas.microsoft.com/office/drawing/2014/main" id="{A2D60FA3-244F-6A27-3E77-4EA373956CF2}"/>
              </a:ext>
            </a:extLst>
          </p:cNvPr>
          <p:cNvSpPr>
            <a:spLocks noGrp="1"/>
          </p:cNvSpPr>
          <p:nvPr>
            <p:ph type="title"/>
          </p:nvPr>
        </p:nvSpPr>
        <p:spPr>
          <a:xfrm>
            <a:off x="-10160" y="229878"/>
            <a:ext cx="16276320" cy="687244"/>
          </a:xfrm>
        </p:spPr>
        <p:txBody>
          <a:bodyPr/>
          <a:lstStyle/>
          <a:p>
            <a:r>
              <a:rPr lang="en-US" dirty="0"/>
              <a:t>Project Task: Week 1</a:t>
            </a:r>
            <a:endParaRPr lang="en-IN" dirty="0"/>
          </a:p>
        </p:txBody>
      </p:sp>
      <p:sp>
        <p:nvSpPr>
          <p:cNvPr id="6" name="Brandline_LVC">
            <a:extLst>
              <a:ext uri="{FF2B5EF4-FFF2-40B4-BE49-F238E27FC236}">
                <a16:creationId xmlns:a16="http://schemas.microsoft.com/office/drawing/2014/main" id="{AA5A0EAB-51E1-55EA-2EC1-2470952B3055}"/>
              </a:ext>
            </a:extLst>
          </p:cNvPr>
          <p:cNvSpPr/>
          <p:nvPr/>
        </p:nvSpPr>
        <p:spPr>
          <a:xfrm>
            <a:off x="5880100" y="816324"/>
            <a:ext cx="450088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Rounded Corners 1">
            <a:extLst>
              <a:ext uri="{FF2B5EF4-FFF2-40B4-BE49-F238E27FC236}">
                <a16:creationId xmlns:a16="http://schemas.microsoft.com/office/drawing/2014/main" id="{85C284FD-5E10-3B8D-ACA9-02A09ACE6DEC}"/>
              </a:ext>
            </a:extLst>
          </p:cNvPr>
          <p:cNvSpPr/>
          <p:nvPr/>
        </p:nvSpPr>
        <p:spPr>
          <a:xfrm>
            <a:off x="1443950" y="1431235"/>
            <a:ext cx="3493023" cy="687244"/>
          </a:xfrm>
          <a:prstGeom prst="roundRect">
            <a:avLst/>
          </a:prstGeom>
          <a:solidFill>
            <a:srgbClr val="DEA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b="1" dirty="0">
                <a:solidFill>
                  <a:schemeClr val="bg1"/>
                </a:solidFill>
                <a:latin typeface="Open Sans"/>
                <a:ea typeface="Open Sans"/>
                <a:cs typeface="Open Sans"/>
              </a:rPr>
              <a:t>Data science</a:t>
            </a:r>
            <a:endParaRPr lang="en-IN" sz="2200" b="1" dirty="0">
              <a:solidFill>
                <a:schemeClr val="bg1"/>
              </a:solidFill>
              <a:latin typeface="Open Sans" pitchFamily="2" charset="0"/>
              <a:ea typeface="Open Sans" pitchFamily="2" charset="0"/>
              <a:cs typeface="Open Sans" pitchFamily="2" charset="0"/>
            </a:endParaRPr>
          </a:p>
        </p:txBody>
      </p:sp>
    </p:spTree>
    <p:custDataLst>
      <p:tags r:id="rId1"/>
    </p:custDataLst>
    <p:extLst>
      <p:ext uri="{BB962C8B-B14F-4D97-AF65-F5344CB8AC3E}">
        <p14:creationId xmlns:p14="http://schemas.microsoft.com/office/powerpoint/2010/main" val="444844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86104C9-122C-88A5-F03E-5232A0674E35}"/>
              </a:ext>
            </a:extLst>
          </p:cNvPr>
          <p:cNvSpPr>
            <a:spLocks noGrp="1"/>
          </p:cNvSpPr>
          <p:nvPr>
            <p:ph type="body" idx="1"/>
          </p:nvPr>
        </p:nvSpPr>
        <p:spPr/>
        <p:txBody>
          <a:bodyPr/>
          <a:lstStyle/>
          <a:p>
            <a:pPr marL="685800" marR="0" lvl="0" indent="-457200" algn="l" defTabSz="914400" rtl="0" eaLnBrk="1" fontAlgn="auto" latinLnBrk="0" hangingPunct="1">
              <a:lnSpc>
                <a:spcPct val="114000"/>
              </a:lnSpc>
              <a:spcBef>
                <a:spcPts val="600"/>
              </a:spcBef>
              <a:spcAft>
                <a:spcPts val="0"/>
              </a:spcAft>
              <a:buClr>
                <a:schemeClr val="tx1">
                  <a:lumMod val="75000"/>
                  <a:lumOff val="25000"/>
                </a:schemeClr>
              </a:buClr>
              <a:buSzTx/>
              <a:buFont typeface="+mj-lt"/>
              <a:buAutoNum type="arabicPeriod" startAt="7"/>
              <a:tabLst/>
              <a:defRPr/>
            </a:pPr>
            <a:r>
              <a:rPr kumimoji="0" lang="en-US" sz="2200" b="0" i="1" u="none" strike="noStrike" kern="0" cap="none" spc="0" normalizeH="0" baseline="0" noProof="0" dirty="0">
                <a:ln>
                  <a:noFill/>
                </a:ln>
                <a:solidFill>
                  <a:srgbClr val="000000">
                    <a:lumMod val="75000"/>
                    <a:lumOff val="25000"/>
                  </a:srgbClr>
                </a:solidFill>
                <a:effectLst/>
                <a:uLnTx/>
                <a:uFillTx/>
                <a:latin typeface="Open Sans"/>
                <a:ea typeface="Open Sans"/>
                <a:cs typeface="Open Sans"/>
                <a:sym typeface="Arial"/>
              </a:rPr>
              <a:t>Age</a:t>
            </a:r>
            <a:r>
              <a:rPr kumimoji="0" lang="en-US" sz="2200" b="0" i="0" u="none" strike="noStrike" kern="0" cap="none" spc="0" normalizeH="0" baseline="0" noProof="0" dirty="0">
                <a:ln>
                  <a:noFill/>
                </a:ln>
                <a:solidFill>
                  <a:srgbClr val="000000">
                    <a:lumMod val="75000"/>
                    <a:lumOff val="25000"/>
                  </a:srgbClr>
                </a:solidFill>
                <a:effectLst/>
                <a:uLnTx/>
                <a:uFillTx/>
                <a:latin typeface="Open Sans"/>
                <a:ea typeface="Open Sans"/>
                <a:cs typeface="Open Sans"/>
                <a:sym typeface="Arial"/>
              </a:rPr>
              <a:t> appears to be a significant factor in this analysis. Calculate the patients' ages based on their dates of birth.</a:t>
            </a:r>
          </a:p>
          <a:p>
            <a:pPr marL="685800" marR="0" lvl="0" indent="-457200" algn="l" defTabSz="914400" rtl="0" eaLnBrk="1" fontAlgn="auto" latinLnBrk="0" hangingPunct="1">
              <a:lnSpc>
                <a:spcPct val="114000"/>
              </a:lnSpc>
              <a:spcBef>
                <a:spcPts val="600"/>
              </a:spcBef>
              <a:spcAft>
                <a:spcPts val="0"/>
              </a:spcAft>
              <a:buClr>
                <a:schemeClr val="tx1">
                  <a:lumMod val="75000"/>
                  <a:lumOff val="25000"/>
                </a:schemeClr>
              </a:buClr>
              <a:buSzTx/>
              <a:buFont typeface="+mj-lt"/>
              <a:buAutoNum type="arabicPeriod" startAt="7"/>
              <a:tabLst/>
              <a:defRPr/>
            </a:pPr>
            <a:r>
              <a:rPr kumimoji="0" lang="en-US" sz="2200" b="0" i="0" u="none" strike="noStrike" kern="0" cap="none" spc="0" normalizeH="0" baseline="0" noProof="0" dirty="0">
                <a:ln>
                  <a:noFill/>
                </a:ln>
                <a:solidFill>
                  <a:srgbClr val="000000">
                    <a:lumMod val="75000"/>
                    <a:lumOff val="25000"/>
                  </a:srgbClr>
                </a:solidFill>
                <a:effectLst/>
                <a:uLnTx/>
                <a:uFillTx/>
                <a:latin typeface="Open Sans"/>
                <a:ea typeface="Open Sans"/>
                <a:cs typeface="Open Sans"/>
                <a:sym typeface="Arial"/>
              </a:rPr>
              <a:t>The gender of the patient may be an important factor in determining the cost of hospitalization. The salutations in a beneficiary's name can be used to determine their gender. Make a new field for the beneficiary's gender.</a:t>
            </a:r>
          </a:p>
          <a:p>
            <a:pPr marL="685800" marR="0" lvl="0" indent="-457200" algn="l" defTabSz="914400" rtl="0" eaLnBrk="1" fontAlgn="auto" latinLnBrk="0" hangingPunct="1">
              <a:lnSpc>
                <a:spcPct val="114000"/>
              </a:lnSpc>
              <a:spcBef>
                <a:spcPts val="600"/>
              </a:spcBef>
              <a:spcAft>
                <a:spcPts val="0"/>
              </a:spcAft>
              <a:buClr>
                <a:schemeClr val="tx1">
                  <a:lumMod val="75000"/>
                  <a:lumOff val="25000"/>
                </a:schemeClr>
              </a:buClr>
              <a:buSzTx/>
              <a:buFont typeface="+mj-lt"/>
              <a:buAutoNum type="arabicPeriod" startAt="7"/>
              <a:tabLst/>
              <a:defRPr/>
            </a:pPr>
            <a:r>
              <a:rPr kumimoji="0" lang="en-US" sz="2200" b="0" i="0" u="none" strike="noStrike" kern="0" cap="none" spc="0" normalizeH="0" baseline="0" noProof="0" dirty="0">
                <a:ln>
                  <a:noFill/>
                </a:ln>
                <a:solidFill>
                  <a:srgbClr val="000000">
                    <a:lumMod val="75000"/>
                    <a:lumOff val="25000"/>
                  </a:srgbClr>
                </a:solidFill>
                <a:effectLst/>
                <a:uLnTx/>
                <a:uFillTx/>
                <a:latin typeface="Open Sans"/>
                <a:ea typeface="Open Sans"/>
                <a:cs typeface="Open Sans"/>
                <a:sym typeface="Arial"/>
              </a:rPr>
              <a:t>You should also visualize the distribution of costs using a histogram, box and whisker plot, and swarm plot.</a:t>
            </a:r>
          </a:p>
          <a:p>
            <a:pPr marL="685800" marR="0" lvl="0" indent="-457200" algn="l" defTabSz="914400" rtl="0" eaLnBrk="1" fontAlgn="auto" latinLnBrk="0" hangingPunct="1">
              <a:lnSpc>
                <a:spcPct val="114000"/>
              </a:lnSpc>
              <a:spcBef>
                <a:spcPts val="600"/>
              </a:spcBef>
              <a:spcAft>
                <a:spcPts val="0"/>
              </a:spcAft>
              <a:buClr>
                <a:schemeClr val="tx1">
                  <a:lumMod val="75000"/>
                  <a:lumOff val="25000"/>
                </a:schemeClr>
              </a:buClr>
              <a:buSzTx/>
              <a:buFont typeface="+mj-lt"/>
              <a:buAutoNum type="arabicPeriod" startAt="10"/>
              <a:tabLst/>
              <a:defRPr/>
            </a:pPr>
            <a:r>
              <a:rPr kumimoji="0" lang="en-US" sz="2200" b="0" i="0" u="none" strike="noStrike" kern="0" cap="none" spc="0" normalizeH="0" baseline="0" noProof="0" dirty="0">
                <a:ln>
                  <a:noFill/>
                </a:ln>
                <a:solidFill>
                  <a:srgbClr val="000000">
                    <a:lumMod val="75000"/>
                    <a:lumOff val="25000"/>
                  </a:srgbClr>
                </a:solidFill>
                <a:effectLst/>
                <a:uLnTx/>
                <a:uFillTx/>
                <a:latin typeface="Open Sans"/>
                <a:ea typeface="Open Sans"/>
                <a:cs typeface="Open Sans"/>
                <a:sym typeface="Arial"/>
              </a:rPr>
              <a:t>State how the distribution is different across gender and tiers of hospitals</a:t>
            </a:r>
          </a:p>
          <a:p>
            <a:pPr marL="685800" marR="0" lvl="0" indent="-457200" algn="l" defTabSz="914400" rtl="0" eaLnBrk="1" fontAlgn="auto" latinLnBrk="0" hangingPunct="1">
              <a:lnSpc>
                <a:spcPct val="114000"/>
              </a:lnSpc>
              <a:spcBef>
                <a:spcPts val="600"/>
              </a:spcBef>
              <a:spcAft>
                <a:spcPts val="0"/>
              </a:spcAft>
              <a:buClr>
                <a:schemeClr val="tx1">
                  <a:lumMod val="75000"/>
                  <a:lumOff val="25000"/>
                </a:schemeClr>
              </a:buClr>
              <a:buSzTx/>
              <a:buFont typeface="+mj-lt"/>
              <a:buAutoNum type="arabicPeriod" startAt="10"/>
              <a:tabLst/>
              <a:defRPr/>
            </a:pPr>
            <a:r>
              <a:rPr kumimoji="0" lang="en-US" sz="2200" b="0" i="0" u="none" strike="noStrike" kern="0" cap="none" spc="0" normalizeH="0" baseline="0" noProof="0" dirty="0">
                <a:ln>
                  <a:noFill/>
                </a:ln>
                <a:solidFill>
                  <a:srgbClr val="000000">
                    <a:lumMod val="75000"/>
                    <a:lumOff val="25000"/>
                  </a:srgbClr>
                </a:solidFill>
                <a:effectLst/>
                <a:uLnTx/>
                <a:uFillTx/>
                <a:latin typeface="Open Sans"/>
                <a:ea typeface="Open Sans"/>
                <a:cs typeface="Open Sans"/>
                <a:sym typeface="Arial"/>
              </a:rPr>
              <a:t>Create a radar chart to showcase the median hospitalization cost for each tier of hospitals</a:t>
            </a:r>
          </a:p>
          <a:p>
            <a:pPr marL="685800" marR="0" lvl="0" indent="-457200" algn="l" defTabSz="914400" rtl="0" eaLnBrk="1" fontAlgn="auto" latinLnBrk="0" hangingPunct="1">
              <a:lnSpc>
                <a:spcPct val="114000"/>
              </a:lnSpc>
              <a:spcBef>
                <a:spcPts val="600"/>
              </a:spcBef>
              <a:spcAft>
                <a:spcPts val="0"/>
              </a:spcAft>
              <a:buClr>
                <a:schemeClr val="tx1">
                  <a:lumMod val="75000"/>
                  <a:lumOff val="25000"/>
                </a:schemeClr>
              </a:buClr>
              <a:buSzTx/>
              <a:buFont typeface="+mj-lt"/>
              <a:buAutoNum type="arabicPeriod" startAt="10"/>
              <a:tabLst/>
              <a:defRPr/>
            </a:pPr>
            <a:r>
              <a:rPr kumimoji="0" lang="en-US" sz="2200" b="0" i="0" u="none" strike="noStrike" kern="0" cap="none" spc="0" normalizeH="0" baseline="0" noProof="0" dirty="0">
                <a:ln>
                  <a:noFill/>
                </a:ln>
                <a:solidFill>
                  <a:srgbClr val="000000">
                    <a:lumMod val="75000"/>
                    <a:lumOff val="25000"/>
                  </a:srgbClr>
                </a:solidFill>
                <a:effectLst/>
                <a:uLnTx/>
                <a:uFillTx/>
                <a:latin typeface="Open Sans" pitchFamily="2" charset="0"/>
                <a:ea typeface="Open Sans" pitchFamily="2" charset="0"/>
                <a:cs typeface="Open Sans" pitchFamily="2" charset="0"/>
                <a:sym typeface="Arial"/>
              </a:rPr>
              <a:t>Create a frequency table and a stacked bar chart to visualize the count of people in the different tiers of cities and hospitals</a:t>
            </a:r>
            <a:endParaRPr kumimoji="0" lang="en-US" sz="2200" b="0" i="0" u="none" strike="noStrike" kern="0" cap="none" spc="0" normalizeH="0" baseline="0" noProof="0" dirty="0">
              <a:ln>
                <a:noFill/>
              </a:ln>
              <a:solidFill>
                <a:srgbClr val="000000">
                  <a:lumMod val="75000"/>
                  <a:lumOff val="25000"/>
                </a:srgbClr>
              </a:solidFill>
              <a:effectLst/>
              <a:uLnTx/>
              <a:uFillTx/>
              <a:latin typeface="Open Sans"/>
              <a:ea typeface="Open Sans"/>
              <a:cs typeface="Open Sans"/>
              <a:sym typeface="Arial"/>
            </a:endParaRPr>
          </a:p>
        </p:txBody>
      </p:sp>
      <p:sp>
        <p:nvSpPr>
          <p:cNvPr id="4" name="Title 3">
            <a:extLst>
              <a:ext uri="{FF2B5EF4-FFF2-40B4-BE49-F238E27FC236}">
                <a16:creationId xmlns:a16="http://schemas.microsoft.com/office/drawing/2014/main" id="{A2D60FA3-244F-6A27-3E77-4EA373956CF2}"/>
              </a:ext>
            </a:extLst>
          </p:cNvPr>
          <p:cNvSpPr>
            <a:spLocks noGrp="1"/>
          </p:cNvSpPr>
          <p:nvPr>
            <p:ph type="title"/>
          </p:nvPr>
        </p:nvSpPr>
        <p:spPr>
          <a:xfrm>
            <a:off x="-10160" y="229878"/>
            <a:ext cx="16276320" cy="687244"/>
          </a:xfrm>
        </p:spPr>
        <p:txBody>
          <a:bodyPr/>
          <a:lstStyle/>
          <a:p>
            <a:r>
              <a:rPr lang="en-US" dirty="0"/>
              <a:t>Project Task: Week 1</a:t>
            </a:r>
            <a:endParaRPr lang="en-IN" dirty="0"/>
          </a:p>
        </p:txBody>
      </p:sp>
      <p:sp>
        <p:nvSpPr>
          <p:cNvPr id="6" name="Brandline_LVC">
            <a:extLst>
              <a:ext uri="{FF2B5EF4-FFF2-40B4-BE49-F238E27FC236}">
                <a16:creationId xmlns:a16="http://schemas.microsoft.com/office/drawing/2014/main" id="{AA5A0EAB-51E1-55EA-2EC1-2470952B3055}"/>
              </a:ext>
            </a:extLst>
          </p:cNvPr>
          <p:cNvSpPr/>
          <p:nvPr/>
        </p:nvSpPr>
        <p:spPr>
          <a:xfrm>
            <a:off x="5880100" y="816324"/>
            <a:ext cx="450088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Rounded Corners 2">
            <a:extLst>
              <a:ext uri="{FF2B5EF4-FFF2-40B4-BE49-F238E27FC236}">
                <a16:creationId xmlns:a16="http://schemas.microsoft.com/office/drawing/2014/main" id="{41262BF6-8898-D2B8-6FA9-4F4EC01FF0A6}"/>
              </a:ext>
            </a:extLst>
          </p:cNvPr>
          <p:cNvSpPr/>
          <p:nvPr/>
        </p:nvSpPr>
        <p:spPr>
          <a:xfrm>
            <a:off x="1443950" y="1431235"/>
            <a:ext cx="3493023" cy="687244"/>
          </a:xfrm>
          <a:prstGeom prst="roundRect">
            <a:avLst/>
          </a:prstGeom>
          <a:solidFill>
            <a:srgbClr val="DEA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b="1" dirty="0">
                <a:solidFill>
                  <a:schemeClr val="bg1"/>
                </a:solidFill>
                <a:latin typeface="Open Sans"/>
                <a:ea typeface="Open Sans"/>
                <a:cs typeface="Open Sans"/>
              </a:rPr>
              <a:t>Data science</a:t>
            </a:r>
            <a:endParaRPr lang="en-IN" sz="2200" b="1" dirty="0">
              <a:solidFill>
                <a:schemeClr val="bg1"/>
              </a:solidFill>
              <a:latin typeface="Open Sans" pitchFamily="2" charset="0"/>
              <a:ea typeface="Open Sans" pitchFamily="2" charset="0"/>
              <a:cs typeface="Open Sans" pitchFamily="2" charset="0"/>
            </a:endParaRPr>
          </a:p>
        </p:txBody>
      </p:sp>
    </p:spTree>
    <p:custDataLst>
      <p:tags r:id="rId1"/>
    </p:custDataLst>
    <p:extLst>
      <p:ext uri="{BB962C8B-B14F-4D97-AF65-F5344CB8AC3E}">
        <p14:creationId xmlns:p14="http://schemas.microsoft.com/office/powerpoint/2010/main" val="4194178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86104C9-122C-88A5-F03E-5232A0674E35}"/>
              </a:ext>
            </a:extLst>
          </p:cNvPr>
          <p:cNvSpPr>
            <a:spLocks noGrp="1"/>
          </p:cNvSpPr>
          <p:nvPr>
            <p:ph type="body" idx="1"/>
          </p:nvPr>
        </p:nvSpPr>
        <p:spPr>
          <a:xfrm>
            <a:off x="1397368" y="2585535"/>
            <a:ext cx="13696998" cy="5527418"/>
          </a:xfrm>
        </p:spPr>
        <p:txBody>
          <a:bodyPr/>
          <a:lstStyle/>
          <a:p>
            <a:pPr marL="457200" marR="0" lvl="0" indent="-457200" algn="l" defTabSz="914400" rtl="0" eaLnBrk="1" fontAlgn="auto" latinLnBrk="0" hangingPunct="1">
              <a:lnSpc>
                <a:spcPct val="114000"/>
              </a:lnSpc>
              <a:spcBef>
                <a:spcPts val="600"/>
              </a:spcBef>
              <a:spcAft>
                <a:spcPts val="0"/>
              </a:spcAft>
              <a:buClr>
                <a:schemeClr val="tx1">
                  <a:lumMod val="75000"/>
                  <a:lumOff val="25000"/>
                </a:schemeClr>
              </a:buClr>
              <a:buSzTx/>
              <a:buFont typeface="+mj-lt"/>
              <a:buAutoNum type="arabicPeriod" startAt="13"/>
              <a:tabLst/>
              <a:defRPr/>
            </a:pPr>
            <a:r>
              <a:rPr kumimoji="0" lang="en-IN" sz="2200" b="0" i="0" u="none" strike="noStrike" kern="0" cap="none" spc="0" normalizeH="0" baseline="0" noProof="0" dirty="0">
                <a:ln>
                  <a:noFill/>
                </a:ln>
                <a:effectLst/>
                <a:uLnTx/>
                <a:uFillTx/>
                <a:latin typeface="Open Sans" pitchFamily="2" charset="0"/>
                <a:ea typeface="Open Sans" pitchFamily="2" charset="0"/>
                <a:cs typeface="Open Sans" pitchFamily="2" charset="0"/>
                <a:sym typeface="Arial"/>
              </a:rPr>
              <a:t>Test the following null hypotheses:</a:t>
            </a:r>
          </a:p>
          <a:p>
            <a:pPr marL="914400" marR="0" lvl="2" indent="-457200" algn="l" defTabSz="914400" rtl="0" eaLnBrk="1" fontAlgn="auto" latinLnBrk="0" hangingPunct="1">
              <a:lnSpc>
                <a:spcPct val="114000"/>
              </a:lnSpc>
              <a:spcBef>
                <a:spcPts val="600"/>
              </a:spcBef>
              <a:spcAft>
                <a:spcPts val="0"/>
              </a:spcAft>
              <a:buClr>
                <a:schemeClr val="tx1">
                  <a:lumMod val="75000"/>
                  <a:lumOff val="25000"/>
                </a:schemeClr>
              </a:buClr>
              <a:buSzTx/>
              <a:buFont typeface="+mj-lt"/>
              <a:buAutoNum type="alphaLcPeriod"/>
              <a:tabLst/>
              <a:defRPr/>
            </a:pPr>
            <a:r>
              <a:rPr kumimoji="0" lang="en-US" sz="2200" b="0" i="0" u="none" strike="noStrike" kern="0" cap="none" spc="0" normalizeH="0" baseline="0" noProof="0" dirty="0">
                <a:ln>
                  <a:noFill/>
                </a:ln>
                <a:effectLst/>
                <a:uLnTx/>
                <a:uFillTx/>
                <a:latin typeface="Open Sans"/>
                <a:ea typeface="Open Sans"/>
                <a:cs typeface="Open Sans"/>
                <a:sym typeface="Arial"/>
              </a:rPr>
              <a:t>The average hospitalization costs for the three types of hospitals are not significantly different</a:t>
            </a:r>
            <a:r>
              <a:rPr lang="en-US" kern="0" dirty="0">
                <a:latin typeface="Open Sans"/>
                <a:ea typeface="Open Sans"/>
                <a:cs typeface="Open Sans"/>
                <a:sym typeface="Arial"/>
              </a:rPr>
              <a:t>.</a:t>
            </a:r>
            <a:endParaRPr lang="en-US" sz="2200" b="0" i="0" u="none" strike="noStrike" kern="0" cap="none" spc="0" normalizeH="0" baseline="0" noProof="0" dirty="0">
              <a:ln>
                <a:noFill/>
              </a:ln>
              <a:effectLst/>
              <a:uLnTx/>
              <a:uFillTx/>
              <a:latin typeface="Open Sans"/>
              <a:ea typeface="Open Sans"/>
              <a:cs typeface="Open Sans"/>
            </a:endParaRPr>
          </a:p>
          <a:p>
            <a:pPr marL="914400" marR="0" lvl="2" indent="-457200" algn="l" defTabSz="914400" rtl="0" eaLnBrk="1" fontAlgn="auto" latinLnBrk="0" hangingPunct="1">
              <a:lnSpc>
                <a:spcPct val="114000"/>
              </a:lnSpc>
              <a:spcBef>
                <a:spcPts val="600"/>
              </a:spcBef>
              <a:spcAft>
                <a:spcPts val="0"/>
              </a:spcAft>
              <a:buClr>
                <a:schemeClr val="tx1">
                  <a:lumMod val="75000"/>
                  <a:lumOff val="25000"/>
                </a:schemeClr>
              </a:buClr>
              <a:buSzTx/>
              <a:buFont typeface="+mj-lt"/>
              <a:buAutoNum type="alphaLcPeriod"/>
              <a:tabLst/>
              <a:defRPr/>
            </a:pPr>
            <a:r>
              <a:rPr kumimoji="0" lang="en-US" sz="2200" b="0" i="0" u="none" strike="noStrike" kern="0" cap="none" spc="0" normalizeH="0" baseline="0" noProof="0" dirty="0">
                <a:ln>
                  <a:noFill/>
                </a:ln>
                <a:effectLst/>
                <a:uLnTx/>
                <a:uFillTx/>
                <a:latin typeface="Open Sans"/>
                <a:ea typeface="Open Sans"/>
                <a:cs typeface="Open Sans"/>
                <a:sym typeface="Arial"/>
              </a:rPr>
              <a:t>The average hospitalization costs for the three types of cities are not significantly different</a:t>
            </a:r>
            <a:r>
              <a:rPr lang="en-US" kern="0" dirty="0">
                <a:latin typeface="Open Sans"/>
                <a:ea typeface="Open Sans"/>
                <a:cs typeface="Open Sans"/>
                <a:sym typeface="Arial"/>
              </a:rPr>
              <a:t>.</a:t>
            </a:r>
            <a:endParaRPr lang="en-US" sz="2200" b="0" i="0" u="none" strike="noStrike" kern="0" cap="none" spc="0" normalizeH="0" baseline="0" noProof="0" dirty="0">
              <a:ln>
                <a:noFill/>
              </a:ln>
              <a:effectLst/>
              <a:uLnTx/>
              <a:uFillTx/>
              <a:latin typeface="Open Sans"/>
              <a:ea typeface="Open Sans"/>
              <a:cs typeface="Open Sans"/>
            </a:endParaRPr>
          </a:p>
          <a:p>
            <a:pPr marL="914400" marR="0" lvl="2" indent="-457200" algn="l" defTabSz="914400" rtl="0" eaLnBrk="1" fontAlgn="auto" latinLnBrk="0" hangingPunct="1">
              <a:lnSpc>
                <a:spcPct val="114000"/>
              </a:lnSpc>
              <a:spcBef>
                <a:spcPts val="600"/>
              </a:spcBef>
              <a:spcAft>
                <a:spcPts val="0"/>
              </a:spcAft>
              <a:buClr>
                <a:schemeClr val="tx1">
                  <a:lumMod val="75000"/>
                  <a:lumOff val="25000"/>
                </a:schemeClr>
              </a:buClr>
              <a:buSzTx/>
              <a:buFont typeface="+mj-lt"/>
              <a:buAutoNum type="alphaLcPeriod"/>
              <a:tabLst/>
              <a:defRPr/>
            </a:pPr>
            <a:r>
              <a:rPr kumimoji="0" lang="en-US" sz="2200" b="0" i="0" u="none" strike="noStrike" kern="0" cap="none" spc="0" normalizeH="0" baseline="0" noProof="0" dirty="0">
                <a:ln>
                  <a:noFill/>
                </a:ln>
                <a:effectLst/>
                <a:uLnTx/>
                <a:uFillTx/>
                <a:latin typeface="Open Sans"/>
                <a:ea typeface="Open Sans"/>
                <a:cs typeface="Open Sans"/>
                <a:sym typeface="Arial"/>
              </a:rPr>
              <a:t>The average hospitalization cost for smokers is not significantly different from the average cost for nonsmokers</a:t>
            </a:r>
            <a:r>
              <a:rPr lang="en-US" kern="0" dirty="0">
                <a:latin typeface="Open Sans"/>
                <a:ea typeface="Open Sans"/>
                <a:cs typeface="Open Sans"/>
                <a:sym typeface="Arial"/>
              </a:rPr>
              <a:t>.</a:t>
            </a:r>
            <a:endParaRPr lang="en-US" sz="2200" b="0" i="0" u="none" strike="noStrike" kern="0" cap="none" spc="0" normalizeH="0" baseline="0" noProof="0" dirty="0">
              <a:ln>
                <a:noFill/>
              </a:ln>
              <a:effectLst/>
              <a:uLnTx/>
              <a:uFillTx/>
              <a:latin typeface="Open Sans"/>
              <a:ea typeface="Open Sans"/>
              <a:cs typeface="Open Sans"/>
            </a:endParaRPr>
          </a:p>
          <a:p>
            <a:pPr marL="914400" marR="0" lvl="2" indent="-457200" algn="l" defTabSz="914400" rtl="0" eaLnBrk="1" fontAlgn="auto" latinLnBrk="0" hangingPunct="1">
              <a:lnSpc>
                <a:spcPct val="114000"/>
              </a:lnSpc>
              <a:spcBef>
                <a:spcPts val="600"/>
              </a:spcBef>
              <a:spcAft>
                <a:spcPts val="0"/>
              </a:spcAft>
              <a:buClr>
                <a:schemeClr val="tx1">
                  <a:lumMod val="75000"/>
                  <a:lumOff val="25000"/>
                </a:schemeClr>
              </a:buClr>
              <a:buSzTx/>
              <a:buFont typeface="+mj-lt"/>
              <a:buAutoNum type="alphaLcPeriod"/>
              <a:tabLst/>
              <a:defRPr/>
            </a:pPr>
            <a:r>
              <a:rPr kumimoji="0" lang="en-US" sz="2200" b="0" i="0" u="none" strike="noStrike" kern="0" cap="none" spc="0" normalizeH="0" baseline="0" noProof="0" dirty="0">
                <a:ln>
                  <a:noFill/>
                </a:ln>
                <a:effectLst/>
                <a:uLnTx/>
                <a:uFillTx/>
                <a:latin typeface="Open Sans"/>
                <a:ea typeface="Open Sans"/>
                <a:cs typeface="Open Sans"/>
                <a:sym typeface="Arial"/>
              </a:rPr>
              <a:t>Smoking and heart issues are independent</a:t>
            </a:r>
            <a:r>
              <a:rPr lang="en-US" kern="0" dirty="0">
                <a:latin typeface="Open Sans"/>
                <a:ea typeface="Open Sans"/>
                <a:cs typeface="Open Sans"/>
                <a:sym typeface="Arial"/>
              </a:rPr>
              <a:t>.</a:t>
            </a:r>
            <a:endParaRPr kumimoji="0" lang="en-IN" sz="2200" b="0" i="0" u="none" strike="noStrike" kern="0" cap="none" spc="0" normalizeH="0" baseline="0" noProof="0" dirty="0">
              <a:ln>
                <a:noFill/>
              </a:ln>
              <a:effectLst/>
              <a:uLnTx/>
              <a:uFillTx/>
              <a:latin typeface="Open Sans"/>
              <a:ea typeface="Open Sans"/>
              <a:cs typeface="Open Sans"/>
              <a:sym typeface="Arial"/>
            </a:endParaRPr>
          </a:p>
          <a:p>
            <a:pPr marL="228600" marR="0" lvl="0" algn="l" defTabSz="914400" rtl="0" eaLnBrk="1" fontAlgn="auto" latinLnBrk="0" hangingPunct="1">
              <a:lnSpc>
                <a:spcPct val="114000"/>
              </a:lnSpc>
              <a:spcBef>
                <a:spcPts val="600"/>
              </a:spcBef>
              <a:spcAft>
                <a:spcPts val="0"/>
              </a:spcAft>
              <a:buClr>
                <a:srgbClr val="000000"/>
              </a:buClr>
              <a:buSzTx/>
              <a:tabLst/>
              <a:defRPr/>
            </a:pPr>
            <a:endParaRPr kumimoji="0" lang="en-US" sz="2200" b="0" i="0" u="none" strike="noStrike" kern="0" cap="none" spc="0" normalizeH="0" baseline="0" noProof="0" dirty="0">
              <a:ln>
                <a:noFill/>
              </a:ln>
              <a:effectLst/>
              <a:uLnTx/>
              <a:uFillTx/>
              <a:latin typeface="Open Sans"/>
              <a:ea typeface="Open Sans"/>
              <a:cs typeface="Open Sans"/>
              <a:sym typeface="Arial"/>
            </a:endParaRPr>
          </a:p>
        </p:txBody>
      </p:sp>
      <p:sp>
        <p:nvSpPr>
          <p:cNvPr id="4" name="Title 3">
            <a:extLst>
              <a:ext uri="{FF2B5EF4-FFF2-40B4-BE49-F238E27FC236}">
                <a16:creationId xmlns:a16="http://schemas.microsoft.com/office/drawing/2014/main" id="{A2D60FA3-244F-6A27-3E77-4EA373956CF2}"/>
              </a:ext>
            </a:extLst>
          </p:cNvPr>
          <p:cNvSpPr>
            <a:spLocks noGrp="1"/>
          </p:cNvSpPr>
          <p:nvPr>
            <p:ph type="title"/>
          </p:nvPr>
        </p:nvSpPr>
        <p:spPr>
          <a:xfrm>
            <a:off x="-10160" y="229878"/>
            <a:ext cx="16276320" cy="687244"/>
          </a:xfrm>
        </p:spPr>
        <p:txBody>
          <a:bodyPr/>
          <a:lstStyle/>
          <a:p>
            <a:r>
              <a:rPr lang="en-US" dirty="0"/>
              <a:t>Project Task: Week 1</a:t>
            </a:r>
            <a:endParaRPr lang="en-IN" dirty="0"/>
          </a:p>
        </p:txBody>
      </p:sp>
      <p:sp>
        <p:nvSpPr>
          <p:cNvPr id="6" name="Brandline_LVC">
            <a:extLst>
              <a:ext uri="{FF2B5EF4-FFF2-40B4-BE49-F238E27FC236}">
                <a16:creationId xmlns:a16="http://schemas.microsoft.com/office/drawing/2014/main" id="{AA5A0EAB-51E1-55EA-2EC1-2470952B3055}"/>
              </a:ext>
            </a:extLst>
          </p:cNvPr>
          <p:cNvSpPr/>
          <p:nvPr/>
        </p:nvSpPr>
        <p:spPr>
          <a:xfrm>
            <a:off x="5880100" y="816324"/>
            <a:ext cx="450088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Rounded Corners 2">
            <a:extLst>
              <a:ext uri="{FF2B5EF4-FFF2-40B4-BE49-F238E27FC236}">
                <a16:creationId xmlns:a16="http://schemas.microsoft.com/office/drawing/2014/main" id="{AC862EFE-4D2E-B432-8EBB-B039BFEDA943}"/>
              </a:ext>
            </a:extLst>
          </p:cNvPr>
          <p:cNvSpPr/>
          <p:nvPr/>
        </p:nvSpPr>
        <p:spPr>
          <a:xfrm>
            <a:off x="1443950" y="1431235"/>
            <a:ext cx="3493023" cy="687244"/>
          </a:xfrm>
          <a:prstGeom prst="roundRect">
            <a:avLst/>
          </a:prstGeom>
          <a:solidFill>
            <a:srgbClr val="DEA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b="1" dirty="0">
                <a:solidFill>
                  <a:schemeClr val="bg1"/>
                </a:solidFill>
                <a:latin typeface="Open Sans"/>
                <a:ea typeface="Open Sans"/>
                <a:cs typeface="Open Sans"/>
              </a:rPr>
              <a:t>Data science</a:t>
            </a:r>
            <a:endParaRPr lang="en-IN" sz="2200" b="1" dirty="0">
              <a:solidFill>
                <a:schemeClr val="bg1"/>
              </a:solidFill>
              <a:latin typeface="Open Sans" pitchFamily="2" charset="0"/>
              <a:ea typeface="Open Sans" pitchFamily="2" charset="0"/>
              <a:cs typeface="Open Sans" pitchFamily="2" charset="0"/>
            </a:endParaRPr>
          </a:p>
        </p:txBody>
      </p:sp>
    </p:spTree>
    <p:custDataLst>
      <p:tags r:id="rId1"/>
    </p:custDataLst>
    <p:extLst>
      <p:ext uri="{BB962C8B-B14F-4D97-AF65-F5344CB8AC3E}">
        <p14:creationId xmlns:p14="http://schemas.microsoft.com/office/powerpoint/2010/main" val="2191669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F1844A-5BF4-415F-FDC8-E0FDCD0B066F}"/>
              </a:ext>
            </a:extLst>
          </p:cNvPr>
          <p:cNvSpPr>
            <a:spLocks noGrp="1"/>
          </p:cNvSpPr>
          <p:nvPr>
            <p:ph type="body" idx="1"/>
          </p:nvPr>
        </p:nvSpPr>
        <p:spPr>
          <a:xfrm>
            <a:off x="1573218" y="2603120"/>
            <a:ext cx="13351242" cy="5527418"/>
          </a:xfrm>
        </p:spPr>
        <p:txBody>
          <a:bodyPr>
            <a:normAutofit/>
          </a:bodyPr>
          <a:lstStyle/>
          <a:p>
            <a:pPr marL="571500" marR="0" lvl="0" indent="-571500" algn="l" defTabSz="914400" rtl="0" eaLnBrk="1" fontAlgn="auto" latinLnBrk="0" hangingPunct="1">
              <a:lnSpc>
                <a:spcPct val="114000"/>
              </a:lnSpc>
              <a:spcBef>
                <a:spcPts val="600"/>
              </a:spcBef>
              <a:spcAft>
                <a:spcPts val="0"/>
              </a:spcAft>
              <a:buClr>
                <a:schemeClr val="tx1">
                  <a:lumMod val="75000"/>
                  <a:lumOff val="25000"/>
                </a:schemeClr>
              </a:buClr>
              <a:buSzTx/>
              <a:buFont typeface="+mj-lt"/>
              <a:buAutoNum type="arabicPeriod"/>
              <a:tabLst/>
              <a:defRPr/>
            </a:pPr>
            <a:r>
              <a:rPr kumimoji="0" lang="en-US" sz="2200" b="0" i="0" u="none" strike="noStrike" kern="0" cap="none" spc="0" normalizeH="0" baseline="0" noProof="0" dirty="0">
                <a:ln>
                  <a:noFill/>
                </a:ln>
                <a:effectLst/>
                <a:uLnTx/>
                <a:uFillTx/>
                <a:latin typeface="Open Sans"/>
                <a:ea typeface="Open Sans"/>
                <a:cs typeface="Open Sans"/>
                <a:sym typeface="Arial"/>
              </a:rPr>
              <a:t>Examine the correlation between predictors to identify highly correlated predictors</a:t>
            </a:r>
            <a:endParaRPr lang="en-US" dirty="0"/>
          </a:p>
          <a:p>
            <a:pPr marL="571500" marR="0" lvl="0" indent="-571500" algn="l" defTabSz="914400" rtl="0" eaLnBrk="1" fontAlgn="auto" latinLnBrk="0" hangingPunct="1">
              <a:lnSpc>
                <a:spcPct val="114000"/>
              </a:lnSpc>
              <a:spcBef>
                <a:spcPts val="600"/>
              </a:spcBef>
              <a:spcAft>
                <a:spcPts val="0"/>
              </a:spcAft>
              <a:buClr>
                <a:srgbClr val="000000"/>
              </a:buClr>
              <a:buSzTx/>
              <a:tabLst/>
              <a:defRPr/>
            </a:pPr>
            <a:r>
              <a:rPr kumimoji="0" lang="en-US" sz="2200" b="1" i="0" u="none" strike="noStrike" kern="0" cap="none" spc="0" normalizeH="0" baseline="0" noProof="0" dirty="0">
                <a:ln>
                  <a:noFill/>
                </a:ln>
                <a:effectLst/>
                <a:uLnTx/>
                <a:uFillTx/>
                <a:latin typeface="Open Sans"/>
                <a:ea typeface="Open Sans"/>
                <a:cs typeface="Open Sans"/>
                <a:sym typeface="Arial"/>
              </a:rPr>
              <a:t>Hint: </a:t>
            </a:r>
            <a:r>
              <a:rPr kumimoji="0" lang="en-US" sz="2200" b="0" i="0" u="none" strike="noStrike" kern="0" cap="none" spc="0" normalizeH="0" baseline="0" noProof="0" dirty="0">
                <a:ln>
                  <a:noFill/>
                </a:ln>
                <a:effectLst/>
                <a:uLnTx/>
                <a:uFillTx/>
                <a:latin typeface="Open Sans"/>
                <a:ea typeface="Open Sans"/>
                <a:cs typeface="Open Sans"/>
                <a:sym typeface="Arial"/>
              </a:rPr>
              <a:t>Use a heatmap to visualize this</a:t>
            </a:r>
            <a:endParaRPr lang="en-US" sz="2200" b="0" i="0" u="none" strike="noStrike" kern="0" cap="none" spc="0" normalizeH="0" baseline="0" noProof="0" dirty="0">
              <a:ln>
                <a:noFill/>
              </a:ln>
              <a:effectLst/>
              <a:uLnTx/>
              <a:uFillTx/>
              <a:latin typeface="Open Sans"/>
              <a:ea typeface="Open Sans"/>
              <a:cs typeface="Open Sans"/>
            </a:endParaRPr>
          </a:p>
          <a:p>
            <a:pPr marL="571500" indent="-571500">
              <a:spcBef>
                <a:spcPts val="1200"/>
              </a:spcBef>
              <a:buClr>
                <a:schemeClr val="tx1">
                  <a:lumMod val="75000"/>
                  <a:lumOff val="25000"/>
                </a:schemeClr>
              </a:buClr>
              <a:buFont typeface="+mj-lt"/>
              <a:buAutoNum type="arabicPeriod" startAt="2"/>
              <a:defRPr/>
            </a:pPr>
            <a:r>
              <a:rPr kumimoji="0" lang="en-US" sz="2200" b="0" i="0" u="none" strike="noStrike" kern="0" cap="none" spc="0" normalizeH="0" baseline="0" noProof="0" dirty="0">
                <a:ln>
                  <a:noFill/>
                </a:ln>
                <a:effectLst/>
                <a:uLnTx/>
                <a:uFillTx/>
                <a:sym typeface="Arial"/>
              </a:rPr>
              <a:t>Develop </a:t>
            </a:r>
            <a:r>
              <a:rPr lang="en-US" sz="2200" dirty="0"/>
              <a:t>a regression model Linear or Ridge</a:t>
            </a:r>
            <a:r>
              <a:rPr kumimoji="0" lang="en-US" sz="2200" b="0" i="0" u="none" strike="noStrike" kern="0" cap="none" spc="0" normalizeH="0" baseline="0" noProof="0" dirty="0">
                <a:ln>
                  <a:noFill/>
                </a:ln>
                <a:effectLst/>
                <a:uLnTx/>
                <a:uFillTx/>
                <a:sym typeface="Arial"/>
              </a:rPr>
              <a:t>. Evaluate the model with k</a:t>
            </a:r>
            <a:r>
              <a:rPr lang="en-US" kern="0" dirty="0">
                <a:sym typeface="Arial"/>
              </a:rPr>
              <a:t>-</a:t>
            </a:r>
            <a:r>
              <a:rPr kumimoji="0" lang="en-US" sz="2200" b="0" i="0" u="none" strike="noStrike" kern="0" cap="none" spc="0" normalizeH="0" baseline="0" noProof="0" dirty="0">
                <a:ln>
                  <a:noFill/>
                </a:ln>
                <a:effectLst/>
                <a:uLnTx/>
                <a:uFillTx/>
                <a:sym typeface="Arial"/>
              </a:rPr>
              <a:t>fold cross validation.</a:t>
            </a:r>
            <a:r>
              <a:rPr lang="en-US" kern="0" dirty="0">
                <a:sym typeface="Arial"/>
              </a:rPr>
              <a:t> </a:t>
            </a:r>
            <a:r>
              <a:rPr kumimoji="0" lang="en-US" sz="2200" b="0" i="0" u="none" strike="noStrike" kern="0" cap="none" spc="0" normalizeH="0" baseline="0" noProof="0" dirty="0">
                <a:ln>
                  <a:noFill/>
                </a:ln>
                <a:effectLst/>
                <a:uLnTx/>
                <a:uFillTx/>
                <a:sym typeface="Arial"/>
              </a:rPr>
              <a:t>Also, ensure that you apply all the following suggestions:</a:t>
            </a:r>
            <a:r>
              <a:rPr lang="en-US" b="1" dirty="0"/>
              <a:t> </a:t>
            </a:r>
            <a:endParaRPr lang="en-US" sz="2200" b="1" dirty="0">
              <a:latin typeface="Open Sans" pitchFamily="2" charset="0"/>
              <a:ea typeface="Open Sans" pitchFamily="2" charset="0"/>
              <a:cs typeface="Open Sans" pitchFamily="2" charset="0"/>
            </a:endParaRPr>
          </a:p>
          <a:p>
            <a:pPr marL="1143000" indent="-514350">
              <a:spcBef>
                <a:spcPts val="600"/>
              </a:spcBef>
              <a:buClr>
                <a:schemeClr val="tx1">
                  <a:lumMod val="75000"/>
                  <a:lumOff val="25000"/>
                </a:schemeClr>
              </a:buClr>
              <a:buFont typeface="Arial" panose="020B0604020202020204" pitchFamily="34" charset="0"/>
              <a:buChar char="•"/>
              <a:defRPr/>
            </a:pPr>
            <a:r>
              <a:rPr kumimoji="0" lang="en-US" sz="2200" b="0" i="0" u="none" strike="noStrike" kern="0" cap="none" spc="0" normalizeH="0" baseline="0" noProof="0" dirty="0">
                <a:ln>
                  <a:noFill/>
                </a:ln>
                <a:effectLst/>
                <a:uLnTx/>
                <a:uFillTx/>
                <a:latin typeface="Open Sans"/>
                <a:ea typeface="Open Sans"/>
                <a:cs typeface="Open Sans"/>
                <a:sym typeface="Arial"/>
              </a:rPr>
              <a:t>Implement the stratified 5-fold </a:t>
            </a:r>
            <a:r>
              <a:rPr lang="en-US" kern="0" dirty="0">
                <a:sym typeface="Arial"/>
              </a:rPr>
              <a:t>cross validation</a:t>
            </a:r>
            <a:r>
              <a:rPr kumimoji="0" lang="en-US" sz="2200" b="0" i="0" u="none" strike="noStrike" kern="0" cap="none" spc="0" normalizeH="0" baseline="0" noProof="0" dirty="0">
                <a:ln>
                  <a:noFill/>
                </a:ln>
                <a:effectLst/>
                <a:uLnTx/>
                <a:uFillTx/>
                <a:latin typeface="Open Sans"/>
                <a:ea typeface="Open Sans"/>
                <a:cs typeface="Open Sans"/>
                <a:sym typeface="Arial"/>
              </a:rPr>
              <a:t> technique for both model building </a:t>
            </a:r>
            <a:r>
              <a:rPr lang="en-US" kern="0" dirty="0">
                <a:sym typeface="Arial"/>
              </a:rPr>
              <a:t>and validation</a:t>
            </a:r>
            <a:endParaRPr lang="en-US" sz="2200" b="0" i="0" u="none" strike="noStrike" kern="0" cap="none" spc="0" normalizeH="0" baseline="0" noProof="0" dirty="0">
              <a:ln>
                <a:noFill/>
              </a:ln>
              <a:effectLst/>
              <a:uLnTx/>
              <a:uFillTx/>
              <a:latin typeface="Open Sans"/>
              <a:ea typeface="Open Sans"/>
              <a:cs typeface="Open Sans"/>
            </a:endParaRPr>
          </a:p>
          <a:p>
            <a:pPr marL="1143000" marR="0" lvl="0" indent="-514350" algn="l" defTabSz="914400" rtl="0" eaLnBrk="1" fontAlgn="auto" latinLnBrk="0" hangingPunct="1">
              <a:lnSpc>
                <a:spcPct val="114000"/>
              </a:lnSpc>
              <a:spcBef>
                <a:spcPts val="600"/>
              </a:spcBef>
              <a:spcAft>
                <a:spcPts val="0"/>
              </a:spcAft>
              <a:buClr>
                <a:schemeClr val="tx1">
                  <a:lumMod val="75000"/>
                  <a:lumOff val="25000"/>
                </a:schemeClr>
              </a:buClr>
              <a:buSzTx/>
              <a:buFont typeface="Arial" panose="020B0604020202020204" pitchFamily="34" charset="0"/>
              <a:buChar char="•"/>
              <a:tabLst/>
              <a:defRPr/>
            </a:pPr>
            <a:r>
              <a:rPr kumimoji="0" lang="en-US" sz="2200" b="0" i="0" u="none" strike="noStrike" kern="0" cap="none" spc="0" normalizeH="0" baseline="0" noProof="0" dirty="0">
                <a:ln>
                  <a:noFill/>
                </a:ln>
                <a:effectLst/>
                <a:uLnTx/>
                <a:uFillTx/>
                <a:latin typeface="Open Sans"/>
                <a:ea typeface="Open Sans"/>
                <a:cs typeface="Open Sans"/>
                <a:sym typeface="Arial"/>
              </a:rPr>
              <a:t>Utilize effective standardization techniques and hyperparameter tuning</a:t>
            </a:r>
            <a:endParaRPr lang="en-US" sz="2200" b="0" i="0" u="none" strike="noStrike" kern="0" cap="none" spc="0" normalizeH="0" baseline="0" noProof="0" dirty="0">
              <a:ln>
                <a:noFill/>
              </a:ln>
              <a:effectLst/>
              <a:uLnTx/>
              <a:uFillTx/>
              <a:latin typeface="Open Sans"/>
              <a:ea typeface="Open Sans"/>
              <a:cs typeface="Open Sans"/>
            </a:endParaRPr>
          </a:p>
          <a:p>
            <a:pPr marL="1143000" marR="0" lvl="0" indent="-514350" algn="l" defTabSz="914400" rtl="0" eaLnBrk="1" fontAlgn="auto" latinLnBrk="0" hangingPunct="1">
              <a:lnSpc>
                <a:spcPct val="114000"/>
              </a:lnSpc>
              <a:spcBef>
                <a:spcPts val="600"/>
              </a:spcBef>
              <a:spcAft>
                <a:spcPts val="0"/>
              </a:spcAft>
              <a:buClr>
                <a:schemeClr val="tx1">
                  <a:lumMod val="75000"/>
                  <a:lumOff val="25000"/>
                </a:schemeClr>
              </a:buClr>
              <a:buSzTx/>
              <a:buFont typeface="Arial" panose="020B0604020202020204" pitchFamily="34" charset="0"/>
              <a:buChar char="•"/>
              <a:tabLst/>
              <a:defRPr/>
            </a:pPr>
            <a:r>
              <a:rPr kumimoji="0" lang="en-US" sz="2200" b="0" i="0" u="none" strike="noStrike" kern="0" cap="none" spc="0" normalizeH="0" baseline="0" noProof="0" dirty="0">
                <a:ln>
                  <a:noFill/>
                </a:ln>
                <a:effectLst/>
                <a:uLnTx/>
                <a:uFillTx/>
                <a:latin typeface="Open Sans"/>
                <a:ea typeface="Open Sans"/>
                <a:cs typeface="Open Sans"/>
                <a:sym typeface="Arial"/>
              </a:rPr>
              <a:t>Incorporate sklearn-pipelines to streamline the workflow</a:t>
            </a:r>
            <a:endParaRPr lang="en-US" sz="2200" b="0" i="0" u="none" strike="noStrike" kern="0" cap="none" spc="0" normalizeH="0" baseline="0" noProof="0" dirty="0">
              <a:ln>
                <a:noFill/>
              </a:ln>
              <a:effectLst/>
              <a:uLnTx/>
              <a:uFillTx/>
              <a:latin typeface="Open Sans"/>
              <a:ea typeface="Open Sans"/>
              <a:cs typeface="Open Sans"/>
            </a:endParaRPr>
          </a:p>
          <a:p>
            <a:pPr marL="1143000" marR="0" lvl="0" indent="-514350" algn="l" defTabSz="914400" rtl="0" eaLnBrk="1" fontAlgn="auto" latinLnBrk="0" hangingPunct="1">
              <a:lnSpc>
                <a:spcPct val="114000"/>
              </a:lnSpc>
              <a:spcBef>
                <a:spcPts val="600"/>
              </a:spcBef>
              <a:spcAft>
                <a:spcPts val="0"/>
              </a:spcAft>
              <a:buClr>
                <a:schemeClr val="tx1">
                  <a:lumMod val="75000"/>
                  <a:lumOff val="25000"/>
                </a:schemeClr>
              </a:buClr>
              <a:buSzTx/>
              <a:buFont typeface="Arial" panose="020B0604020202020204" pitchFamily="34" charset="0"/>
              <a:buChar char="•"/>
              <a:tabLst/>
              <a:defRPr/>
            </a:pPr>
            <a:r>
              <a:rPr kumimoji="0" lang="en-US" sz="2200" b="0" i="0" u="none" strike="noStrike" kern="0" cap="none" spc="0" normalizeH="0" baseline="0" noProof="0" dirty="0">
                <a:ln>
                  <a:noFill/>
                </a:ln>
                <a:effectLst/>
                <a:uLnTx/>
                <a:uFillTx/>
                <a:latin typeface="Open Sans"/>
                <a:ea typeface="Open Sans"/>
                <a:cs typeface="Open Sans"/>
                <a:sym typeface="Arial"/>
              </a:rPr>
              <a:t>Apply appropriate regularization techniques to address the bias-variance trade-off</a:t>
            </a:r>
            <a:endParaRPr lang="en-US" sz="2200" b="0" i="0" u="none" strike="noStrike" kern="0" cap="none" spc="0" normalizeH="0" baseline="0" noProof="0" dirty="0">
              <a:ln>
                <a:noFill/>
              </a:ln>
              <a:effectLst/>
              <a:uLnTx/>
              <a:uFillTx/>
              <a:latin typeface="Open Sans"/>
              <a:ea typeface="Open Sans"/>
              <a:cs typeface="Open Sans"/>
            </a:endParaRPr>
          </a:p>
          <a:p>
            <a:pPr marL="1143000" marR="0" lvl="0" indent="-514350" algn="l" defTabSz="914400" rtl="0" eaLnBrk="1" fontAlgn="auto" latinLnBrk="0" hangingPunct="1">
              <a:lnSpc>
                <a:spcPct val="114000"/>
              </a:lnSpc>
              <a:spcBef>
                <a:spcPts val="600"/>
              </a:spcBef>
              <a:spcAft>
                <a:spcPts val="0"/>
              </a:spcAft>
              <a:buClr>
                <a:schemeClr val="tx1">
                  <a:lumMod val="75000"/>
                  <a:lumOff val="25000"/>
                </a:schemeClr>
              </a:buClr>
              <a:buSzTx/>
              <a:buFont typeface="Arial" panose="020B0604020202020204" pitchFamily="34" charset="0"/>
              <a:buChar char="•"/>
              <a:tabLst/>
              <a:defRPr/>
            </a:pPr>
            <a:r>
              <a:rPr kumimoji="0" lang="en-US" sz="2200" b="0" i="0" u="none" strike="noStrike" kern="0" cap="none" spc="0" normalizeH="0" baseline="0" noProof="0" dirty="0">
                <a:ln>
                  <a:noFill/>
                </a:ln>
                <a:effectLst/>
                <a:uLnTx/>
                <a:uFillTx/>
                <a:latin typeface="Open Sans"/>
                <a:ea typeface="Open Sans"/>
                <a:cs typeface="Open Sans"/>
                <a:sym typeface="Arial"/>
              </a:rPr>
              <a:t>Create five folds in the data, and introduce a variable to identify the folds</a:t>
            </a:r>
            <a:endParaRPr lang="en-US" sz="2200" b="0" i="0" u="none" strike="noStrike" kern="0" cap="none" spc="0" normalizeH="0" baseline="0" noProof="0" dirty="0">
              <a:ln>
                <a:noFill/>
              </a:ln>
              <a:effectLst/>
              <a:uLnTx/>
              <a:uFillTx/>
              <a:latin typeface="Open Sans"/>
              <a:ea typeface="Open Sans"/>
              <a:cs typeface="Open Sans"/>
            </a:endParaRPr>
          </a:p>
          <a:p>
            <a:pPr marL="1143000" indent="-514350">
              <a:lnSpc>
                <a:spcPct val="113999"/>
              </a:lnSpc>
              <a:spcBef>
                <a:spcPts val="600"/>
              </a:spcBef>
              <a:buClr>
                <a:schemeClr val="tx1">
                  <a:lumMod val="75000"/>
                  <a:lumOff val="25000"/>
                </a:schemeClr>
              </a:buClr>
              <a:buFont typeface="Arial" panose="020B0604020202020204" pitchFamily="34" charset="0"/>
              <a:buChar char="•"/>
              <a:defRPr/>
            </a:pPr>
            <a:r>
              <a:rPr lang="en-US" kern="0" dirty="0"/>
              <a:t>Develop Gradient Boost model and determine the variable importance scores, and identify the redundant variables</a:t>
            </a:r>
          </a:p>
        </p:txBody>
      </p:sp>
      <p:sp>
        <p:nvSpPr>
          <p:cNvPr id="4" name="Title 1">
            <a:extLst>
              <a:ext uri="{FF2B5EF4-FFF2-40B4-BE49-F238E27FC236}">
                <a16:creationId xmlns:a16="http://schemas.microsoft.com/office/drawing/2014/main" id="{6ABC668C-2A68-708C-931C-4B0AA9E32D6D}"/>
              </a:ext>
            </a:extLst>
          </p:cNvPr>
          <p:cNvSpPr>
            <a:spLocks noGrp="1"/>
          </p:cNvSpPr>
          <p:nvPr>
            <p:ph type="title"/>
          </p:nvPr>
        </p:nvSpPr>
        <p:spPr/>
        <p:txBody>
          <a:bodyPr/>
          <a:lstStyle/>
          <a:p>
            <a:r>
              <a:rPr lang="en-US" dirty="0"/>
              <a:t>Project Task: Week 2</a:t>
            </a:r>
            <a:endParaRPr lang="en-IN" dirty="0"/>
          </a:p>
        </p:txBody>
      </p:sp>
      <p:sp>
        <p:nvSpPr>
          <p:cNvPr id="12" name="Brandline_LVC">
            <a:extLst>
              <a:ext uri="{FF2B5EF4-FFF2-40B4-BE49-F238E27FC236}">
                <a16:creationId xmlns:a16="http://schemas.microsoft.com/office/drawing/2014/main" id="{198D663B-2501-3F7C-1B49-D5721DA8ABCF}"/>
              </a:ext>
            </a:extLst>
          </p:cNvPr>
          <p:cNvSpPr/>
          <p:nvPr/>
        </p:nvSpPr>
        <p:spPr>
          <a:xfrm>
            <a:off x="5880100" y="816324"/>
            <a:ext cx="450088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Rounded Corners 4">
            <a:extLst>
              <a:ext uri="{FF2B5EF4-FFF2-40B4-BE49-F238E27FC236}">
                <a16:creationId xmlns:a16="http://schemas.microsoft.com/office/drawing/2014/main" id="{F3845E0B-596C-06DA-A9F1-1E922E3CE9A9}"/>
              </a:ext>
            </a:extLst>
          </p:cNvPr>
          <p:cNvSpPr/>
          <p:nvPr/>
        </p:nvSpPr>
        <p:spPr>
          <a:xfrm>
            <a:off x="1443950" y="1431235"/>
            <a:ext cx="3493023" cy="687244"/>
          </a:xfrm>
          <a:prstGeom prst="roundRect">
            <a:avLst/>
          </a:prstGeom>
          <a:solidFill>
            <a:srgbClr val="DEA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b="1" dirty="0">
                <a:solidFill>
                  <a:schemeClr val="bg1"/>
                </a:solidFill>
                <a:latin typeface="Open Sans"/>
                <a:ea typeface="Open Sans"/>
                <a:cs typeface="Open Sans"/>
              </a:rPr>
              <a:t>Machine learning</a:t>
            </a:r>
            <a:endParaRPr lang="en-IN" sz="2200" b="1" dirty="0">
              <a:solidFill>
                <a:schemeClr val="bg1"/>
              </a:solidFill>
              <a:latin typeface="Open Sans" pitchFamily="2" charset="0"/>
              <a:ea typeface="Open Sans" pitchFamily="2" charset="0"/>
              <a:cs typeface="Open Sans" pitchFamily="2" charset="0"/>
            </a:endParaRPr>
          </a:p>
        </p:txBody>
      </p:sp>
    </p:spTree>
    <p:custDataLst>
      <p:tags r:id="rId1"/>
    </p:custDataLst>
    <p:extLst>
      <p:ext uri="{BB962C8B-B14F-4D97-AF65-F5344CB8AC3E}">
        <p14:creationId xmlns:p14="http://schemas.microsoft.com/office/powerpoint/2010/main" val="1203954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163895-CEC9-4CF6-F31A-B4DF90936B93}"/>
              </a:ext>
            </a:extLst>
          </p:cNvPr>
          <p:cNvSpPr>
            <a:spLocks noGrp="1"/>
          </p:cNvSpPr>
          <p:nvPr>
            <p:ph type="body" idx="1"/>
          </p:nvPr>
        </p:nvSpPr>
        <p:spPr>
          <a:xfrm>
            <a:off x="1452379" y="2632592"/>
            <a:ext cx="13351242" cy="5527418"/>
          </a:xfrm>
        </p:spPr>
        <p:txBody>
          <a:bodyPr/>
          <a:lstStyle/>
          <a:p>
            <a:pPr marL="536575" marR="0" lvl="0" indent="-457200" algn="l" defTabSz="914400" rtl="0" eaLnBrk="1" fontAlgn="auto" latinLnBrk="0" hangingPunct="1">
              <a:lnSpc>
                <a:spcPct val="114000"/>
              </a:lnSpc>
              <a:spcBef>
                <a:spcPts val="600"/>
              </a:spcBef>
              <a:spcAft>
                <a:spcPts val="0"/>
              </a:spcAft>
              <a:buClr>
                <a:schemeClr val="tx1">
                  <a:lumMod val="75000"/>
                  <a:lumOff val="25000"/>
                </a:schemeClr>
              </a:buClr>
              <a:buSzTx/>
              <a:buFont typeface="+mj-lt"/>
              <a:buAutoNum type="arabicPeriod" startAt="3"/>
              <a:tabLst/>
              <a:defRPr/>
            </a:pPr>
            <a:r>
              <a:rPr kumimoji="0" lang="en-IN" sz="2200" b="0" i="0" u="none" strike="noStrike" kern="0" cap="none" spc="0" normalizeH="0" baseline="0" noProof="0" dirty="0">
                <a:ln>
                  <a:noFill/>
                </a:ln>
                <a:effectLst/>
                <a:uLnTx/>
                <a:uFillTx/>
                <a:latin typeface="Open Sans"/>
                <a:ea typeface="Open Sans"/>
                <a:cs typeface="Open Sans"/>
                <a:sym typeface="Arial"/>
              </a:rPr>
              <a:t>Case scenario:</a:t>
            </a:r>
          </a:p>
          <a:p>
            <a:pPr marL="536575" indent="-457200">
              <a:spcBef>
                <a:spcPts val="600"/>
              </a:spcBef>
              <a:buClr>
                <a:schemeClr val="tx1">
                  <a:lumMod val="75000"/>
                  <a:lumOff val="25000"/>
                </a:schemeClr>
              </a:buClr>
              <a:defRPr/>
            </a:pPr>
            <a:r>
              <a:rPr kumimoji="0" lang="en-US" sz="2200" b="0" i="0" u="none" strike="noStrike" kern="0" cap="none" spc="0" normalizeH="0" baseline="0" noProof="0" dirty="0">
                <a:ln>
                  <a:noFill/>
                </a:ln>
                <a:effectLst/>
                <a:uLnTx/>
                <a:uFillTx/>
                <a:latin typeface="Open Sans"/>
                <a:ea typeface="Open Sans"/>
                <a:cs typeface="Open Sans"/>
                <a:sym typeface="Arial"/>
              </a:rPr>
              <a:t>      Estimate the cost of hospitalization for Christopher, Ms. Jayna (</a:t>
            </a:r>
            <a:r>
              <a:rPr lang="en-US" kern="0" dirty="0">
                <a:sym typeface="Arial"/>
              </a:rPr>
              <a:t>Date</a:t>
            </a:r>
            <a:r>
              <a:rPr kumimoji="0" lang="en-US" sz="2200" b="0" i="0" u="none" strike="noStrike" kern="0" cap="none" spc="0" normalizeH="0" baseline="0" noProof="0" dirty="0">
                <a:ln>
                  <a:noFill/>
                </a:ln>
                <a:effectLst/>
                <a:uLnTx/>
                <a:uFillTx/>
                <a:latin typeface="Open Sans"/>
                <a:ea typeface="Open Sans"/>
                <a:cs typeface="Open Sans"/>
                <a:sym typeface="Arial"/>
              </a:rPr>
              <a:t> of birth</a:t>
            </a:r>
            <a:r>
              <a:rPr lang="en-US" kern="0" dirty="0">
                <a:sym typeface="Arial"/>
              </a:rPr>
              <a:t> </a:t>
            </a:r>
            <a:r>
              <a:rPr kumimoji="0" lang="en-US" sz="2200" b="0" i="0" u="none" strike="noStrike" kern="0" cap="none" spc="0" normalizeH="0" baseline="0" noProof="0" dirty="0">
                <a:ln>
                  <a:noFill/>
                </a:ln>
                <a:effectLst/>
                <a:uLnTx/>
                <a:uFillTx/>
                <a:latin typeface="Open Sans"/>
                <a:ea typeface="Open Sans"/>
                <a:cs typeface="Open Sans"/>
                <a:sym typeface="Arial"/>
              </a:rPr>
              <a:t>12/28/1988</a:t>
            </a:r>
            <a:r>
              <a:rPr lang="en-US" kern="0" dirty="0">
                <a:sym typeface="Arial"/>
              </a:rPr>
              <a:t>; </a:t>
            </a:r>
            <a:r>
              <a:rPr kumimoji="0" lang="en-US" sz="2200" b="0" i="0" u="none" strike="noStrike" kern="0" cap="none" spc="0" normalizeH="0" baseline="0" noProof="0" dirty="0">
                <a:ln>
                  <a:noFill/>
                </a:ln>
                <a:effectLst/>
                <a:uLnTx/>
                <a:uFillTx/>
                <a:latin typeface="Open Sans"/>
                <a:ea typeface="Open Sans"/>
                <a:cs typeface="Open Sans"/>
                <a:sym typeface="Arial"/>
              </a:rPr>
              <a:t>height</a:t>
            </a:r>
            <a:r>
              <a:rPr lang="en-US" kern="0" dirty="0">
                <a:sym typeface="Arial"/>
              </a:rPr>
              <a:t> </a:t>
            </a:r>
            <a:r>
              <a:rPr kumimoji="0" lang="en-US" sz="2200" b="0" i="0" u="none" strike="noStrike" kern="0" cap="none" spc="0" normalizeH="0" baseline="0" noProof="0" dirty="0">
                <a:ln>
                  <a:noFill/>
                </a:ln>
                <a:effectLst/>
                <a:uLnTx/>
                <a:uFillTx/>
                <a:latin typeface="Open Sans"/>
                <a:ea typeface="Open Sans"/>
                <a:cs typeface="Open Sans"/>
                <a:sym typeface="Arial"/>
              </a:rPr>
              <a:t>170 cm</a:t>
            </a:r>
            <a:r>
              <a:rPr lang="en-US" kern="0" dirty="0">
                <a:sym typeface="Arial"/>
              </a:rPr>
              <a:t>;</a:t>
            </a:r>
            <a:r>
              <a:rPr kumimoji="0" lang="en-US" sz="2200" b="0" i="0" u="none" strike="noStrike" kern="0" cap="none" spc="0" normalizeH="0" baseline="0" noProof="0" dirty="0">
                <a:ln>
                  <a:noFill/>
                </a:ln>
                <a:effectLst/>
                <a:uLnTx/>
                <a:uFillTx/>
                <a:latin typeface="Open Sans"/>
                <a:ea typeface="Open Sans"/>
                <a:cs typeface="Open Sans"/>
                <a:sym typeface="Arial"/>
              </a:rPr>
              <a:t> and weight 85 kgs). She lives </a:t>
            </a:r>
            <a:r>
              <a:rPr lang="en-US" kern="0" dirty="0">
                <a:sym typeface="Arial"/>
              </a:rPr>
              <a:t>with her partner and two children </a:t>
            </a:r>
            <a:r>
              <a:rPr kumimoji="0" lang="en-US" sz="2200" b="0" i="0" u="none" strike="noStrike" kern="0" cap="none" spc="0" normalizeH="0" baseline="0" noProof="0" dirty="0">
                <a:ln>
                  <a:noFill/>
                </a:ln>
                <a:effectLst/>
                <a:uLnTx/>
                <a:uFillTx/>
                <a:latin typeface="Open Sans"/>
                <a:ea typeface="Open Sans"/>
                <a:cs typeface="Open Sans"/>
                <a:sym typeface="Arial"/>
              </a:rPr>
              <a:t>in a tier-1 city</a:t>
            </a:r>
            <a:r>
              <a:rPr lang="en-US" kern="0" dirty="0">
                <a:sym typeface="Arial"/>
              </a:rPr>
              <a:t>,</a:t>
            </a:r>
            <a:r>
              <a:rPr kumimoji="0" lang="en-US" sz="2200" b="0" i="0" u="none" strike="noStrike" kern="0" cap="none" spc="0" normalizeH="0" baseline="0" noProof="0" dirty="0">
                <a:ln>
                  <a:noFill/>
                </a:ln>
                <a:effectLst/>
                <a:uLnTx/>
                <a:uFillTx/>
                <a:latin typeface="Open Sans"/>
                <a:ea typeface="Open Sans"/>
                <a:cs typeface="Open Sans"/>
                <a:sym typeface="Arial"/>
              </a:rPr>
              <a:t> and her state’s </a:t>
            </a:r>
            <a:r>
              <a:rPr kumimoji="0" lang="en-US" sz="2200" b="0" u="none" strike="noStrike" kern="0" cap="none" spc="0" normalizeH="0" baseline="0" noProof="0" dirty="0">
                <a:ln>
                  <a:noFill/>
                </a:ln>
                <a:effectLst/>
                <a:uLnTx/>
                <a:uFillTx/>
                <a:latin typeface="Open Sans"/>
                <a:ea typeface="Open Sans"/>
                <a:cs typeface="Open Sans"/>
                <a:sym typeface="Arial"/>
              </a:rPr>
              <a:t>State ID </a:t>
            </a:r>
            <a:r>
              <a:rPr kumimoji="0" lang="en-US" sz="2200" b="0" i="0" u="none" strike="noStrike" kern="0" cap="none" spc="0" normalizeH="0" baseline="0" noProof="0" dirty="0">
                <a:ln>
                  <a:noFill/>
                </a:ln>
                <a:effectLst/>
                <a:uLnTx/>
                <a:uFillTx/>
                <a:latin typeface="Open Sans"/>
                <a:ea typeface="Open Sans"/>
                <a:cs typeface="Open Sans"/>
                <a:sym typeface="Arial"/>
              </a:rPr>
              <a:t>is R1011</a:t>
            </a:r>
            <a:r>
              <a:rPr lang="en-US" kern="0" dirty="0">
                <a:sym typeface="Arial"/>
              </a:rPr>
              <a:t>.</a:t>
            </a:r>
            <a:r>
              <a:rPr kumimoji="0" lang="en-US" sz="2200" b="0" i="0" u="none" strike="noStrike" kern="0" cap="none" spc="0" normalizeH="0" baseline="0" noProof="0" dirty="0">
                <a:ln>
                  <a:noFill/>
                </a:ln>
                <a:effectLst/>
                <a:uLnTx/>
                <a:uFillTx/>
                <a:latin typeface="Open Sans"/>
                <a:ea typeface="Open Sans"/>
                <a:cs typeface="Open Sans"/>
                <a:sym typeface="Arial"/>
              </a:rPr>
              <a:t> She was found to be nondiabetic (HbA1c = 5.8). She smokes but is otherwise healthy. She has had no transplants or major surgeries. Her father died of lung cancer. Hospitalization costs will be estimated using tier-1 hospitals.</a:t>
            </a:r>
            <a:endParaRPr lang="en-US" sz="2200" b="0" i="0" u="none" strike="noStrike" kern="0" cap="none" spc="0" normalizeH="0" baseline="0" noProof="0" dirty="0">
              <a:ln>
                <a:noFill/>
              </a:ln>
              <a:effectLst/>
              <a:uLnTx/>
              <a:uFillTx/>
              <a:latin typeface="Open Sans"/>
              <a:ea typeface="Open Sans"/>
              <a:cs typeface="Open Sans"/>
            </a:endParaRPr>
          </a:p>
          <a:p>
            <a:pPr marL="536575" marR="0" lvl="0" indent="-457200" algn="l" defTabSz="914400" rtl="0" eaLnBrk="1" fontAlgn="auto" latinLnBrk="0" hangingPunct="1">
              <a:lnSpc>
                <a:spcPct val="114000"/>
              </a:lnSpc>
              <a:spcBef>
                <a:spcPts val="600"/>
              </a:spcBef>
              <a:spcAft>
                <a:spcPts val="0"/>
              </a:spcAft>
              <a:buClr>
                <a:schemeClr val="tx1">
                  <a:lumMod val="75000"/>
                  <a:lumOff val="25000"/>
                </a:schemeClr>
              </a:buClr>
              <a:buSzTx/>
              <a:tabLst/>
              <a:defRPr/>
            </a:pPr>
            <a:endParaRPr kumimoji="0" lang="en-IN" sz="2200" b="0" i="0" u="none" strike="noStrike" kern="0" cap="none" spc="0" normalizeH="0" baseline="0" noProof="0" dirty="0">
              <a:ln>
                <a:noFill/>
              </a:ln>
              <a:effectLst/>
              <a:uLnTx/>
              <a:uFillTx/>
              <a:latin typeface="Open Sans"/>
              <a:ea typeface="Open Sans"/>
              <a:cs typeface="Open Sans"/>
              <a:sym typeface="Arial"/>
            </a:endParaRPr>
          </a:p>
          <a:p>
            <a:pPr marL="536575" marR="0" lvl="0" indent="-457200" algn="l" defTabSz="914400" rtl="0" eaLnBrk="1" fontAlgn="auto" latinLnBrk="0" hangingPunct="1">
              <a:lnSpc>
                <a:spcPct val="114000"/>
              </a:lnSpc>
              <a:spcBef>
                <a:spcPts val="600"/>
              </a:spcBef>
              <a:spcAft>
                <a:spcPts val="0"/>
              </a:spcAft>
              <a:buClr>
                <a:schemeClr val="tx1">
                  <a:lumMod val="75000"/>
                  <a:lumOff val="25000"/>
                </a:schemeClr>
              </a:buClr>
              <a:buSzTx/>
              <a:tabLst/>
              <a:defRPr/>
            </a:pPr>
            <a:endParaRPr lang="en-IN" sz="2200" b="0" i="0" u="none" strike="noStrike" kern="0" cap="none" spc="0" normalizeH="0" baseline="0" noProof="0" dirty="0">
              <a:ln>
                <a:noFill/>
              </a:ln>
              <a:effectLst/>
              <a:uLnTx/>
              <a:uFillTx/>
              <a:latin typeface="Open Sans"/>
              <a:ea typeface="Open Sans"/>
              <a:cs typeface="Open Sans"/>
            </a:endParaRPr>
          </a:p>
          <a:p>
            <a:pPr marL="536575" marR="0" lvl="0" indent="-457200" algn="l" defTabSz="914400" rtl="0" eaLnBrk="1" fontAlgn="auto" latinLnBrk="0" hangingPunct="1">
              <a:lnSpc>
                <a:spcPct val="114000"/>
              </a:lnSpc>
              <a:spcBef>
                <a:spcPts val="600"/>
              </a:spcBef>
              <a:spcAft>
                <a:spcPts val="0"/>
              </a:spcAft>
              <a:buClr>
                <a:srgbClr val="000000"/>
              </a:buClr>
              <a:buSzTx/>
              <a:buFont typeface="+mj-lt"/>
              <a:buAutoNum type="arabicPeriod" startAt="4"/>
              <a:tabLst/>
              <a:defRPr/>
            </a:pPr>
            <a:r>
              <a:rPr kumimoji="0" lang="en-US" sz="2200" b="0" i="0" u="none" strike="noStrike" kern="0" cap="none" spc="0" normalizeH="0" baseline="0" noProof="0" dirty="0">
                <a:ln>
                  <a:noFill/>
                </a:ln>
                <a:effectLst/>
                <a:uLnTx/>
                <a:uFillTx/>
                <a:latin typeface="Open Sans"/>
                <a:ea typeface="Open Sans"/>
                <a:cs typeface="Open Sans"/>
                <a:sym typeface="Arial"/>
              </a:rPr>
              <a:t>Find the predicted hospitalization cost using the best models</a:t>
            </a:r>
            <a:endParaRPr lang="en-US" sz="2200" b="0" i="0" u="none" strike="noStrike" kern="0" cap="none" spc="0" normalizeH="0" baseline="0" noProof="0" dirty="0">
              <a:ln>
                <a:noFill/>
              </a:ln>
              <a:effectLst/>
              <a:uLnTx/>
              <a:uFillTx/>
              <a:latin typeface="Open Sans"/>
              <a:ea typeface="Open Sans"/>
              <a:cs typeface="Open Sans"/>
            </a:endParaRPr>
          </a:p>
          <a:p>
            <a:pPr marL="536575" indent="-457200"/>
            <a:endParaRPr lang="en-IN" b="1" dirty="0"/>
          </a:p>
        </p:txBody>
      </p:sp>
      <p:sp>
        <p:nvSpPr>
          <p:cNvPr id="4" name="Title 1">
            <a:extLst>
              <a:ext uri="{FF2B5EF4-FFF2-40B4-BE49-F238E27FC236}">
                <a16:creationId xmlns:a16="http://schemas.microsoft.com/office/drawing/2014/main" id="{9302F206-569B-6E4A-B8F3-DA50A50C1213}"/>
              </a:ext>
            </a:extLst>
          </p:cNvPr>
          <p:cNvSpPr>
            <a:spLocks noGrp="1"/>
          </p:cNvSpPr>
          <p:nvPr>
            <p:ph type="title"/>
          </p:nvPr>
        </p:nvSpPr>
        <p:spPr/>
        <p:txBody>
          <a:bodyPr/>
          <a:lstStyle/>
          <a:p>
            <a:r>
              <a:rPr lang="en-US" dirty="0"/>
              <a:t>Project Task: Week 2</a:t>
            </a:r>
            <a:endParaRPr lang="en-IN" dirty="0"/>
          </a:p>
        </p:txBody>
      </p:sp>
      <p:sp>
        <p:nvSpPr>
          <p:cNvPr id="9" name="Brandline_LVC">
            <a:extLst>
              <a:ext uri="{FF2B5EF4-FFF2-40B4-BE49-F238E27FC236}">
                <a16:creationId xmlns:a16="http://schemas.microsoft.com/office/drawing/2014/main" id="{A241C8A0-9FDC-122C-393E-0C48B86E1E66}"/>
              </a:ext>
            </a:extLst>
          </p:cNvPr>
          <p:cNvSpPr/>
          <p:nvPr/>
        </p:nvSpPr>
        <p:spPr>
          <a:xfrm>
            <a:off x="5880100" y="816324"/>
            <a:ext cx="450088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Rounded Corners 2">
            <a:extLst>
              <a:ext uri="{FF2B5EF4-FFF2-40B4-BE49-F238E27FC236}">
                <a16:creationId xmlns:a16="http://schemas.microsoft.com/office/drawing/2014/main" id="{1DEF1596-3B69-CBF9-869D-EBBB3AAFE985}"/>
              </a:ext>
            </a:extLst>
          </p:cNvPr>
          <p:cNvSpPr/>
          <p:nvPr/>
        </p:nvSpPr>
        <p:spPr>
          <a:xfrm>
            <a:off x="1443950" y="1431235"/>
            <a:ext cx="3493023" cy="687244"/>
          </a:xfrm>
          <a:prstGeom prst="roundRect">
            <a:avLst/>
          </a:prstGeom>
          <a:solidFill>
            <a:srgbClr val="DEA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b="1" dirty="0">
                <a:solidFill>
                  <a:schemeClr val="bg1"/>
                </a:solidFill>
                <a:latin typeface="Open Sans"/>
                <a:ea typeface="Open Sans"/>
                <a:cs typeface="Open Sans"/>
              </a:rPr>
              <a:t>Machine learning</a:t>
            </a:r>
            <a:endParaRPr lang="en-IN" sz="2200" b="1" dirty="0">
              <a:solidFill>
                <a:schemeClr val="bg1"/>
              </a:solidFill>
              <a:latin typeface="Open Sans" pitchFamily="2" charset="0"/>
              <a:ea typeface="Open Sans" pitchFamily="2" charset="0"/>
              <a:cs typeface="Open Sans" pitchFamily="2" charset="0"/>
            </a:endParaRPr>
          </a:p>
        </p:txBody>
      </p:sp>
    </p:spTree>
    <p:custDataLst>
      <p:tags r:id="rId1"/>
    </p:custDataLst>
    <p:extLst>
      <p:ext uri="{BB962C8B-B14F-4D97-AF65-F5344CB8AC3E}">
        <p14:creationId xmlns:p14="http://schemas.microsoft.com/office/powerpoint/2010/main" val="1130038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99DE6C-A9AC-31AF-9C48-0BD21DCC4DC6}"/>
              </a:ext>
            </a:extLst>
          </p:cNvPr>
          <p:cNvSpPr>
            <a:spLocks noGrp="1"/>
          </p:cNvSpPr>
          <p:nvPr>
            <p:ph type="body" idx="1"/>
          </p:nvPr>
        </p:nvSpPr>
        <p:spPr/>
        <p:txBody>
          <a:bodyPr/>
          <a:lstStyle/>
          <a:p>
            <a:pPr marL="685800" indent="-457200">
              <a:spcBef>
                <a:spcPts val="600"/>
              </a:spcBef>
              <a:buClr>
                <a:schemeClr val="tx1">
                  <a:lumMod val="75000"/>
                  <a:lumOff val="25000"/>
                </a:schemeClr>
              </a:buClr>
              <a:buAutoNum type="arabicPeriod"/>
              <a:defRPr/>
            </a:pPr>
            <a:r>
              <a:rPr kumimoji="0" lang="en-US" sz="2200" b="0" i="0" u="none" strike="noStrike" kern="0" cap="none" spc="0" normalizeH="0" baseline="0" noProof="0" dirty="0">
                <a:ln>
                  <a:noFill/>
                </a:ln>
                <a:effectLst/>
                <a:uLnTx/>
                <a:uFillTx/>
                <a:latin typeface="Open Sans"/>
                <a:ea typeface="Open Sans"/>
                <a:cs typeface="Open Sans"/>
                <a:sym typeface="Arial"/>
              </a:rPr>
              <a:t>To gain a comprehensive understanding of the factors influencing hospitalization costs</a:t>
            </a:r>
            <a:r>
              <a:rPr lang="en-US" kern="0" dirty="0">
                <a:sym typeface="Arial"/>
              </a:rPr>
              <a:t> </a:t>
            </a:r>
            <a:endParaRPr lang="en-US" dirty="0"/>
          </a:p>
          <a:p>
            <a:pPr marL="228600">
              <a:lnSpc>
                <a:spcPct val="113999"/>
              </a:lnSpc>
              <a:spcBef>
                <a:spcPts val="600"/>
              </a:spcBef>
              <a:buClr>
                <a:srgbClr val="000000"/>
              </a:buClr>
              <a:defRPr/>
            </a:pPr>
            <a:endParaRPr lang="en-US" kern="0" dirty="0"/>
          </a:p>
          <a:p>
            <a:pPr marL="1085850" indent="-400050">
              <a:lnSpc>
                <a:spcPct val="113999"/>
              </a:lnSpc>
              <a:defRPr/>
            </a:pPr>
            <a:r>
              <a:rPr lang="en-US" kern="0" dirty="0"/>
              <a:t>a.  Merge the two tables by first identifying the columns in the data tables that will help you in merging</a:t>
            </a:r>
            <a:endParaRPr lang="en-US" dirty="0"/>
          </a:p>
          <a:p>
            <a:pPr marL="1085850" indent="-400050">
              <a:lnSpc>
                <a:spcPct val="113999"/>
              </a:lnSpc>
              <a:defRPr/>
            </a:pPr>
            <a:r>
              <a:rPr lang="en-US" kern="0" dirty="0"/>
              <a:t>b.  In both tables, add a Primary Key constraint for these columns</a:t>
            </a:r>
            <a:endParaRPr lang="en-US" dirty="0"/>
          </a:p>
          <a:p>
            <a:pPr marL="914400" indent="-228600">
              <a:lnSpc>
                <a:spcPct val="113999"/>
              </a:lnSpc>
              <a:spcBef>
                <a:spcPts val="600"/>
              </a:spcBef>
              <a:buFont typeface="Arial"/>
              <a:defRPr/>
            </a:pPr>
            <a:endParaRPr lang="en-US" kern="0" dirty="0"/>
          </a:p>
          <a:p>
            <a:pPr marL="993775" indent="-734695">
              <a:lnSpc>
                <a:spcPct val="113999"/>
              </a:lnSpc>
              <a:spcBef>
                <a:spcPts val="600"/>
              </a:spcBef>
              <a:buFont typeface="Arial"/>
              <a:defRPr/>
            </a:pPr>
            <a:endParaRPr lang="en-US" b="1" kern="0" dirty="0"/>
          </a:p>
          <a:p>
            <a:pPr marL="993775" marR="0" lvl="0" indent="-734695" algn="l" defTabSz="914400">
              <a:lnSpc>
                <a:spcPct val="113999"/>
              </a:lnSpc>
              <a:spcBef>
                <a:spcPts val="600"/>
              </a:spcBef>
              <a:spcAft>
                <a:spcPts val="0"/>
              </a:spcAft>
              <a:buSzTx/>
              <a:buFont typeface="Arial"/>
              <a:buNone/>
              <a:tabLst/>
              <a:defRPr/>
            </a:pPr>
            <a:r>
              <a:rPr kumimoji="0" lang="en-US" sz="2200" b="1" i="0" u="none" strike="noStrike" kern="0" cap="none" spc="0" normalizeH="0" baseline="0" noProof="0" dirty="0">
                <a:ln>
                  <a:noFill/>
                </a:ln>
                <a:effectLst/>
                <a:uLnTx/>
                <a:uFillTx/>
                <a:latin typeface="Open Sans"/>
                <a:ea typeface="Open Sans"/>
                <a:cs typeface="Open Sans"/>
                <a:sym typeface="Arial"/>
              </a:rPr>
              <a:t>Hint: </a:t>
            </a:r>
            <a:r>
              <a:rPr kumimoji="0" lang="en-US" sz="2200" b="0" i="0" u="none" strike="noStrike" kern="0" cap="none" spc="0" normalizeH="0" baseline="0" noProof="0" dirty="0">
                <a:ln>
                  <a:noFill/>
                </a:ln>
                <a:effectLst/>
                <a:uLnTx/>
                <a:uFillTx/>
                <a:latin typeface="Open Sans"/>
                <a:ea typeface="Open Sans"/>
                <a:cs typeface="Open Sans"/>
                <a:sym typeface="Arial"/>
              </a:rPr>
              <a:t>You can remove duplicates and null values from the column and then use </a:t>
            </a:r>
            <a:r>
              <a:rPr kumimoji="0" lang="en-US" sz="2200" b="0" i="1" u="none" strike="noStrike" kern="0" cap="none" spc="0" normalizeH="0" baseline="0" noProof="0" dirty="0">
                <a:ln>
                  <a:noFill/>
                </a:ln>
                <a:effectLst/>
                <a:uLnTx/>
                <a:uFillTx/>
                <a:latin typeface="Open Sans"/>
                <a:ea typeface="Open Sans"/>
                <a:cs typeface="Open Sans"/>
                <a:sym typeface="Arial"/>
              </a:rPr>
              <a:t>ALTER TABLE </a:t>
            </a:r>
            <a:r>
              <a:rPr kumimoji="0" lang="en-US" sz="2200" b="0" i="0" u="none" strike="noStrike" kern="0" cap="none" spc="0" normalizeH="0" baseline="0" noProof="0" dirty="0">
                <a:ln>
                  <a:noFill/>
                </a:ln>
                <a:effectLst/>
                <a:uLnTx/>
                <a:uFillTx/>
                <a:latin typeface="Open Sans"/>
                <a:ea typeface="Open Sans"/>
                <a:cs typeface="Open Sans"/>
                <a:sym typeface="Arial"/>
              </a:rPr>
              <a:t>to add a </a:t>
            </a:r>
            <a:r>
              <a:rPr kumimoji="0" lang="en-US" sz="2200" b="0" i="1" u="none" strike="noStrike" kern="0" cap="none" spc="0" normalizeH="0" baseline="0" noProof="0" dirty="0">
                <a:ln>
                  <a:noFill/>
                </a:ln>
                <a:effectLst/>
                <a:uLnTx/>
                <a:uFillTx/>
                <a:latin typeface="Open Sans"/>
                <a:ea typeface="Open Sans"/>
                <a:cs typeface="Open Sans"/>
                <a:sym typeface="Arial"/>
              </a:rPr>
              <a:t>Primary Key </a:t>
            </a:r>
            <a:r>
              <a:rPr kumimoji="0" lang="en-US" sz="2200" b="0" i="0" u="none" strike="noStrike" kern="0" cap="none" spc="0" normalizeH="0" baseline="0" noProof="0" dirty="0">
                <a:ln>
                  <a:noFill/>
                </a:ln>
                <a:effectLst/>
                <a:uLnTx/>
                <a:uFillTx/>
                <a:latin typeface="Open Sans"/>
                <a:ea typeface="Open Sans"/>
                <a:cs typeface="Open Sans"/>
                <a:sym typeface="Arial"/>
              </a:rPr>
              <a:t>constraint.</a:t>
            </a:r>
            <a:endParaRPr lang="en-IN" sz="2200" b="0" i="0" u="none" strike="noStrike" kern="0" cap="none" spc="0" normalizeH="0" baseline="0" noProof="0" dirty="0">
              <a:ln>
                <a:noFill/>
              </a:ln>
              <a:effectLst/>
              <a:uLnTx/>
              <a:uFillTx/>
              <a:latin typeface="Arial"/>
              <a:ea typeface="+mn-ea"/>
              <a:cs typeface="Arial"/>
            </a:endParaRPr>
          </a:p>
          <a:p>
            <a:endParaRPr lang="en-IN" dirty="0"/>
          </a:p>
        </p:txBody>
      </p:sp>
      <p:sp>
        <p:nvSpPr>
          <p:cNvPr id="4" name="Title 1">
            <a:extLst>
              <a:ext uri="{FF2B5EF4-FFF2-40B4-BE49-F238E27FC236}">
                <a16:creationId xmlns:a16="http://schemas.microsoft.com/office/drawing/2014/main" id="{971A3C49-D2CA-CB1A-E670-07F7A55C7A6B}"/>
              </a:ext>
            </a:extLst>
          </p:cNvPr>
          <p:cNvSpPr>
            <a:spLocks noGrp="1"/>
          </p:cNvSpPr>
          <p:nvPr>
            <p:ph type="title"/>
          </p:nvPr>
        </p:nvSpPr>
        <p:spPr/>
        <p:txBody>
          <a:bodyPr/>
          <a:lstStyle/>
          <a:p>
            <a:r>
              <a:rPr lang="en-US" dirty="0"/>
              <a:t>Project Task: Week 2</a:t>
            </a:r>
            <a:endParaRPr lang="en-IN" dirty="0"/>
          </a:p>
        </p:txBody>
      </p:sp>
      <p:sp>
        <p:nvSpPr>
          <p:cNvPr id="9" name="Brandline_LVC">
            <a:extLst>
              <a:ext uri="{FF2B5EF4-FFF2-40B4-BE49-F238E27FC236}">
                <a16:creationId xmlns:a16="http://schemas.microsoft.com/office/drawing/2014/main" id="{C88216BF-B448-7D0A-093D-990A78862469}"/>
              </a:ext>
            </a:extLst>
          </p:cNvPr>
          <p:cNvSpPr/>
          <p:nvPr/>
        </p:nvSpPr>
        <p:spPr>
          <a:xfrm>
            <a:off x="5880100" y="816324"/>
            <a:ext cx="450088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Rounded Corners 2">
            <a:extLst>
              <a:ext uri="{FF2B5EF4-FFF2-40B4-BE49-F238E27FC236}">
                <a16:creationId xmlns:a16="http://schemas.microsoft.com/office/drawing/2014/main" id="{393E8EAB-09CF-F8F9-B39A-196FA64BE495}"/>
              </a:ext>
            </a:extLst>
          </p:cNvPr>
          <p:cNvSpPr/>
          <p:nvPr/>
        </p:nvSpPr>
        <p:spPr>
          <a:xfrm>
            <a:off x="1443950" y="1431235"/>
            <a:ext cx="3493023" cy="687244"/>
          </a:xfrm>
          <a:prstGeom prst="roundRect">
            <a:avLst/>
          </a:prstGeom>
          <a:solidFill>
            <a:srgbClr val="DEA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b="1" dirty="0">
                <a:solidFill>
                  <a:schemeClr val="bg1"/>
                </a:solidFill>
                <a:latin typeface="Open Sans"/>
                <a:ea typeface="Open Sans"/>
                <a:cs typeface="Open Sans"/>
              </a:rPr>
              <a:t>SQL</a:t>
            </a:r>
            <a:endParaRPr lang="en-IN" sz="2200" b="1" dirty="0">
              <a:solidFill>
                <a:schemeClr val="bg1"/>
              </a:solidFill>
              <a:latin typeface="Open Sans" pitchFamily="2" charset="0"/>
              <a:ea typeface="Open Sans" pitchFamily="2" charset="0"/>
              <a:cs typeface="Open Sans" pitchFamily="2" charset="0"/>
            </a:endParaRPr>
          </a:p>
        </p:txBody>
      </p:sp>
    </p:spTree>
    <p:custDataLst>
      <p:tags r:id="rId1"/>
    </p:custDataLst>
    <p:extLst>
      <p:ext uri="{BB962C8B-B14F-4D97-AF65-F5344CB8AC3E}">
        <p14:creationId xmlns:p14="http://schemas.microsoft.com/office/powerpoint/2010/main" val="1064107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6052FAD8-ED38-639A-8CEC-30D5EBC171E3}"/>
              </a:ext>
            </a:extLst>
          </p:cNvPr>
          <p:cNvSpPr>
            <a:spLocks noGrp="1"/>
          </p:cNvSpPr>
          <p:nvPr>
            <p:ph type="body" idx="1"/>
          </p:nvPr>
        </p:nvSpPr>
        <p:spPr/>
        <p:txBody>
          <a:bodyPr/>
          <a:lstStyle/>
          <a:p>
            <a:pPr marL="636588" marR="0" lvl="0" indent="-407988" algn="l" defTabSz="914400" rtl="0" eaLnBrk="1" fontAlgn="auto" latinLnBrk="0" hangingPunct="1">
              <a:lnSpc>
                <a:spcPct val="114000"/>
              </a:lnSpc>
              <a:spcBef>
                <a:spcPts val="600"/>
              </a:spcBef>
              <a:spcAft>
                <a:spcPts val="0"/>
              </a:spcAft>
              <a:buClr>
                <a:schemeClr val="tx1">
                  <a:lumMod val="75000"/>
                  <a:lumOff val="25000"/>
                </a:schemeClr>
              </a:buClr>
              <a:buSzTx/>
              <a:buFont typeface="+mj-lt"/>
              <a:buAutoNum type="arabicPeriod" startAt="2"/>
              <a:tabLst/>
              <a:defRPr/>
            </a:pPr>
            <a:r>
              <a:rPr kumimoji="0" lang="en-US" sz="2200" b="0" i="0" u="none" strike="noStrike" kern="0" cap="none" spc="0" normalizeH="0" baseline="0" noProof="0" dirty="0">
                <a:ln>
                  <a:noFill/>
                </a:ln>
                <a:solidFill>
                  <a:srgbClr val="000000">
                    <a:lumMod val="75000"/>
                    <a:lumOff val="25000"/>
                  </a:srgbClr>
                </a:solidFill>
                <a:effectLst/>
                <a:uLnTx/>
                <a:uFillTx/>
                <a:latin typeface="Open Sans"/>
                <a:ea typeface="Open Sans"/>
                <a:cs typeface="Open Sans"/>
                <a:sym typeface="Arial"/>
              </a:rPr>
              <a:t>Retrieve information about people who are diabetic and have heart problems with their average age, the average number of dependent children, average BMI, and average hospitalization costs</a:t>
            </a:r>
          </a:p>
          <a:p>
            <a:pPr marL="636588" marR="0" lvl="0" indent="-407988" algn="l" defTabSz="914400" rtl="0" eaLnBrk="1" fontAlgn="auto" latinLnBrk="0" hangingPunct="1">
              <a:lnSpc>
                <a:spcPct val="114000"/>
              </a:lnSpc>
              <a:spcBef>
                <a:spcPts val="600"/>
              </a:spcBef>
              <a:spcAft>
                <a:spcPts val="0"/>
              </a:spcAft>
              <a:buClr>
                <a:schemeClr val="tx1">
                  <a:lumMod val="75000"/>
                  <a:lumOff val="25000"/>
                </a:schemeClr>
              </a:buClr>
              <a:buSzTx/>
              <a:buFont typeface="+mj-lt"/>
              <a:buAutoNum type="arabicPeriod" startAt="2"/>
              <a:tabLst/>
              <a:defRPr/>
            </a:pPr>
            <a:r>
              <a:rPr kumimoji="0" lang="en-US" sz="2200" b="0" i="0" u="none" strike="noStrike" kern="0" cap="none" spc="0" normalizeH="0" baseline="0" noProof="0" dirty="0">
                <a:ln>
                  <a:noFill/>
                </a:ln>
                <a:solidFill>
                  <a:srgbClr val="000000">
                    <a:lumMod val="75000"/>
                    <a:lumOff val="25000"/>
                  </a:srgbClr>
                </a:solidFill>
                <a:effectLst/>
                <a:uLnTx/>
                <a:uFillTx/>
                <a:latin typeface="Open Sans" pitchFamily="2" charset="0"/>
                <a:ea typeface="Open Sans" pitchFamily="2" charset="0"/>
                <a:cs typeface="Open Sans" pitchFamily="2" charset="0"/>
                <a:sym typeface="Arial"/>
              </a:rPr>
              <a:t>Find the average hospitalization cost for each hospital tier and each city level</a:t>
            </a:r>
          </a:p>
          <a:p>
            <a:pPr marL="636588" marR="0" lvl="0" indent="-407988" algn="l" defTabSz="914400" rtl="0" eaLnBrk="1" fontAlgn="auto" latinLnBrk="0" hangingPunct="1">
              <a:lnSpc>
                <a:spcPct val="114000"/>
              </a:lnSpc>
              <a:spcBef>
                <a:spcPts val="600"/>
              </a:spcBef>
              <a:spcAft>
                <a:spcPts val="0"/>
              </a:spcAft>
              <a:buClr>
                <a:schemeClr val="tx1">
                  <a:lumMod val="75000"/>
                  <a:lumOff val="25000"/>
                </a:schemeClr>
              </a:buClr>
              <a:buSzTx/>
              <a:buFont typeface="+mj-lt"/>
              <a:buAutoNum type="arabicPeriod" startAt="2"/>
              <a:tabLst/>
              <a:defRPr/>
            </a:pPr>
            <a:r>
              <a:rPr kumimoji="0" lang="en-US" sz="2200" b="0" i="0" u="none" strike="noStrike" kern="0" cap="none" spc="0" normalizeH="0" baseline="0" noProof="0" dirty="0">
                <a:ln>
                  <a:noFill/>
                </a:ln>
                <a:solidFill>
                  <a:srgbClr val="000000">
                    <a:lumMod val="75000"/>
                    <a:lumOff val="25000"/>
                  </a:srgbClr>
                </a:solidFill>
                <a:effectLst/>
                <a:uLnTx/>
                <a:uFillTx/>
                <a:latin typeface="Open Sans"/>
                <a:ea typeface="Open Sans"/>
                <a:cs typeface="Open Sans"/>
                <a:sym typeface="Arial"/>
              </a:rPr>
              <a:t>Determine the number of people who have had major surgery with a history of cancer</a:t>
            </a:r>
          </a:p>
          <a:p>
            <a:pPr marL="636588" marR="0" lvl="0" indent="-407988" algn="l" defTabSz="914400" rtl="0" eaLnBrk="1" fontAlgn="auto" latinLnBrk="0" hangingPunct="1">
              <a:lnSpc>
                <a:spcPct val="114000"/>
              </a:lnSpc>
              <a:spcBef>
                <a:spcPts val="600"/>
              </a:spcBef>
              <a:spcAft>
                <a:spcPts val="0"/>
              </a:spcAft>
              <a:buClr>
                <a:schemeClr val="tx1">
                  <a:lumMod val="75000"/>
                  <a:lumOff val="25000"/>
                </a:schemeClr>
              </a:buClr>
              <a:buSzTx/>
              <a:buFont typeface="+mj-lt"/>
              <a:buAutoNum type="arabicPeriod" startAt="2"/>
              <a:tabLst/>
              <a:defRPr/>
            </a:pPr>
            <a:r>
              <a:rPr kumimoji="0" lang="en-US" sz="2200" b="0" i="0" u="none" strike="noStrike" kern="0" cap="none" spc="0" normalizeH="0" baseline="0" noProof="0" dirty="0">
                <a:ln>
                  <a:noFill/>
                </a:ln>
                <a:solidFill>
                  <a:srgbClr val="000000">
                    <a:lumMod val="75000"/>
                    <a:lumOff val="25000"/>
                  </a:srgbClr>
                </a:solidFill>
                <a:effectLst/>
                <a:uLnTx/>
                <a:uFillTx/>
                <a:latin typeface="Open Sans"/>
                <a:ea typeface="Open Sans"/>
                <a:cs typeface="Open Sans"/>
                <a:sym typeface="Arial"/>
              </a:rPr>
              <a:t>Determine the number of tier-1 hospitals in each state</a:t>
            </a:r>
            <a:endParaRPr kumimoji="0" lang="en-IN" sz="2200" b="0" i="0" u="none" strike="noStrike" kern="0" cap="none" spc="0" normalizeH="0" baseline="0" noProof="0" dirty="0">
              <a:ln>
                <a:noFill/>
              </a:ln>
              <a:solidFill>
                <a:srgbClr val="000000">
                  <a:lumMod val="75000"/>
                  <a:lumOff val="25000"/>
                </a:srgbClr>
              </a:solidFill>
              <a:effectLst/>
              <a:uLnTx/>
              <a:uFillTx/>
              <a:latin typeface="Open Sans"/>
              <a:ea typeface="Open Sans"/>
              <a:cs typeface="Open Sans"/>
              <a:sym typeface="Arial"/>
            </a:endParaRPr>
          </a:p>
          <a:p>
            <a:pPr>
              <a:buClr>
                <a:schemeClr val="tx1">
                  <a:lumMod val="75000"/>
                  <a:lumOff val="25000"/>
                </a:schemeClr>
              </a:buClr>
            </a:pPr>
            <a:endParaRPr lang="en-IN" dirty="0"/>
          </a:p>
        </p:txBody>
      </p:sp>
      <p:sp>
        <p:nvSpPr>
          <p:cNvPr id="4" name="Title 1">
            <a:extLst>
              <a:ext uri="{FF2B5EF4-FFF2-40B4-BE49-F238E27FC236}">
                <a16:creationId xmlns:a16="http://schemas.microsoft.com/office/drawing/2014/main" id="{A7CC5480-0488-642F-0727-229F562F08C4}"/>
              </a:ext>
            </a:extLst>
          </p:cNvPr>
          <p:cNvSpPr>
            <a:spLocks noGrp="1"/>
          </p:cNvSpPr>
          <p:nvPr>
            <p:ph type="title"/>
          </p:nvPr>
        </p:nvSpPr>
        <p:spPr/>
        <p:txBody>
          <a:bodyPr/>
          <a:lstStyle/>
          <a:p>
            <a:r>
              <a:rPr lang="en-US" dirty="0"/>
              <a:t>Project Task: Week 2</a:t>
            </a:r>
            <a:endParaRPr lang="en-IN" dirty="0"/>
          </a:p>
        </p:txBody>
      </p:sp>
      <p:sp>
        <p:nvSpPr>
          <p:cNvPr id="15" name="Brandline_LVC">
            <a:extLst>
              <a:ext uri="{FF2B5EF4-FFF2-40B4-BE49-F238E27FC236}">
                <a16:creationId xmlns:a16="http://schemas.microsoft.com/office/drawing/2014/main" id="{91733D8B-536F-82B6-412D-6E66803915F4}"/>
              </a:ext>
            </a:extLst>
          </p:cNvPr>
          <p:cNvSpPr/>
          <p:nvPr/>
        </p:nvSpPr>
        <p:spPr>
          <a:xfrm>
            <a:off x="5880100" y="816324"/>
            <a:ext cx="450088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Rounded Corners 1">
            <a:extLst>
              <a:ext uri="{FF2B5EF4-FFF2-40B4-BE49-F238E27FC236}">
                <a16:creationId xmlns:a16="http://schemas.microsoft.com/office/drawing/2014/main" id="{2BB382A0-36F1-F528-EEE5-0DB6F5BBB328}"/>
              </a:ext>
            </a:extLst>
          </p:cNvPr>
          <p:cNvSpPr/>
          <p:nvPr/>
        </p:nvSpPr>
        <p:spPr>
          <a:xfrm>
            <a:off x="1443950" y="1431235"/>
            <a:ext cx="3493023" cy="687244"/>
          </a:xfrm>
          <a:prstGeom prst="roundRect">
            <a:avLst/>
          </a:prstGeom>
          <a:solidFill>
            <a:srgbClr val="DEA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b="1" dirty="0">
                <a:solidFill>
                  <a:schemeClr val="bg1"/>
                </a:solidFill>
                <a:latin typeface="Open Sans"/>
                <a:ea typeface="Open Sans"/>
                <a:cs typeface="Open Sans"/>
              </a:rPr>
              <a:t>SQL</a:t>
            </a:r>
            <a:endParaRPr lang="en-IN" sz="2200" b="1" dirty="0">
              <a:solidFill>
                <a:schemeClr val="bg1"/>
              </a:solidFill>
              <a:latin typeface="Open Sans" pitchFamily="2" charset="0"/>
              <a:ea typeface="Open Sans" pitchFamily="2" charset="0"/>
              <a:cs typeface="Open Sans" pitchFamily="2" charset="0"/>
            </a:endParaRPr>
          </a:p>
        </p:txBody>
      </p:sp>
    </p:spTree>
    <p:custDataLst>
      <p:tags r:id="rId1"/>
    </p:custDataLst>
    <p:extLst>
      <p:ext uri="{BB962C8B-B14F-4D97-AF65-F5344CB8AC3E}">
        <p14:creationId xmlns:p14="http://schemas.microsoft.com/office/powerpoint/2010/main" val="2634443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609930-E091-D249-55C9-057BA5252D58}"/>
              </a:ext>
            </a:extLst>
          </p:cNvPr>
          <p:cNvSpPr>
            <a:spLocks noGrp="1"/>
          </p:cNvSpPr>
          <p:nvPr>
            <p:ph type="body" idx="1"/>
          </p:nvPr>
        </p:nvSpPr>
        <p:spPr/>
        <p:txBody>
          <a:bodyPr/>
          <a:lstStyle/>
          <a:p>
            <a:pPr marL="263525" marR="0" lvl="0" indent="457200" algn="l" defTabSz="914400" rtl="0" eaLnBrk="1" fontAlgn="auto" latinLnBrk="0" hangingPunct="1">
              <a:lnSpc>
                <a:spcPct val="114000"/>
              </a:lnSpc>
              <a:spcBef>
                <a:spcPts val="0"/>
              </a:spcBef>
              <a:spcAft>
                <a:spcPts val="0"/>
              </a:spcAft>
              <a:buClr>
                <a:schemeClr val="tx1">
                  <a:lumMod val="75000"/>
                  <a:lumOff val="25000"/>
                </a:schemeClr>
              </a:buClr>
              <a:buSzTx/>
              <a:buFont typeface="Arial"/>
              <a:buAutoNum type="arabicPeriod"/>
              <a:tabLst/>
              <a:defRPr/>
            </a:pPr>
            <a:r>
              <a:rPr kumimoji="0" lang="en-US" sz="2200" b="0" i="0" u="none" strike="noStrike" kern="0" cap="none" spc="0" normalizeH="0" baseline="0" noProof="0" dirty="0">
                <a:ln>
                  <a:noFill/>
                </a:ln>
                <a:solidFill>
                  <a:srgbClr val="000000">
                    <a:lumMod val="75000"/>
                    <a:lumOff val="25000"/>
                  </a:srgbClr>
                </a:solidFill>
                <a:effectLst/>
                <a:uLnTx/>
                <a:uFillTx/>
                <a:latin typeface="Open Sans" pitchFamily="2" charset="0"/>
                <a:ea typeface="Open Sans" pitchFamily="2" charset="0"/>
                <a:cs typeface="Open Sans" pitchFamily="2" charset="0"/>
                <a:sym typeface="Arial"/>
              </a:rPr>
              <a:t>Create a dashboard in Tableau by selecting the appropriate chart types and business metrics</a:t>
            </a:r>
          </a:p>
          <a:p>
            <a:pPr marL="263525" marR="0" lvl="0" indent="457200" algn="l" defTabSz="914400" rtl="0" eaLnBrk="1" fontAlgn="auto" latinLnBrk="0" hangingPunct="1">
              <a:lnSpc>
                <a:spcPct val="114000"/>
              </a:lnSpc>
              <a:spcBef>
                <a:spcPts val="0"/>
              </a:spcBef>
              <a:spcAft>
                <a:spcPts val="0"/>
              </a:spcAft>
              <a:buClr>
                <a:srgbClr val="000000"/>
              </a:buClr>
              <a:buSzTx/>
              <a:tabLst/>
              <a:defRPr/>
            </a:pPr>
            <a:endParaRPr kumimoji="0" lang="en-US" sz="2200" b="0" i="0" u="none" strike="noStrike" kern="0" cap="none" spc="0" normalizeH="0" baseline="0" noProof="0" dirty="0">
              <a:ln>
                <a:noFill/>
              </a:ln>
              <a:solidFill>
                <a:srgbClr val="000000">
                  <a:lumMod val="75000"/>
                  <a:lumOff val="25000"/>
                </a:srgbClr>
              </a:solidFill>
              <a:effectLst/>
              <a:uLnTx/>
              <a:uFillTx/>
              <a:latin typeface="Open Sans" pitchFamily="2" charset="0"/>
              <a:ea typeface="Open Sans" pitchFamily="2" charset="0"/>
              <a:cs typeface="Open Sans" pitchFamily="2" charset="0"/>
              <a:sym typeface="Arial"/>
            </a:endParaRPr>
          </a:p>
          <a:p>
            <a:pPr marL="263525" marR="0" lvl="0" indent="457200" algn="l" defTabSz="914400" rtl="0" eaLnBrk="1" fontAlgn="auto" latinLnBrk="0" hangingPunct="1">
              <a:lnSpc>
                <a:spcPct val="114000"/>
              </a:lnSpc>
              <a:spcBef>
                <a:spcPts val="0"/>
              </a:spcBef>
              <a:spcAft>
                <a:spcPts val="0"/>
              </a:spcAft>
              <a:buClr>
                <a:srgbClr val="000000"/>
              </a:buClr>
              <a:buSzTx/>
              <a:buFont typeface="Arial"/>
              <a:buNone/>
              <a:tabLst/>
              <a:defRPr/>
            </a:pPr>
            <a:r>
              <a:rPr kumimoji="0" lang="en-IN" sz="2200" b="1" i="0" u="none" strike="noStrike" kern="0" cap="none" spc="0" normalizeH="0" baseline="0" noProof="0" dirty="0">
                <a:ln>
                  <a:noFill/>
                </a:ln>
                <a:solidFill>
                  <a:srgbClr val="000000">
                    <a:lumMod val="75000"/>
                    <a:lumOff val="25000"/>
                  </a:srgbClr>
                </a:solidFill>
                <a:effectLst/>
                <a:uLnTx/>
                <a:uFillTx/>
                <a:latin typeface="Open Sans" pitchFamily="2" charset="0"/>
                <a:ea typeface="Open Sans" pitchFamily="2" charset="0"/>
                <a:cs typeface="Open Sans" pitchFamily="2" charset="0"/>
                <a:sym typeface="Arial"/>
              </a:rPr>
              <a:t>Note:</a:t>
            </a:r>
            <a:r>
              <a:rPr kumimoji="0" lang="en-IN" sz="2200" b="0" i="0" u="none" strike="noStrike" kern="0" cap="none" spc="0" normalizeH="0" baseline="0" noProof="0" dirty="0">
                <a:ln>
                  <a:noFill/>
                </a:ln>
                <a:solidFill>
                  <a:srgbClr val="000000">
                    <a:lumMod val="75000"/>
                    <a:lumOff val="25000"/>
                  </a:srgbClr>
                </a:solidFill>
                <a:effectLst/>
                <a:uLnTx/>
                <a:uFillTx/>
                <a:latin typeface="Open Sans" pitchFamily="2" charset="0"/>
                <a:ea typeface="Open Sans" pitchFamily="2" charset="0"/>
                <a:cs typeface="Open Sans" pitchFamily="2" charset="0"/>
                <a:sym typeface="Arial"/>
              </a:rPr>
              <a:t> </a:t>
            </a:r>
            <a:r>
              <a:rPr kumimoji="0" lang="en-US" sz="2200" b="0" i="0" u="none" strike="noStrike" kern="0" cap="none" spc="0" normalizeH="0" baseline="0" noProof="0" dirty="0">
                <a:ln>
                  <a:noFill/>
                </a:ln>
                <a:solidFill>
                  <a:srgbClr val="000000">
                    <a:lumMod val="75000"/>
                    <a:lumOff val="25000"/>
                  </a:srgbClr>
                </a:solidFill>
                <a:effectLst/>
                <a:uLnTx/>
                <a:uFillTx/>
                <a:latin typeface="Open Sans" pitchFamily="2" charset="0"/>
                <a:ea typeface="Open Sans" pitchFamily="2" charset="0"/>
                <a:cs typeface="Open Sans" pitchFamily="2" charset="0"/>
                <a:sym typeface="Arial"/>
              </a:rPr>
              <a:t>Put more emphasis on data storytelling</a:t>
            </a:r>
          </a:p>
          <a:p>
            <a:endParaRPr lang="en-IN" dirty="0"/>
          </a:p>
        </p:txBody>
      </p:sp>
      <p:sp>
        <p:nvSpPr>
          <p:cNvPr id="4" name="Title 1">
            <a:extLst>
              <a:ext uri="{FF2B5EF4-FFF2-40B4-BE49-F238E27FC236}">
                <a16:creationId xmlns:a16="http://schemas.microsoft.com/office/drawing/2014/main" id="{DFFB58A6-A2BF-8860-A205-65FF484F48EF}"/>
              </a:ext>
            </a:extLst>
          </p:cNvPr>
          <p:cNvSpPr>
            <a:spLocks noGrp="1"/>
          </p:cNvSpPr>
          <p:nvPr>
            <p:ph type="title"/>
          </p:nvPr>
        </p:nvSpPr>
        <p:spPr/>
        <p:txBody>
          <a:bodyPr/>
          <a:lstStyle/>
          <a:p>
            <a:r>
              <a:rPr lang="en-US" dirty="0"/>
              <a:t>Project Task: Week 2</a:t>
            </a:r>
            <a:endParaRPr lang="en-IN" dirty="0"/>
          </a:p>
        </p:txBody>
      </p:sp>
      <p:pic>
        <p:nvPicPr>
          <p:cNvPr id="5" name="Google Shape;178;p3">
            <a:extLst>
              <a:ext uri="{FF2B5EF4-FFF2-40B4-BE49-F238E27FC236}">
                <a16:creationId xmlns:a16="http://schemas.microsoft.com/office/drawing/2014/main" id="{6CA726F3-53B9-4D38-243B-BEF291876EE6}"/>
              </a:ext>
            </a:extLst>
          </p:cNvPr>
          <p:cNvPicPr preferRelativeResize="0"/>
          <p:nvPr/>
        </p:nvPicPr>
        <p:blipFill rotWithShape="1">
          <a:blip r:embed="rId3">
            <a:alphaModFix/>
          </a:blip>
          <a:srcRect/>
          <a:stretch/>
        </p:blipFill>
        <p:spPr>
          <a:xfrm>
            <a:off x="5694145" y="760639"/>
            <a:ext cx="4914048" cy="365760"/>
          </a:xfrm>
          <a:prstGeom prst="rect">
            <a:avLst/>
          </a:prstGeom>
          <a:noFill/>
          <a:ln>
            <a:noFill/>
          </a:ln>
        </p:spPr>
      </p:pic>
      <p:sp>
        <p:nvSpPr>
          <p:cNvPr id="3" name="Rectangle: Rounded Corners 2">
            <a:extLst>
              <a:ext uri="{FF2B5EF4-FFF2-40B4-BE49-F238E27FC236}">
                <a16:creationId xmlns:a16="http://schemas.microsoft.com/office/drawing/2014/main" id="{08B4D373-87D4-7EEE-8481-E13371753086}"/>
              </a:ext>
            </a:extLst>
          </p:cNvPr>
          <p:cNvSpPr/>
          <p:nvPr/>
        </p:nvSpPr>
        <p:spPr>
          <a:xfrm>
            <a:off x="1443950" y="1431235"/>
            <a:ext cx="3493023" cy="687244"/>
          </a:xfrm>
          <a:prstGeom prst="roundRect">
            <a:avLst/>
          </a:prstGeom>
          <a:solidFill>
            <a:srgbClr val="DEA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b="1" dirty="0">
                <a:solidFill>
                  <a:schemeClr val="bg1"/>
                </a:solidFill>
                <a:latin typeface="Open Sans" pitchFamily="2" charset="0"/>
                <a:ea typeface="Open Sans" pitchFamily="2" charset="0"/>
                <a:cs typeface="Open Sans" pitchFamily="2" charset="0"/>
              </a:rPr>
              <a:t>Tableau</a:t>
            </a:r>
            <a:endParaRPr lang="en-IN" sz="2200" b="1" dirty="0">
              <a:solidFill>
                <a:schemeClr val="bg1"/>
              </a:solidFill>
              <a:latin typeface="Open Sans" pitchFamily="2" charset="0"/>
              <a:ea typeface="Open Sans" pitchFamily="2" charset="0"/>
              <a:cs typeface="Open Sans" pitchFamily="2" charset="0"/>
            </a:endParaRPr>
          </a:p>
        </p:txBody>
      </p:sp>
    </p:spTree>
    <p:custDataLst>
      <p:tags r:id="rId1"/>
    </p:custDataLst>
    <p:extLst>
      <p:ext uri="{BB962C8B-B14F-4D97-AF65-F5344CB8AC3E}">
        <p14:creationId xmlns:p14="http://schemas.microsoft.com/office/powerpoint/2010/main" val="3912698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70AB9D0-D61B-0DB3-C2BD-20E0BB9A7F05}"/>
              </a:ext>
            </a:extLst>
          </p:cNvPr>
          <p:cNvSpPr>
            <a:spLocks noGrp="1"/>
          </p:cNvSpPr>
          <p:nvPr>
            <p:ph type="body" idx="10"/>
          </p:nvPr>
        </p:nvSpPr>
        <p:spPr/>
        <p:txBody>
          <a:bodyPr/>
          <a:lstStyle/>
          <a:p>
            <a:r>
              <a:rPr lang="en-IN" dirty="0"/>
              <a:t>Thank You</a:t>
            </a:r>
          </a:p>
        </p:txBody>
      </p:sp>
    </p:spTree>
    <p:custDataLst>
      <p:tags r:id="rId1"/>
    </p:custDataLst>
    <p:extLst>
      <p:ext uri="{BB962C8B-B14F-4D97-AF65-F5344CB8AC3E}">
        <p14:creationId xmlns:p14="http://schemas.microsoft.com/office/powerpoint/2010/main" val="2653827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3CD884-6DFB-717A-A4F0-6710486706CB}"/>
              </a:ext>
            </a:extLst>
          </p:cNvPr>
          <p:cNvSpPr>
            <a:spLocks noGrp="1"/>
          </p:cNvSpPr>
          <p:nvPr>
            <p:ph type="body" idx="10"/>
          </p:nvPr>
        </p:nvSpPr>
        <p:spPr/>
        <p:txBody>
          <a:bodyPr/>
          <a:lstStyle/>
          <a:p>
            <a:r>
              <a:rPr lang="en-IN" dirty="0"/>
              <a:t>Healthcare Insurance Analysis</a:t>
            </a:r>
          </a:p>
        </p:txBody>
      </p:sp>
    </p:spTree>
    <p:custDataLst>
      <p:tags r:id="rId1"/>
    </p:custDataLst>
    <p:extLst>
      <p:ext uri="{BB962C8B-B14F-4D97-AF65-F5344CB8AC3E}">
        <p14:creationId xmlns:p14="http://schemas.microsoft.com/office/powerpoint/2010/main" val="741045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C02DD2-8C17-929E-4EA3-BCFCEC35FCE4}"/>
              </a:ext>
            </a:extLst>
          </p:cNvPr>
          <p:cNvSpPr>
            <a:spLocks noGrp="1"/>
          </p:cNvSpPr>
          <p:nvPr>
            <p:ph type="title"/>
          </p:nvPr>
        </p:nvSpPr>
        <p:spPr/>
        <p:txBody>
          <a:bodyPr/>
          <a:lstStyle/>
          <a:p>
            <a:r>
              <a:rPr lang="en-IN" dirty="0"/>
              <a:t>Business Scenario</a:t>
            </a:r>
          </a:p>
        </p:txBody>
      </p:sp>
      <p:sp>
        <p:nvSpPr>
          <p:cNvPr id="10" name="Rectangle: Rounded Corners 9">
            <a:extLst>
              <a:ext uri="{FF2B5EF4-FFF2-40B4-BE49-F238E27FC236}">
                <a16:creationId xmlns:a16="http://schemas.microsoft.com/office/drawing/2014/main" id="{04E87B8A-1CDC-1739-E57C-CE43F903E8D7}"/>
              </a:ext>
            </a:extLst>
          </p:cNvPr>
          <p:cNvSpPr/>
          <p:nvPr/>
        </p:nvSpPr>
        <p:spPr>
          <a:xfrm>
            <a:off x="2092960" y="2109113"/>
            <a:ext cx="11948160" cy="2418248"/>
          </a:xfrm>
          <a:prstGeom prst="roundRect">
            <a:avLst/>
          </a:prstGeom>
          <a:solidFill>
            <a:srgbClr val="E1EDF7"/>
          </a:solidFill>
          <a:ln>
            <a:solidFill>
              <a:srgbClr val="328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4000"/>
              </a:lnSpc>
            </a:pPr>
            <a:r>
              <a:rPr lang="en-US" sz="2200" dirty="0">
                <a:solidFill>
                  <a:schemeClr val="tx1">
                    <a:lumMod val="75000"/>
                    <a:lumOff val="25000"/>
                  </a:schemeClr>
                </a:solidFill>
                <a:effectLst/>
                <a:latin typeface="Open Sans" pitchFamily="2" charset="0"/>
                <a:ea typeface="Open Sans" pitchFamily="2" charset="0"/>
                <a:cs typeface="Open Sans" pitchFamily="2" charset="0"/>
              </a:rPr>
              <a:t>A significant public health concern is the rising cost of healthcare. Therefore, it's crucial to be able to predict future costs and gain a solid understanding of their causes. The insurance industry must also take this analysis seriously. This analysis may be used by healthcare insurance providers to make a variety of strategic and tactical decisions.</a:t>
            </a:r>
            <a:endParaRPr lang="en-IN" sz="2200" dirty="0">
              <a:solidFill>
                <a:schemeClr val="tx1">
                  <a:lumMod val="75000"/>
                  <a:lumOff val="25000"/>
                </a:schemeClr>
              </a:solidFill>
              <a:effectLst/>
              <a:latin typeface="Open Sans" pitchFamily="2" charset="0"/>
              <a:ea typeface="Open Sans" pitchFamily="2" charset="0"/>
              <a:cs typeface="Open Sans" pitchFamily="2" charset="0"/>
            </a:endParaRPr>
          </a:p>
        </p:txBody>
      </p:sp>
      <p:sp>
        <p:nvSpPr>
          <p:cNvPr id="11" name="Rectangle: Rounded Corners 10">
            <a:extLst>
              <a:ext uri="{FF2B5EF4-FFF2-40B4-BE49-F238E27FC236}">
                <a16:creationId xmlns:a16="http://schemas.microsoft.com/office/drawing/2014/main" id="{C03F75AD-C9DA-9229-3FF1-656E55CDBF19}"/>
              </a:ext>
            </a:extLst>
          </p:cNvPr>
          <p:cNvSpPr/>
          <p:nvPr/>
        </p:nvSpPr>
        <p:spPr>
          <a:xfrm>
            <a:off x="2126976" y="1530626"/>
            <a:ext cx="3717234" cy="874644"/>
          </a:xfrm>
          <a:prstGeom prst="roundRect">
            <a:avLst/>
          </a:prstGeom>
          <a:solidFill>
            <a:srgbClr val="FFF8E5"/>
          </a:solidFill>
          <a:ln>
            <a:solidFill>
              <a:srgbClr val="FFC41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dirty="0">
                <a:solidFill>
                  <a:schemeClr val="tx1">
                    <a:lumMod val="75000"/>
                    <a:lumOff val="25000"/>
                  </a:schemeClr>
                </a:solidFill>
                <a:latin typeface="Open Sans"/>
                <a:ea typeface="Open Sans"/>
                <a:cs typeface="Open Sans"/>
              </a:rPr>
              <a:t>Problem statement:</a:t>
            </a:r>
            <a:endParaRPr lang="en-IN" sz="2200" dirty="0">
              <a:solidFill>
                <a:schemeClr val="tx1">
                  <a:lumMod val="75000"/>
                  <a:lumOff val="25000"/>
                </a:schemeClr>
              </a:solidFill>
              <a:latin typeface="Open Sans" pitchFamily="2" charset="0"/>
              <a:ea typeface="Open Sans" pitchFamily="2" charset="0"/>
              <a:cs typeface="Open Sans" pitchFamily="2" charset="0"/>
            </a:endParaRPr>
          </a:p>
        </p:txBody>
      </p:sp>
      <p:sp>
        <p:nvSpPr>
          <p:cNvPr id="12" name="Rectangle: Rounded Corners 11">
            <a:extLst>
              <a:ext uri="{FF2B5EF4-FFF2-40B4-BE49-F238E27FC236}">
                <a16:creationId xmlns:a16="http://schemas.microsoft.com/office/drawing/2014/main" id="{A38CE4A1-C57F-B94C-E312-480EC4FBED02}"/>
              </a:ext>
            </a:extLst>
          </p:cNvPr>
          <p:cNvSpPr/>
          <p:nvPr/>
        </p:nvSpPr>
        <p:spPr>
          <a:xfrm>
            <a:off x="2092960" y="5501669"/>
            <a:ext cx="11948160" cy="2418248"/>
          </a:xfrm>
          <a:prstGeom prst="roundRect">
            <a:avLst/>
          </a:prstGeom>
          <a:solidFill>
            <a:srgbClr val="E1EDF7"/>
          </a:solidFill>
          <a:ln>
            <a:solidFill>
              <a:srgbClr val="328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nSpc>
                <a:spcPct val="114000"/>
              </a:lnSpc>
            </a:pPr>
            <a:r>
              <a:rPr lang="en-IN" sz="2200" dirty="0">
                <a:solidFill>
                  <a:schemeClr val="tx1">
                    <a:lumMod val="75000"/>
                    <a:lumOff val="25000"/>
                  </a:schemeClr>
                </a:solidFill>
                <a:effectLst/>
                <a:latin typeface="Open Sans" pitchFamily="2" charset="0"/>
                <a:ea typeface="Open Sans" pitchFamily="2" charset="0"/>
                <a:cs typeface="Open Sans" pitchFamily="2" charset="0"/>
              </a:rPr>
              <a:t>The objective of this project is to predict patients’ healthcare costs and to identify factors contributing to this prediction.</a:t>
            </a:r>
            <a:r>
              <a:rPr lang="en-US" sz="2200" dirty="0">
                <a:solidFill>
                  <a:schemeClr val="tx1">
                    <a:lumMod val="75000"/>
                    <a:lumOff val="25000"/>
                  </a:schemeClr>
                </a:solidFill>
                <a:latin typeface="Open Sans" pitchFamily="2" charset="0"/>
                <a:ea typeface="Open Sans" pitchFamily="2" charset="0"/>
                <a:cs typeface="Open Sans" pitchFamily="2" charset="0"/>
              </a:rPr>
              <a:t> </a:t>
            </a:r>
            <a:r>
              <a:rPr lang="en-IN" sz="2200" dirty="0">
                <a:solidFill>
                  <a:schemeClr val="tx1">
                    <a:lumMod val="75000"/>
                    <a:lumOff val="25000"/>
                  </a:schemeClr>
                </a:solidFill>
                <a:effectLst/>
                <a:latin typeface="Open Sans" pitchFamily="2" charset="0"/>
                <a:ea typeface="Open Sans" pitchFamily="2" charset="0"/>
                <a:cs typeface="Open Sans" pitchFamily="2" charset="0"/>
              </a:rPr>
              <a:t>It will also be useful to learn the interdependencies of different factors </a:t>
            </a:r>
            <a:r>
              <a:rPr lang="en-US" sz="2200" dirty="0">
                <a:solidFill>
                  <a:schemeClr val="tx1">
                    <a:lumMod val="75000"/>
                    <a:lumOff val="25000"/>
                  </a:schemeClr>
                </a:solidFill>
                <a:latin typeface="Open Sans" pitchFamily="2" charset="0"/>
                <a:ea typeface="Open Sans" pitchFamily="2" charset="0"/>
                <a:cs typeface="Open Sans" pitchFamily="2" charset="0"/>
              </a:rPr>
              <a:t>and comprehend the significance of various tools at various stages of the healthcare cost prediction process</a:t>
            </a:r>
            <a:r>
              <a:rPr lang="en-IN" sz="2200" dirty="0">
                <a:solidFill>
                  <a:schemeClr val="tx1">
                    <a:lumMod val="75000"/>
                    <a:lumOff val="25000"/>
                  </a:schemeClr>
                </a:solidFill>
                <a:latin typeface="Open Sans" pitchFamily="2" charset="0"/>
                <a:ea typeface="Open Sans" pitchFamily="2" charset="0"/>
                <a:cs typeface="Open Sans" pitchFamily="2" charset="0"/>
              </a:rPr>
              <a:t>.</a:t>
            </a:r>
            <a:endParaRPr lang="en-US" sz="2200" dirty="0">
              <a:solidFill>
                <a:schemeClr val="tx1">
                  <a:lumMod val="75000"/>
                  <a:lumOff val="25000"/>
                </a:schemeClr>
              </a:solidFill>
              <a:latin typeface="Open Sans" pitchFamily="2" charset="0"/>
              <a:ea typeface="Open Sans" pitchFamily="2" charset="0"/>
              <a:cs typeface="Open Sans" pitchFamily="2" charset="0"/>
            </a:endParaRPr>
          </a:p>
        </p:txBody>
      </p:sp>
      <p:sp>
        <p:nvSpPr>
          <p:cNvPr id="13" name="Rectangle: Rounded Corners 12">
            <a:extLst>
              <a:ext uri="{FF2B5EF4-FFF2-40B4-BE49-F238E27FC236}">
                <a16:creationId xmlns:a16="http://schemas.microsoft.com/office/drawing/2014/main" id="{81B4B331-57F9-3609-DF81-AE1B1F21CAAA}"/>
              </a:ext>
            </a:extLst>
          </p:cNvPr>
          <p:cNvSpPr/>
          <p:nvPr/>
        </p:nvSpPr>
        <p:spPr>
          <a:xfrm>
            <a:off x="2126976" y="4844708"/>
            <a:ext cx="3717234" cy="874644"/>
          </a:xfrm>
          <a:prstGeom prst="roundRect">
            <a:avLst/>
          </a:prstGeom>
          <a:solidFill>
            <a:srgbClr val="FFF8E5"/>
          </a:solidFill>
          <a:ln>
            <a:solidFill>
              <a:srgbClr val="FFC4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75000"/>
                    <a:lumOff val="25000"/>
                  </a:schemeClr>
                </a:solidFill>
                <a:latin typeface="Open Sans" pitchFamily="2" charset="0"/>
                <a:ea typeface="Open Sans" pitchFamily="2" charset="0"/>
                <a:cs typeface="Open Sans" pitchFamily="2" charset="0"/>
              </a:rPr>
              <a:t>Objective:</a:t>
            </a:r>
            <a:endParaRPr lang="en-IN" sz="2200" dirty="0">
              <a:solidFill>
                <a:schemeClr val="tx1">
                  <a:lumMod val="75000"/>
                  <a:lumOff val="25000"/>
                </a:schemeClr>
              </a:solidFill>
              <a:latin typeface="Open Sans" pitchFamily="2" charset="0"/>
              <a:ea typeface="Open Sans" pitchFamily="2" charset="0"/>
              <a:cs typeface="Open Sans" pitchFamily="2" charset="0"/>
            </a:endParaRPr>
          </a:p>
        </p:txBody>
      </p:sp>
      <p:sp>
        <p:nvSpPr>
          <p:cNvPr id="15" name="Brandline_LVC">
            <a:extLst>
              <a:ext uri="{FF2B5EF4-FFF2-40B4-BE49-F238E27FC236}">
                <a16:creationId xmlns:a16="http://schemas.microsoft.com/office/drawing/2014/main" id="{C1B2AB6C-3103-A2E3-E73C-8AED8E015C64}"/>
              </a:ext>
            </a:extLst>
          </p:cNvPr>
          <p:cNvSpPr/>
          <p:nvPr/>
        </p:nvSpPr>
        <p:spPr>
          <a:xfrm>
            <a:off x="6146800" y="816324"/>
            <a:ext cx="3962876"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ustDataLst>
      <p:tags r:id="rId1"/>
    </p:custDataLst>
    <p:extLst>
      <p:ext uri="{BB962C8B-B14F-4D97-AF65-F5344CB8AC3E}">
        <p14:creationId xmlns:p14="http://schemas.microsoft.com/office/powerpoint/2010/main" val="199820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DB1F357-6AF7-2E48-1106-AE4449E26395}"/>
              </a:ext>
            </a:extLst>
          </p:cNvPr>
          <p:cNvSpPr>
            <a:spLocks noGrp="1"/>
          </p:cNvSpPr>
          <p:nvPr>
            <p:ph type="body" idx="10"/>
          </p:nvPr>
        </p:nvSpPr>
        <p:spPr/>
        <p:txBody>
          <a:bodyPr/>
          <a:lstStyle/>
          <a:p>
            <a:r>
              <a:rPr lang="en-IN" sz="2200" b="1" dirty="0">
                <a:solidFill>
                  <a:schemeClr val="tx1">
                    <a:lumMod val="75000"/>
                    <a:lumOff val="25000"/>
                  </a:schemeClr>
                </a:solidFill>
                <a:effectLst/>
                <a:latin typeface="Open Sans" pitchFamily="2" charset="0"/>
                <a:ea typeface="Open Sans" pitchFamily="2" charset="0"/>
                <a:cs typeface="Open Sans" pitchFamily="2" charset="0"/>
              </a:rPr>
              <a:t>Hospitalization details.xlsx</a:t>
            </a:r>
          </a:p>
        </p:txBody>
      </p:sp>
      <p:sp>
        <p:nvSpPr>
          <p:cNvPr id="4" name="Title 3">
            <a:extLst>
              <a:ext uri="{FF2B5EF4-FFF2-40B4-BE49-F238E27FC236}">
                <a16:creationId xmlns:a16="http://schemas.microsoft.com/office/drawing/2014/main" id="{8781D1C6-F8ED-AC08-5E2C-13BCDF4E086C}"/>
              </a:ext>
            </a:extLst>
          </p:cNvPr>
          <p:cNvSpPr>
            <a:spLocks noGrp="1"/>
          </p:cNvSpPr>
          <p:nvPr>
            <p:ph type="title"/>
          </p:nvPr>
        </p:nvSpPr>
        <p:spPr/>
        <p:txBody>
          <a:bodyPr/>
          <a:lstStyle/>
          <a:p>
            <a:r>
              <a:rPr lang="en-IN" dirty="0"/>
              <a:t>Dataset Snapshot</a:t>
            </a:r>
          </a:p>
        </p:txBody>
      </p:sp>
      <p:sp>
        <p:nvSpPr>
          <p:cNvPr id="6" name="Brandline_LVC">
            <a:extLst>
              <a:ext uri="{FF2B5EF4-FFF2-40B4-BE49-F238E27FC236}">
                <a16:creationId xmlns:a16="http://schemas.microsoft.com/office/drawing/2014/main" id="{AABC3AF3-9C67-5C4F-E852-443CFA44D4DD}"/>
              </a:ext>
            </a:extLst>
          </p:cNvPr>
          <p:cNvSpPr/>
          <p:nvPr/>
        </p:nvSpPr>
        <p:spPr>
          <a:xfrm>
            <a:off x="6172200" y="816324"/>
            <a:ext cx="3913267"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F92B803A-BA21-67BD-2B3F-556F08EA193F}"/>
              </a:ext>
            </a:extLst>
          </p:cNvPr>
          <p:cNvPicPr>
            <a:picLocks noChangeAspect="1"/>
          </p:cNvPicPr>
          <p:nvPr/>
        </p:nvPicPr>
        <p:blipFill>
          <a:blip r:embed="rId3"/>
          <a:stretch>
            <a:fillRect/>
          </a:stretch>
        </p:blipFill>
        <p:spPr>
          <a:xfrm>
            <a:off x="2790183" y="2566987"/>
            <a:ext cx="10700345" cy="4907239"/>
          </a:xfrm>
          <a:prstGeom prst="rect">
            <a:avLst/>
          </a:prstGeom>
          <a:ln>
            <a:solidFill>
              <a:schemeClr val="tx1"/>
            </a:solidFill>
          </a:ln>
        </p:spPr>
      </p:pic>
    </p:spTree>
    <p:custDataLst>
      <p:tags r:id="rId1"/>
    </p:custDataLst>
    <p:extLst>
      <p:ext uri="{BB962C8B-B14F-4D97-AF65-F5344CB8AC3E}">
        <p14:creationId xmlns:p14="http://schemas.microsoft.com/office/powerpoint/2010/main" val="2839998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256E9B-D66F-E17C-885E-FAA0E479721C}"/>
              </a:ext>
            </a:extLst>
          </p:cNvPr>
          <p:cNvSpPr>
            <a:spLocks noGrp="1"/>
          </p:cNvSpPr>
          <p:nvPr>
            <p:ph type="body" idx="10"/>
          </p:nvPr>
        </p:nvSpPr>
        <p:spPr/>
        <p:txBody>
          <a:bodyPr/>
          <a:lstStyle/>
          <a:p>
            <a:r>
              <a:rPr lang="en-IN" b="1" dirty="0"/>
              <a:t>Hospitalization details.xlsx</a:t>
            </a:r>
          </a:p>
        </p:txBody>
      </p:sp>
      <p:sp>
        <p:nvSpPr>
          <p:cNvPr id="4" name="Title 3">
            <a:extLst>
              <a:ext uri="{FF2B5EF4-FFF2-40B4-BE49-F238E27FC236}">
                <a16:creationId xmlns:a16="http://schemas.microsoft.com/office/drawing/2014/main" id="{AA434635-9B9F-95B1-2E4D-F9038DAECEF2}"/>
              </a:ext>
            </a:extLst>
          </p:cNvPr>
          <p:cNvSpPr>
            <a:spLocks noGrp="1"/>
          </p:cNvSpPr>
          <p:nvPr>
            <p:ph type="title"/>
          </p:nvPr>
        </p:nvSpPr>
        <p:spPr/>
        <p:txBody>
          <a:bodyPr/>
          <a:lstStyle/>
          <a:p>
            <a:r>
              <a:rPr lang="en-IN" dirty="0"/>
              <a:t>Dataset Description</a:t>
            </a:r>
          </a:p>
        </p:txBody>
      </p:sp>
      <p:sp>
        <p:nvSpPr>
          <p:cNvPr id="6" name="Brandline_LVC">
            <a:extLst>
              <a:ext uri="{FF2B5EF4-FFF2-40B4-BE49-F238E27FC236}">
                <a16:creationId xmlns:a16="http://schemas.microsoft.com/office/drawing/2014/main" id="{C8B16537-B241-948F-B111-642143F47985}"/>
              </a:ext>
            </a:extLst>
          </p:cNvPr>
          <p:cNvSpPr/>
          <p:nvPr/>
        </p:nvSpPr>
        <p:spPr>
          <a:xfrm>
            <a:off x="5930900" y="816324"/>
            <a:ext cx="440142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9" name="Table 5">
            <a:extLst>
              <a:ext uri="{FF2B5EF4-FFF2-40B4-BE49-F238E27FC236}">
                <a16:creationId xmlns:a16="http://schemas.microsoft.com/office/drawing/2014/main" id="{E3DF5169-C028-77B2-4EB8-D0E8EFD7730E}"/>
              </a:ext>
            </a:extLst>
          </p:cNvPr>
          <p:cNvGraphicFramePr>
            <a:graphicFrameLocks noGrp="1"/>
          </p:cNvGraphicFramePr>
          <p:nvPr>
            <p:extLst>
              <p:ext uri="{D42A27DB-BD31-4B8C-83A1-F6EECF244321}">
                <p14:modId xmlns:p14="http://schemas.microsoft.com/office/powerpoint/2010/main" val="3894209606"/>
              </p:ext>
            </p:extLst>
          </p:nvPr>
        </p:nvGraphicFramePr>
        <p:xfrm>
          <a:off x="2318199" y="2716696"/>
          <a:ext cx="11619601" cy="4267200"/>
        </p:xfrm>
        <a:graphic>
          <a:graphicData uri="http://schemas.openxmlformats.org/drawingml/2006/table">
            <a:tbl>
              <a:tblPr firstRow="1" bandRow="1">
                <a:tableStyleId>{5C22544A-7EE6-4342-B048-85BDC9FD1C3A}</a:tableStyleId>
              </a:tblPr>
              <a:tblGrid>
                <a:gridCol w="3055327">
                  <a:extLst>
                    <a:ext uri="{9D8B030D-6E8A-4147-A177-3AD203B41FA5}">
                      <a16:colId xmlns:a16="http://schemas.microsoft.com/office/drawing/2014/main" val="3857460874"/>
                    </a:ext>
                  </a:extLst>
                </a:gridCol>
                <a:gridCol w="8564274">
                  <a:extLst>
                    <a:ext uri="{9D8B030D-6E8A-4147-A177-3AD203B41FA5}">
                      <a16:colId xmlns:a16="http://schemas.microsoft.com/office/drawing/2014/main" val="220676388"/>
                    </a:ext>
                  </a:extLst>
                </a:gridCol>
              </a:tblGrid>
              <a:tr h="370840">
                <a:tc>
                  <a:txBody>
                    <a:bodyPr/>
                    <a:lstStyle/>
                    <a:p>
                      <a:pPr algn="ctr"/>
                      <a:r>
                        <a:rPr lang="en-US" sz="2000" dirty="0">
                          <a:solidFill>
                            <a:schemeClr val="bg1"/>
                          </a:solidFill>
                          <a:latin typeface="Open Sans" pitchFamily="2" charset="0"/>
                          <a:ea typeface="Open Sans" pitchFamily="2" charset="0"/>
                          <a:cs typeface="Open Sans" pitchFamily="2" charset="0"/>
                        </a:rPr>
                        <a:t>Variables</a:t>
                      </a:r>
                      <a:endParaRPr lang="en-IN" sz="2000" dirty="0">
                        <a:solidFill>
                          <a:schemeClr val="bg1"/>
                        </a:solidFill>
                        <a:latin typeface="Open Sans" pitchFamily="2" charset="0"/>
                        <a:ea typeface="Open Sans" pitchFamily="2" charset="0"/>
                        <a:cs typeface="Open Sans" pitchFamily="2" charset="0"/>
                      </a:endParaRPr>
                    </a:p>
                  </a:txBody>
                  <a:tcPr/>
                </a:tc>
                <a:tc>
                  <a:txBody>
                    <a:bodyPr/>
                    <a:lstStyle/>
                    <a:p>
                      <a:pPr algn="ctr"/>
                      <a:r>
                        <a:rPr lang="en-US" sz="2000" dirty="0">
                          <a:solidFill>
                            <a:schemeClr val="bg1"/>
                          </a:solidFill>
                          <a:latin typeface="Open Sans" pitchFamily="2" charset="0"/>
                          <a:ea typeface="Open Sans" pitchFamily="2" charset="0"/>
                          <a:cs typeface="Open Sans" pitchFamily="2" charset="0"/>
                        </a:rPr>
                        <a:t>Description</a:t>
                      </a:r>
                      <a:endParaRPr lang="en-IN" sz="2000" dirty="0">
                        <a:solidFill>
                          <a:schemeClr val="bg1"/>
                        </a:solidFill>
                        <a:latin typeface="Open Sans" pitchFamily="2" charset="0"/>
                        <a:ea typeface="Open Sans" pitchFamily="2" charset="0"/>
                        <a:cs typeface="Open Sans" pitchFamily="2" charset="0"/>
                      </a:endParaRPr>
                    </a:p>
                  </a:txBody>
                  <a:tcPr/>
                </a:tc>
                <a:extLst>
                  <a:ext uri="{0D108BD9-81ED-4DB2-BD59-A6C34878D82A}">
                    <a16:rowId xmlns:a16="http://schemas.microsoft.com/office/drawing/2014/main" val="3370462860"/>
                  </a:ext>
                </a:extLst>
              </a:tr>
              <a:tr h="370840">
                <a:tc>
                  <a:txBody>
                    <a:bodyPr/>
                    <a:lstStyle/>
                    <a:p>
                      <a:pPr algn="ctr"/>
                      <a:r>
                        <a:rPr lang="en-US" sz="2000" dirty="0">
                          <a:solidFill>
                            <a:schemeClr val="tx1">
                              <a:lumMod val="75000"/>
                              <a:lumOff val="25000"/>
                            </a:schemeClr>
                          </a:solidFill>
                          <a:latin typeface="Open Sans" pitchFamily="2" charset="0"/>
                          <a:ea typeface="Open Sans" pitchFamily="2" charset="0"/>
                          <a:cs typeface="Open Sans" pitchFamily="2" charset="0"/>
                        </a:rPr>
                        <a:t>Customer ID</a:t>
                      </a:r>
                    </a:p>
                  </a:txBody>
                  <a:tcPr/>
                </a:tc>
                <a:tc>
                  <a:txBody>
                    <a:bodyPr/>
                    <a:lstStyle/>
                    <a:p>
                      <a:pPr algn="ctr"/>
                      <a:r>
                        <a:rPr lang="en-US" sz="2000" dirty="0">
                          <a:solidFill>
                            <a:schemeClr val="tx1">
                              <a:lumMod val="75000"/>
                              <a:lumOff val="25000"/>
                            </a:schemeClr>
                          </a:solidFill>
                          <a:latin typeface="Open Sans" pitchFamily="2" charset="0"/>
                          <a:ea typeface="Open Sans" pitchFamily="2" charset="0"/>
                          <a:cs typeface="Open Sans" pitchFamily="2" charset="0"/>
                        </a:rPr>
                        <a:t>Unique identification for beneficiary(primary)</a:t>
                      </a:r>
                      <a:endParaRPr lang="en-IN" sz="2000" dirty="0">
                        <a:solidFill>
                          <a:schemeClr val="tx1">
                            <a:lumMod val="75000"/>
                            <a:lumOff val="25000"/>
                          </a:schemeClr>
                        </a:solidFill>
                        <a:latin typeface="Open Sans" pitchFamily="2" charset="0"/>
                        <a:ea typeface="Open Sans" pitchFamily="2" charset="0"/>
                        <a:cs typeface="Open Sans" pitchFamily="2" charset="0"/>
                      </a:endParaRPr>
                    </a:p>
                  </a:txBody>
                  <a:tcPr/>
                </a:tc>
                <a:extLst>
                  <a:ext uri="{0D108BD9-81ED-4DB2-BD59-A6C34878D82A}">
                    <a16:rowId xmlns:a16="http://schemas.microsoft.com/office/drawing/2014/main" val="1629807838"/>
                  </a:ext>
                </a:extLst>
              </a:tr>
              <a:tr h="370840">
                <a:tc>
                  <a:txBody>
                    <a:bodyPr/>
                    <a:lstStyle/>
                    <a:p>
                      <a:pPr algn="ctr"/>
                      <a:r>
                        <a:rPr lang="en-US" sz="2000" dirty="0">
                          <a:solidFill>
                            <a:schemeClr val="tx1">
                              <a:lumMod val="75000"/>
                              <a:lumOff val="25000"/>
                            </a:schemeClr>
                          </a:solidFill>
                          <a:latin typeface="Open Sans" pitchFamily="2" charset="0"/>
                          <a:ea typeface="Open Sans" pitchFamily="2" charset="0"/>
                          <a:cs typeface="Open Sans" pitchFamily="2" charset="0"/>
                        </a:rPr>
                        <a:t>year</a:t>
                      </a:r>
                      <a:endParaRPr lang="en-IN" sz="2000" dirty="0">
                        <a:solidFill>
                          <a:schemeClr val="tx1">
                            <a:lumMod val="75000"/>
                            <a:lumOff val="25000"/>
                          </a:schemeClr>
                        </a:solidFill>
                        <a:latin typeface="Open Sans" pitchFamily="2" charset="0"/>
                        <a:ea typeface="Open Sans" pitchFamily="2" charset="0"/>
                        <a:cs typeface="Open Sans" pitchFamily="2" charset="0"/>
                      </a:endParaRPr>
                    </a:p>
                  </a:txBody>
                  <a:tcPr/>
                </a:tc>
                <a:tc>
                  <a:txBody>
                    <a:bodyPr/>
                    <a:lstStyle/>
                    <a:p>
                      <a:pPr algn="ctr"/>
                      <a:r>
                        <a:rPr lang="en-US" sz="2000" dirty="0">
                          <a:solidFill>
                            <a:schemeClr val="tx1">
                              <a:lumMod val="75000"/>
                              <a:lumOff val="25000"/>
                            </a:schemeClr>
                          </a:solidFill>
                          <a:latin typeface="Open Sans" pitchFamily="2" charset="0"/>
                          <a:ea typeface="Open Sans" pitchFamily="2" charset="0"/>
                          <a:cs typeface="Open Sans" pitchFamily="2" charset="0"/>
                        </a:rPr>
                        <a:t>Year of birth</a:t>
                      </a:r>
                      <a:endParaRPr lang="en-IN" sz="2000" dirty="0">
                        <a:solidFill>
                          <a:schemeClr val="tx1">
                            <a:lumMod val="75000"/>
                            <a:lumOff val="25000"/>
                          </a:schemeClr>
                        </a:solidFill>
                        <a:latin typeface="Open Sans" pitchFamily="2" charset="0"/>
                        <a:ea typeface="Open Sans" pitchFamily="2" charset="0"/>
                        <a:cs typeface="Open Sans" pitchFamily="2" charset="0"/>
                      </a:endParaRPr>
                    </a:p>
                  </a:txBody>
                  <a:tcPr/>
                </a:tc>
                <a:extLst>
                  <a:ext uri="{0D108BD9-81ED-4DB2-BD59-A6C34878D82A}">
                    <a16:rowId xmlns:a16="http://schemas.microsoft.com/office/drawing/2014/main" val="4116815587"/>
                  </a:ext>
                </a:extLst>
              </a:tr>
              <a:tr h="370840">
                <a:tc>
                  <a:txBody>
                    <a:bodyPr/>
                    <a:lstStyle/>
                    <a:p>
                      <a:pPr algn="ctr"/>
                      <a:r>
                        <a:rPr lang="en-US" sz="2000" dirty="0">
                          <a:solidFill>
                            <a:schemeClr val="tx1">
                              <a:lumMod val="75000"/>
                              <a:lumOff val="25000"/>
                            </a:schemeClr>
                          </a:solidFill>
                          <a:latin typeface="Open Sans" pitchFamily="2" charset="0"/>
                          <a:ea typeface="Open Sans" pitchFamily="2" charset="0"/>
                          <a:cs typeface="Open Sans" pitchFamily="2" charset="0"/>
                        </a:rPr>
                        <a:t>month</a:t>
                      </a:r>
                      <a:endParaRPr lang="en-IN" sz="2000" dirty="0">
                        <a:solidFill>
                          <a:schemeClr val="tx1">
                            <a:lumMod val="75000"/>
                            <a:lumOff val="25000"/>
                          </a:schemeClr>
                        </a:solidFill>
                        <a:latin typeface="Open Sans" pitchFamily="2" charset="0"/>
                        <a:ea typeface="Open Sans" pitchFamily="2" charset="0"/>
                        <a:cs typeface="Open Sans" pitchFamily="2" charset="0"/>
                      </a:endParaRPr>
                    </a:p>
                  </a:txBody>
                  <a:tcPr/>
                </a:tc>
                <a:tc>
                  <a:txBody>
                    <a:bodyPr/>
                    <a:lstStyle/>
                    <a:p>
                      <a:pPr algn="ctr"/>
                      <a:r>
                        <a:rPr lang="en-US" sz="2000" dirty="0">
                          <a:solidFill>
                            <a:schemeClr val="tx1">
                              <a:lumMod val="75000"/>
                              <a:lumOff val="25000"/>
                            </a:schemeClr>
                          </a:solidFill>
                          <a:latin typeface="Open Sans" pitchFamily="2" charset="0"/>
                          <a:ea typeface="Open Sans" pitchFamily="2" charset="0"/>
                          <a:cs typeface="Open Sans" pitchFamily="2" charset="0"/>
                        </a:rPr>
                        <a:t>Month of birth</a:t>
                      </a:r>
                      <a:endParaRPr lang="en-IN" sz="2000" dirty="0">
                        <a:solidFill>
                          <a:schemeClr val="tx1">
                            <a:lumMod val="75000"/>
                            <a:lumOff val="25000"/>
                          </a:schemeClr>
                        </a:solidFill>
                        <a:latin typeface="Open Sans" pitchFamily="2" charset="0"/>
                        <a:ea typeface="Open Sans" pitchFamily="2" charset="0"/>
                        <a:cs typeface="Open Sans" pitchFamily="2" charset="0"/>
                      </a:endParaRPr>
                    </a:p>
                  </a:txBody>
                  <a:tcPr/>
                </a:tc>
                <a:extLst>
                  <a:ext uri="{0D108BD9-81ED-4DB2-BD59-A6C34878D82A}">
                    <a16:rowId xmlns:a16="http://schemas.microsoft.com/office/drawing/2014/main" val="2440711982"/>
                  </a:ext>
                </a:extLst>
              </a:tr>
              <a:tr h="370840">
                <a:tc>
                  <a:txBody>
                    <a:bodyPr/>
                    <a:lstStyle/>
                    <a:p>
                      <a:pPr algn="ctr"/>
                      <a:r>
                        <a:rPr lang="en-US" sz="2000" dirty="0">
                          <a:solidFill>
                            <a:schemeClr val="tx1">
                              <a:lumMod val="75000"/>
                              <a:lumOff val="25000"/>
                            </a:schemeClr>
                          </a:solidFill>
                          <a:latin typeface="Open Sans" pitchFamily="2" charset="0"/>
                          <a:ea typeface="Open Sans" pitchFamily="2" charset="0"/>
                          <a:cs typeface="Open Sans" pitchFamily="2" charset="0"/>
                        </a:rPr>
                        <a:t>date</a:t>
                      </a:r>
                      <a:endParaRPr lang="en-IN" sz="2000" dirty="0">
                        <a:solidFill>
                          <a:schemeClr val="tx1">
                            <a:lumMod val="75000"/>
                            <a:lumOff val="25000"/>
                          </a:schemeClr>
                        </a:solidFill>
                        <a:latin typeface="Open Sans" pitchFamily="2" charset="0"/>
                        <a:ea typeface="Open Sans" pitchFamily="2" charset="0"/>
                        <a:cs typeface="Open Sans" pitchFamily="2" charset="0"/>
                      </a:endParaRPr>
                    </a:p>
                  </a:txBody>
                  <a:tcPr/>
                </a:tc>
                <a:tc>
                  <a:txBody>
                    <a:bodyPr/>
                    <a:lstStyle/>
                    <a:p>
                      <a:pPr algn="ctr"/>
                      <a:r>
                        <a:rPr lang="en-US" sz="2000" dirty="0">
                          <a:solidFill>
                            <a:schemeClr val="tx1">
                              <a:lumMod val="75000"/>
                              <a:lumOff val="25000"/>
                            </a:schemeClr>
                          </a:solidFill>
                          <a:latin typeface="Open Sans" pitchFamily="2" charset="0"/>
                          <a:ea typeface="Open Sans" pitchFamily="2" charset="0"/>
                          <a:cs typeface="Open Sans" pitchFamily="2" charset="0"/>
                        </a:rPr>
                        <a:t>Date of birth</a:t>
                      </a:r>
                      <a:endParaRPr lang="en-IN" sz="2000" dirty="0">
                        <a:solidFill>
                          <a:schemeClr val="tx1">
                            <a:lumMod val="75000"/>
                            <a:lumOff val="25000"/>
                          </a:schemeClr>
                        </a:solidFill>
                        <a:latin typeface="Open Sans" pitchFamily="2" charset="0"/>
                        <a:ea typeface="Open Sans" pitchFamily="2" charset="0"/>
                        <a:cs typeface="Open Sans" pitchFamily="2" charset="0"/>
                      </a:endParaRPr>
                    </a:p>
                  </a:txBody>
                  <a:tcPr/>
                </a:tc>
                <a:extLst>
                  <a:ext uri="{0D108BD9-81ED-4DB2-BD59-A6C34878D82A}">
                    <a16:rowId xmlns:a16="http://schemas.microsoft.com/office/drawing/2014/main" val="3574296652"/>
                  </a:ext>
                </a:extLst>
              </a:tr>
              <a:tr h="370840">
                <a:tc>
                  <a:txBody>
                    <a:bodyPr/>
                    <a:lstStyle/>
                    <a:p>
                      <a:pPr algn="ctr"/>
                      <a:r>
                        <a:rPr lang="en-US" sz="2000" dirty="0">
                          <a:solidFill>
                            <a:schemeClr val="tx1">
                              <a:lumMod val="75000"/>
                              <a:lumOff val="25000"/>
                            </a:schemeClr>
                          </a:solidFill>
                          <a:latin typeface="Open Sans" pitchFamily="2" charset="0"/>
                          <a:ea typeface="Open Sans" pitchFamily="2" charset="0"/>
                          <a:cs typeface="Open Sans" pitchFamily="2" charset="0"/>
                        </a:rPr>
                        <a:t>children</a:t>
                      </a:r>
                      <a:endParaRPr lang="en-IN" sz="2000" dirty="0">
                        <a:solidFill>
                          <a:schemeClr val="tx1">
                            <a:lumMod val="75000"/>
                            <a:lumOff val="25000"/>
                          </a:schemeClr>
                        </a:solidFill>
                        <a:latin typeface="Open Sans" pitchFamily="2" charset="0"/>
                        <a:ea typeface="Open Sans" pitchFamily="2" charset="0"/>
                        <a:cs typeface="Open Sans" pitchFamily="2" charset="0"/>
                      </a:endParaRPr>
                    </a:p>
                  </a:txBody>
                  <a:tcPr/>
                </a:tc>
                <a:tc>
                  <a:txBody>
                    <a:bodyPr/>
                    <a:lstStyle/>
                    <a:p>
                      <a:pPr algn="ctr"/>
                      <a:r>
                        <a:rPr lang="en-US" sz="2000" dirty="0">
                          <a:solidFill>
                            <a:schemeClr val="tx1">
                              <a:lumMod val="75000"/>
                              <a:lumOff val="25000"/>
                            </a:schemeClr>
                          </a:solidFill>
                          <a:latin typeface="Open Sans" pitchFamily="2" charset="0"/>
                          <a:ea typeface="Open Sans" pitchFamily="2" charset="0"/>
                          <a:cs typeface="Open Sans" pitchFamily="2" charset="0"/>
                        </a:rPr>
                        <a:t>No. of children as dependents</a:t>
                      </a:r>
                      <a:endParaRPr lang="en-IN" sz="2000" dirty="0">
                        <a:solidFill>
                          <a:schemeClr val="tx1">
                            <a:lumMod val="75000"/>
                            <a:lumOff val="25000"/>
                          </a:schemeClr>
                        </a:solidFill>
                        <a:latin typeface="Open Sans" pitchFamily="2" charset="0"/>
                        <a:ea typeface="Open Sans" pitchFamily="2" charset="0"/>
                        <a:cs typeface="Open Sans" pitchFamily="2" charset="0"/>
                      </a:endParaRPr>
                    </a:p>
                  </a:txBody>
                  <a:tcPr/>
                </a:tc>
                <a:extLst>
                  <a:ext uri="{0D108BD9-81ED-4DB2-BD59-A6C34878D82A}">
                    <a16:rowId xmlns:a16="http://schemas.microsoft.com/office/drawing/2014/main" val="3846146433"/>
                  </a:ext>
                </a:extLst>
              </a:tr>
              <a:tr h="370840">
                <a:tc>
                  <a:txBody>
                    <a:bodyPr/>
                    <a:lstStyle/>
                    <a:p>
                      <a:pPr algn="ctr"/>
                      <a:r>
                        <a:rPr lang="en-US" sz="2000" dirty="0">
                          <a:solidFill>
                            <a:schemeClr val="tx1">
                              <a:lumMod val="75000"/>
                              <a:lumOff val="25000"/>
                            </a:schemeClr>
                          </a:solidFill>
                          <a:latin typeface="Open Sans" pitchFamily="2" charset="0"/>
                          <a:ea typeface="Open Sans" pitchFamily="2" charset="0"/>
                          <a:cs typeface="Open Sans" pitchFamily="2" charset="0"/>
                        </a:rPr>
                        <a:t>charges</a:t>
                      </a:r>
                      <a:endParaRPr lang="en-IN" sz="2000" dirty="0">
                        <a:solidFill>
                          <a:schemeClr val="tx1">
                            <a:lumMod val="75000"/>
                            <a:lumOff val="25000"/>
                          </a:schemeClr>
                        </a:solidFill>
                        <a:latin typeface="Open Sans" pitchFamily="2" charset="0"/>
                        <a:ea typeface="Open Sans" pitchFamily="2" charset="0"/>
                        <a:cs typeface="Open Sans" pitchFamily="2" charset="0"/>
                      </a:endParaRPr>
                    </a:p>
                  </a:txBody>
                  <a:tcPr/>
                </a:tc>
                <a:tc>
                  <a:txBody>
                    <a:bodyPr/>
                    <a:lstStyle/>
                    <a:p>
                      <a:pPr algn="ctr"/>
                      <a:r>
                        <a:rPr lang="en-US" sz="2000" dirty="0">
                          <a:solidFill>
                            <a:schemeClr val="tx1">
                              <a:lumMod val="75000"/>
                              <a:lumOff val="25000"/>
                            </a:schemeClr>
                          </a:solidFill>
                          <a:latin typeface="Open Sans" pitchFamily="2" charset="0"/>
                          <a:ea typeface="Open Sans" pitchFamily="2" charset="0"/>
                          <a:cs typeface="Open Sans" pitchFamily="2" charset="0"/>
                        </a:rPr>
                        <a:t>Hospitalization cost</a:t>
                      </a:r>
                      <a:endParaRPr lang="en-IN" sz="2000" dirty="0">
                        <a:solidFill>
                          <a:schemeClr val="tx1">
                            <a:lumMod val="75000"/>
                            <a:lumOff val="25000"/>
                          </a:schemeClr>
                        </a:solidFill>
                        <a:latin typeface="Open Sans" pitchFamily="2" charset="0"/>
                        <a:ea typeface="Open Sans" pitchFamily="2" charset="0"/>
                        <a:cs typeface="Open Sans" pitchFamily="2" charset="0"/>
                      </a:endParaRPr>
                    </a:p>
                  </a:txBody>
                  <a:tcPr/>
                </a:tc>
                <a:extLst>
                  <a:ext uri="{0D108BD9-81ED-4DB2-BD59-A6C34878D82A}">
                    <a16:rowId xmlns:a16="http://schemas.microsoft.com/office/drawing/2014/main" val="3690255602"/>
                  </a:ext>
                </a:extLst>
              </a:tr>
              <a:tr h="370840">
                <a:tc>
                  <a:txBody>
                    <a:bodyPr/>
                    <a:lstStyle/>
                    <a:p>
                      <a:pPr algn="ctr"/>
                      <a:r>
                        <a:rPr lang="en-US" sz="2000" dirty="0">
                          <a:solidFill>
                            <a:schemeClr val="tx1">
                              <a:lumMod val="75000"/>
                              <a:lumOff val="25000"/>
                            </a:schemeClr>
                          </a:solidFill>
                          <a:latin typeface="Open Sans" pitchFamily="2" charset="0"/>
                          <a:ea typeface="Open Sans" pitchFamily="2" charset="0"/>
                          <a:cs typeface="Open Sans" pitchFamily="2" charset="0"/>
                        </a:rPr>
                        <a:t>Hospital tier</a:t>
                      </a:r>
                      <a:endParaRPr lang="en-IN" sz="2000" dirty="0">
                        <a:solidFill>
                          <a:schemeClr val="tx1">
                            <a:lumMod val="75000"/>
                            <a:lumOff val="25000"/>
                          </a:schemeClr>
                        </a:solidFill>
                        <a:latin typeface="Open Sans" pitchFamily="2" charset="0"/>
                        <a:ea typeface="Open Sans" pitchFamily="2" charset="0"/>
                        <a:cs typeface="Open Sans" pitchFamily="2" charset="0"/>
                      </a:endParaRPr>
                    </a:p>
                  </a:txBody>
                  <a:tcPr/>
                </a:tc>
                <a:tc>
                  <a:txBody>
                    <a:bodyPr/>
                    <a:lstStyle/>
                    <a:p>
                      <a:pPr algn="ctr"/>
                      <a:r>
                        <a:rPr lang="en-US" sz="2000" dirty="0">
                          <a:solidFill>
                            <a:schemeClr val="tx1">
                              <a:lumMod val="75000"/>
                              <a:lumOff val="25000"/>
                            </a:schemeClr>
                          </a:solidFill>
                          <a:latin typeface="Open Sans"/>
                          <a:ea typeface="Open Sans"/>
                          <a:cs typeface="Open Sans"/>
                        </a:rPr>
                        <a:t>Level of hospital, tier-1 being the best</a:t>
                      </a:r>
                      <a:endParaRPr lang="en-IN" sz="2000" dirty="0">
                        <a:solidFill>
                          <a:schemeClr val="tx1">
                            <a:lumMod val="75000"/>
                            <a:lumOff val="25000"/>
                          </a:schemeClr>
                        </a:solidFill>
                        <a:latin typeface="Open Sans" pitchFamily="2" charset="0"/>
                        <a:ea typeface="Open Sans" pitchFamily="2" charset="0"/>
                        <a:cs typeface="Open Sans" pitchFamily="2" charset="0"/>
                      </a:endParaRPr>
                    </a:p>
                  </a:txBody>
                  <a:tcPr/>
                </a:tc>
                <a:extLst>
                  <a:ext uri="{0D108BD9-81ED-4DB2-BD59-A6C34878D82A}">
                    <a16:rowId xmlns:a16="http://schemas.microsoft.com/office/drawing/2014/main" val="665719370"/>
                  </a:ext>
                </a:extLst>
              </a:tr>
              <a:tr h="370840">
                <a:tc>
                  <a:txBody>
                    <a:bodyPr/>
                    <a:lstStyle/>
                    <a:p>
                      <a:pPr algn="ctr"/>
                      <a:r>
                        <a:rPr lang="en-US" sz="2000" dirty="0">
                          <a:solidFill>
                            <a:schemeClr val="tx1">
                              <a:lumMod val="75000"/>
                              <a:lumOff val="25000"/>
                            </a:schemeClr>
                          </a:solidFill>
                          <a:latin typeface="Open Sans" pitchFamily="2" charset="0"/>
                          <a:ea typeface="Open Sans" pitchFamily="2" charset="0"/>
                          <a:cs typeface="Open Sans" pitchFamily="2" charset="0"/>
                        </a:rPr>
                        <a:t>City tier</a:t>
                      </a:r>
                      <a:endParaRPr lang="en-IN" sz="2000" dirty="0">
                        <a:solidFill>
                          <a:schemeClr val="tx1">
                            <a:lumMod val="75000"/>
                            <a:lumOff val="25000"/>
                          </a:schemeClr>
                        </a:solidFill>
                        <a:latin typeface="Open Sans" pitchFamily="2" charset="0"/>
                        <a:ea typeface="Open Sans" pitchFamily="2" charset="0"/>
                        <a:cs typeface="Open Sans" pitchFamily="2" charset="0"/>
                      </a:endParaRPr>
                    </a:p>
                  </a:txBody>
                  <a:tcPr/>
                </a:tc>
                <a:tc>
                  <a:txBody>
                    <a:bodyPr/>
                    <a:lstStyle/>
                    <a:p>
                      <a:pPr algn="ctr"/>
                      <a:r>
                        <a:rPr lang="en-IN" sz="2000" b="0" i="0" u="none" strike="noStrike" cap="none" dirty="0">
                          <a:solidFill>
                            <a:schemeClr val="tx1">
                              <a:lumMod val="75000"/>
                              <a:lumOff val="25000"/>
                            </a:schemeClr>
                          </a:solidFill>
                          <a:effectLst/>
                          <a:latin typeface="Open Sans"/>
                          <a:ea typeface="Open Sans"/>
                          <a:cs typeface="Open Sans"/>
                          <a:sym typeface="Arial"/>
                        </a:rPr>
                        <a:t>Level of city per government document</a:t>
                      </a:r>
                      <a:r>
                        <a:rPr lang="en-IN" sz="2000" b="0" i="0" u="none" strike="noStrike" cap="none" dirty="0">
                          <a:solidFill>
                            <a:schemeClr val="tx1">
                              <a:lumMod val="75000"/>
                              <a:lumOff val="25000"/>
                            </a:schemeClr>
                          </a:solidFill>
                          <a:effectLst/>
                          <a:latin typeface="Open Sans"/>
                          <a:ea typeface="Open Sans"/>
                          <a:cs typeface="Open Sans"/>
                        </a:rPr>
                        <a:t>, tier-1</a:t>
                      </a:r>
                      <a:r>
                        <a:rPr lang="en-IN" sz="2000" b="0" i="0" u="none" strike="noStrike" cap="none" dirty="0">
                          <a:solidFill>
                            <a:schemeClr val="tx1">
                              <a:lumMod val="75000"/>
                              <a:lumOff val="25000"/>
                            </a:schemeClr>
                          </a:solidFill>
                          <a:effectLst/>
                          <a:latin typeface="Open Sans"/>
                          <a:ea typeface="Open Sans"/>
                          <a:cs typeface="Open Sans"/>
                          <a:sym typeface="Arial"/>
                        </a:rPr>
                        <a:t> referring to the most developed</a:t>
                      </a:r>
                      <a:endParaRPr lang="en-IN" sz="2000" dirty="0">
                        <a:solidFill>
                          <a:schemeClr val="tx1">
                            <a:lumMod val="75000"/>
                            <a:lumOff val="25000"/>
                          </a:schemeClr>
                        </a:solidFill>
                        <a:latin typeface="Open Sans"/>
                        <a:ea typeface="Open Sans"/>
                        <a:cs typeface="Open Sans"/>
                      </a:endParaRPr>
                    </a:p>
                  </a:txBody>
                  <a:tcPr/>
                </a:tc>
                <a:extLst>
                  <a:ext uri="{0D108BD9-81ED-4DB2-BD59-A6C34878D82A}">
                    <a16:rowId xmlns:a16="http://schemas.microsoft.com/office/drawing/2014/main" val="1513789985"/>
                  </a:ext>
                </a:extLst>
              </a:tr>
              <a:tr h="370840">
                <a:tc>
                  <a:txBody>
                    <a:bodyPr/>
                    <a:lstStyle/>
                    <a:p>
                      <a:pPr algn="ctr"/>
                      <a:r>
                        <a:rPr lang="en-US" sz="2000" dirty="0">
                          <a:solidFill>
                            <a:schemeClr val="tx1">
                              <a:lumMod val="75000"/>
                              <a:lumOff val="25000"/>
                            </a:schemeClr>
                          </a:solidFill>
                          <a:latin typeface="Open Sans" pitchFamily="2" charset="0"/>
                          <a:ea typeface="Open Sans" pitchFamily="2" charset="0"/>
                          <a:cs typeface="Open Sans" pitchFamily="2" charset="0"/>
                        </a:rPr>
                        <a:t>State ID</a:t>
                      </a:r>
                      <a:endParaRPr lang="en-IN" sz="2000" dirty="0">
                        <a:solidFill>
                          <a:schemeClr val="tx1">
                            <a:lumMod val="75000"/>
                            <a:lumOff val="25000"/>
                          </a:schemeClr>
                        </a:solidFill>
                        <a:latin typeface="Open Sans" pitchFamily="2" charset="0"/>
                        <a:ea typeface="Open Sans" pitchFamily="2" charset="0"/>
                        <a:cs typeface="Open Sans" pitchFamily="2" charset="0"/>
                      </a:endParaRPr>
                    </a:p>
                  </a:txBody>
                  <a:tcPr/>
                </a:tc>
                <a:tc>
                  <a:txBody>
                    <a:bodyPr/>
                    <a:lstStyle/>
                    <a:p>
                      <a:pPr algn="ctr"/>
                      <a:r>
                        <a:rPr lang="en-US" sz="2000" dirty="0">
                          <a:solidFill>
                            <a:schemeClr val="tx1">
                              <a:lumMod val="75000"/>
                              <a:lumOff val="25000"/>
                            </a:schemeClr>
                          </a:solidFill>
                          <a:latin typeface="Open Sans" pitchFamily="2" charset="0"/>
                          <a:ea typeface="Open Sans" pitchFamily="2" charset="0"/>
                          <a:cs typeface="Open Sans" pitchFamily="2" charset="0"/>
                        </a:rPr>
                        <a:t>ID of the state</a:t>
                      </a:r>
                      <a:endParaRPr lang="en-IN" sz="2000" dirty="0">
                        <a:solidFill>
                          <a:schemeClr val="tx1">
                            <a:lumMod val="75000"/>
                            <a:lumOff val="25000"/>
                          </a:schemeClr>
                        </a:solidFill>
                        <a:latin typeface="Open Sans" pitchFamily="2" charset="0"/>
                        <a:ea typeface="Open Sans" pitchFamily="2" charset="0"/>
                        <a:cs typeface="Open Sans" pitchFamily="2" charset="0"/>
                      </a:endParaRPr>
                    </a:p>
                  </a:txBody>
                  <a:tcPr/>
                </a:tc>
                <a:extLst>
                  <a:ext uri="{0D108BD9-81ED-4DB2-BD59-A6C34878D82A}">
                    <a16:rowId xmlns:a16="http://schemas.microsoft.com/office/drawing/2014/main" val="201607083"/>
                  </a:ext>
                </a:extLst>
              </a:tr>
            </a:tbl>
          </a:graphicData>
        </a:graphic>
      </p:graphicFrame>
    </p:spTree>
    <p:custDataLst>
      <p:tags r:id="rId1"/>
    </p:custDataLst>
    <p:extLst>
      <p:ext uri="{BB962C8B-B14F-4D97-AF65-F5344CB8AC3E}">
        <p14:creationId xmlns:p14="http://schemas.microsoft.com/office/powerpoint/2010/main" val="4045485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A7348-E081-55A2-1DDC-1F46F68ABE23}"/>
              </a:ext>
            </a:extLst>
          </p:cNvPr>
          <p:cNvSpPr>
            <a:spLocks noGrp="1"/>
          </p:cNvSpPr>
          <p:nvPr>
            <p:ph type="title"/>
          </p:nvPr>
        </p:nvSpPr>
        <p:spPr/>
        <p:txBody>
          <a:bodyPr/>
          <a:lstStyle/>
          <a:p>
            <a:r>
              <a:rPr lang="en-US" dirty="0"/>
              <a:t>Dataset Snapshot</a:t>
            </a:r>
            <a:endParaRPr lang="en-IN" dirty="0"/>
          </a:p>
        </p:txBody>
      </p:sp>
      <p:sp>
        <p:nvSpPr>
          <p:cNvPr id="9" name="TextBox 8">
            <a:extLst>
              <a:ext uri="{FF2B5EF4-FFF2-40B4-BE49-F238E27FC236}">
                <a16:creationId xmlns:a16="http://schemas.microsoft.com/office/drawing/2014/main" id="{2314D7E2-6DFC-B6C3-5E62-137BCB43E5E6}"/>
              </a:ext>
            </a:extLst>
          </p:cNvPr>
          <p:cNvSpPr txBox="1"/>
          <p:nvPr/>
        </p:nvSpPr>
        <p:spPr>
          <a:xfrm>
            <a:off x="5307496" y="1669776"/>
            <a:ext cx="5300697" cy="430887"/>
          </a:xfrm>
          <a:prstGeom prst="rect">
            <a:avLst/>
          </a:prstGeom>
          <a:noFill/>
        </p:spPr>
        <p:txBody>
          <a:bodyPr wrap="square" rtlCol="0">
            <a:spAutoFit/>
          </a:bodyPr>
          <a:lstStyle/>
          <a:p>
            <a:pPr algn="ctr"/>
            <a:r>
              <a:rPr lang="en-IN" sz="2200" b="1" dirty="0">
                <a:solidFill>
                  <a:schemeClr val="tx1">
                    <a:lumMod val="75000"/>
                    <a:lumOff val="25000"/>
                  </a:schemeClr>
                </a:solidFill>
                <a:effectLst/>
                <a:latin typeface="Open Sans" pitchFamily="2" charset="0"/>
                <a:ea typeface="Open Sans" pitchFamily="2" charset="0"/>
                <a:cs typeface="Open Sans" pitchFamily="2" charset="0"/>
              </a:rPr>
              <a:t>Medical Examinations.xlsx</a:t>
            </a:r>
            <a:endParaRPr lang="en-IN" sz="2200" b="1" dirty="0">
              <a:solidFill>
                <a:schemeClr val="tx1">
                  <a:lumMod val="75000"/>
                  <a:lumOff val="25000"/>
                </a:schemeClr>
              </a:solidFill>
              <a:latin typeface="Open Sans" pitchFamily="2" charset="0"/>
              <a:ea typeface="Open Sans" pitchFamily="2" charset="0"/>
              <a:cs typeface="Open Sans" pitchFamily="2" charset="0"/>
            </a:endParaRPr>
          </a:p>
        </p:txBody>
      </p:sp>
      <p:pic>
        <p:nvPicPr>
          <p:cNvPr id="5" name="Picture 4">
            <a:extLst>
              <a:ext uri="{FF2B5EF4-FFF2-40B4-BE49-F238E27FC236}">
                <a16:creationId xmlns:a16="http://schemas.microsoft.com/office/drawing/2014/main" id="{EBDC1C70-2E79-6DC5-EABA-DE48D77376DC}"/>
              </a:ext>
            </a:extLst>
          </p:cNvPr>
          <p:cNvPicPr>
            <a:picLocks noChangeAspect="1"/>
          </p:cNvPicPr>
          <p:nvPr/>
        </p:nvPicPr>
        <p:blipFill>
          <a:blip r:embed="rId3"/>
          <a:stretch>
            <a:fillRect/>
          </a:stretch>
        </p:blipFill>
        <p:spPr>
          <a:xfrm>
            <a:off x="1585594" y="2466975"/>
            <a:ext cx="13084812" cy="5345182"/>
          </a:xfrm>
          <a:prstGeom prst="rect">
            <a:avLst/>
          </a:prstGeom>
          <a:ln>
            <a:solidFill>
              <a:schemeClr val="tx1">
                <a:lumMod val="75000"/>
                <a:lumOff val="25000"/>
              </a:schemeClr>
            </a:solidFill>
          </a:ln>
        </p:spPr>
      </p:pic>
      <p:sp>
        <p:nvSpPr>
          <p:cNvPr id="8" name="Brandline_LVC">
            <a:extLst>
              <a:ext uri="{FF2B5EF4-FFF2-40B4-BE49-F238E27FC236}">
                <a16:creationId xmlns:a16="http://schemas.microsoft.com/office/drawing/2014/main" id="{8EA1A15E-97ED-A86F-671B-359200EFCD5E}"/>
              </a:ext>
            </a:extLst>
          </p:cNvPr>
          <p:cNvSpPr/>
          <p:nvPr/>
        </p:nvSpPr>
        <p:spPr>
          <a:xfrm>
            <a:off x="6172200" y="816324"/>
            <a:ext cx="3913267"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ustDataLst>
      <p:tags r:id="rId1"/>
    </p:custDataLst>
    <p:extLst>
      <p:ext uri="{BB962C8B-B14F-4D97-AF65-F5344CB8AC3E}">
        <p14:creationId xmlns:p14="http://schemas.microsoft.com/office/powerpoint/2010/main" val="628899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7F012-CEE7-1364-FC89-A8CFB15E6601}"/>
              </a:ext>
            </a:extLst>
          </p:cNvPr>
          <p:cNvSpPr>
            <a:spLocks noGrp="1"/>
          </p:cNvSpPr>
          <p:nvPr>
            <p:ph type="title"/>
          </p:nvPr>
        </p:nvSpPr>
        <p:spPr/>
        <p:txBody>
          <a:bodyPr/>
          <a:lstStyle/>
          <a:p>
            <a:r>
              <a:rPr lang="en-US" dirty="0"/>
              <a:t>Dataset Description</a:t>
            </a:r>
            <a:endParaRPr lang="en-IN" dirty="0"/>
          </a:p>
        </p:txBody>
      </p:sp>
      <p:graphicFrame>
        <p:nvGraphicFramePr>
          <p:cNvPr id="5" name="Table 5">
            <a:extLst>
              <a:ext uri="{FF2B5EF4-FFF2-40B4-BE49-F238E27FC236}">
                <a16:creationId xmlns:a16="http://schemas.microsoft.com/office/drawing/2014/main" id="{84EE6B06-51D1-E41C-BF37-C1CB713CD403}"/>
              </a:ext>
            </a:extLst>
          </p:cNvPr>
          <p:cNvGraphicFramePr>
            <a:graphicFrameLocks noGrp="1"/>
          </p:cNvGraphicFramePr>
          <p:nvPr>
            <p:extLst>
              <p:ext uri="{D42A27DB-BD31-4B8C-83A1-F6EECF244321}">
                <p14:modId xmlns:p14="http://schemas.microsoft.com/office/powerpoint/2010/main" val="1395183903"/>
              </p:ext>
            </p:extLst>
          </p:nvPr>
        </p:nvGraphicFramePr>
        <p:xfrm>
          <a:off x="1859353" y="2529840"/>
          <a:ext cx="12537294" cy="4175760"/>
        </p:xfrm>
        <a:graphic>
          <a:graphicData uri="http://schemas.openxmlformats.org/drawingml/2006/table">
            <a:tbl>
              <a:tblPr firstRow="1" bandRow="1">
                <a:tableStyleId>{5C22544A-7EE6-4342-B048-85BDC9FD1C3A}</a:tableStyleId>
              </a:tblPr>
              <a:tblGrid>
                <a:gridCol w="3714750">
                  <a:extLst>
                    <a:ext uri="{9D8B030D-6E8A-4147-A177-3AD203B41FA5}">
                      <a16:colId xmlns:a16="http://schemas.microsoft.com/office/drawing/2014/main" val="508662447"/>
                    </a:ext>
                  </a:extLst>
                </a:gridCol>
                <a:gridCol w="8822544">
                  <a:extLst>
                    <a:ext uri="{9D8B030D-6E8A-4147-A177-3AD203B41FA5}">
                      <a16:colId xmlns:a16="http://schemas.microsoft.com/office/drawing/2014/main" val="1306049381"/>
                    </a:ext>
                  </a:extLst>
                </a:gridCol>
              </a:tblGrid>
              <a:tr h="370840">
                <a:tc>
                  <a:txBody>
                    <a:bodyPr/>
                    <a:lstStyle/>
                    <a:p>
                      <a:pPr algn="ctr"/>
                      <a:r>
                        <a:rPr lang="en-US" sz="2000" dirty="0">
                          <a:solidFill>
                            <a:schemeClr val="bg1"/>
                          </a:solidFill>
                          <a:latin typeface="Open Sans"/>
                          <a:ea typeface="Open Sans"/>
                          <a:cs typeface="Open Sans"/>
                        </a:rPr>
                        <a:t>Variables</a:t>
                      </a:r>
                      <a:endParaRPr lang="en-IN" sz="2000" dirty="0">
                        <a:solidFill>
                          <a:schemeClr val="bg1"/>
                        </a:solidFill>
                        <a:latin typeface="Open Sans"/>
                        <a:ea typeface="Open Sans"/>
                        <a:cs typeface="Open Sans"/>
                      </a:endParaRPr>
                    </a:p>
                  </a:txBody>
                  <a:tcPr/>
                </a:tc>
                <a:tc>
                  <a:txBody>
                    <a:bodyPr/>
                    <a:lstStyle/>
                    <a:p>
                      <a:pPr algn="ctr"/>
                      <a:r>
                        <a:rPr lang="en-US" sz="2000" dirty="0">
                          <a:solidFill>
                            <a:schemeClr val="bg1"/>
                          </a:solidFill>
                          <a:latin typeface="Open Sans"/>
                          <a:ea typeface="Open Sans"/>
                          <a:cs typeface="Open Sans"/>
                        </a:rPr>
                        <a:t>Description</a:t>
                      </a:r>
                      <a:endParaRPr lang="en-IN" sz="2000" dirty="0">
                        <a:solidFill>
                          <a:schemeClr val="bg1"/>
                        </a:solidFill>
                        <a:latin typeface="Open Sans"/>
                        <a:ea typeface="Open Sans"/>
                        <a:cs typeface="Open Sans"/>
                      </a:endParaRPr>
                    </a:p>
                  </a:txBody>
                  <a:tcPr/>
                </a:tc>
                <a:extLst>
                  <a:ext uri="{0D108BD9-81ED-4DB2-BD59-A6C34878D82A}">
                    <a16:rowId xmlns:a16="http://schemas.microsoft.com/office/drawing/2014/main" val="866499416"/>
                  </a:ext>
                </a:extLst>
              </a:tr>
              <a:tr h="370839">
                <a:tc>
                  <a:txBody>
                    <a:bodyPr/>
                    <a:lstStyle/>
                    <a:p>
                      <a:pPr algn="ctr"/>
                      <a:r>
                        <a:rPr lang="en-US" sz="2000" dirty="0">
                          <a:solidFill>
                            <a:schemeClr val="tx1">
                              <a:lumMod val="75000"/>
                              <a:lumOff val="25000"/>
                            </a:schemeClr>
                          </a:solidFill>
                          <a:latin typeface="Open Sans" pitchFamily="2" charset="0"/>
                          <a:ea typeface="Open Sans" pitchFamily="2" charset="0"/>
                          <a:cs typeface="Open Sans" pitchFamily="2" charset="0"/>
                        </a:rPr>
                        <a:t>Customer ID</a:t>
                      </a:r>
                    </a:p>
                  </a:txBody>
                  <a:tcPr/>
                </a:tc>
                <a:tc>
                  <a:txBody>
                    <a:bodyPr/>
                    <a:lstStyle/>
                    <a:p>
                      <a:pPr algn="ctr"/>
                      <a:r>
                        <a:rPr lang="en-US" sz="2000" dirty="0">
                          <a:solidFill>
                            <a:schemeClr val="tx1">
                              <a:lumMod val="75000"/>
                              <a:lumOff val="25000"/>
                            </a:schemeClr>
                          </a:solidFill>
                          <a:latin typeface="Open Sans" pitchFamily="2" charset="0"/>
                          <a:ea typeface="Open Sans" pitchFamily="2" charset="0"/>
                          <a:cs typeface="Open Sans" pitchFamily="2" charset="0"/>
                        </a:rPr>
                        <a:t>Unique identification for beneficiary(primary)</a:t>
                      </a:r>
                      <a:endParaRPr lang="en-IN" sz="2000" dirty="0">
                        <a:solidFill>
                          <a:schemeClr val="tx1">
                            <a:lumMod val="75000"/>
                            <a:lumOff val="25000"/>
                          </a:schemeClr>
                        </a:solidFill>
                        <a:latin typeface="Open Sans" pitchFamily="2" charset="0"/>
                        <a:ea typeface="Open Sans" pitchFamily="2" charset="0"/>
                        <a:cs typeface="Open Sans" pitchFamily="2" charset="0"/>
                      </a:endParaRPr>
                    </a:p>
                  </a:txBody>
                  <a:tcPr/>
                </a:tc>
                <a:extLst>
                  <a:ext uri="{0D108BD9-81ED-4DB2-BD59-A6C34878D82A}">
                    <a16:rowId xmlns:a16="http://schemas.microsoft.com/office/drawing/2014/main" val="1986735428"/>
                  </a:ext>
                </a:extLst>
              </a:tr>
              <a:tr h="370839">
                <a:tc>
                  <a:txBody>
                    <a:bodyPr/>
                    <a:lstStyle/>
                    <a:p>
                      <a:pPr algn="ctr"/>
                      <a:r>
                        <a:rPr lang="en-US" sz="2000" dirty="0">
                          <a:solidFill>
                            <a:schemeClr val="tx1">
                              <a:lumMod val="75000"/>
                              <a:lumOff val="25000"/>
                            </a:schemeClr>
                          </a:solidFill>
                          <a:latin typeface="Open Sans"/>
                          <a:ea typeface="Open Sans"/>
                          <a:cs typeface="Open Sans"/>
                        </a:rPr>
                        <a:t>BMI</a:t>
                      </a:r>
                      <a:endParaRPr lang="en-IN" sz="2000" dirty="0">
                        <a:solidFill>
                          <a:schemeClr val="tx1">
                            <a:lumMod val="75000"/>
                            <a:lumOff val="25000"/>
                          </a:schemeClr>
                        </a:solidFill>
                        <a:latin typeface="Open Sans"/>
                        <a:ea typeface="Open Sans"/>
                        <a:cs typeface="Open Sans"/>
                      </a:endParaRPr>
                    </a:p>
                  </a:txBody>
                  <a:tcPr/>
                </a:tc>
                <a:tc>
                  <a:txBody>
                    <a:bodyPr/>
                    <a:lstStyle/>
                    <a:p>
                      <a:pPr algn="ctr"/>
                      <a:r>
                        <a:rPr lang="en-IN" sz="2000" b="0" i="0" u="none" strike="noStrike" cap="none" dirty="0">
                          <a:solidFill>
                            <a:schemeClr val="tx1">
                              <a:lumMod val="75000"/>
                              <a:lumOff val="25000"/>
                            </a:schemeClr>
                          </a:solidFill>
                          <a:effectLst/>
                          <a:latin typeface="Open Sans"/>
                          <a:ea typeface="Open Sans"/>
                          <a:cs typeface="Open Sans"/>
                          <a:sym typeface="Arial"/>
                        </a:rPr>
                        <a:t>Shows the body mass index of the individual (BMI measures body fat based on height and weight) </a:t>
                      </a:r>
                      <a:endParaRPr lang="en-IN" sz="2000" b="0" dirty="0">
                        <a:solidFill>
                          <a:schemeClr val="tx1">
                            <a:lumMod val="75000"/>
                            <a:lumOff val="25000"/>
                          </a:schemeClr>
                        </a:solidFill>
                        <a:latin typeface="Open Sans"/>
                        <a:ea typeface="Open Sans"/>
                        <a:cs typeface="Open Sans"/>
                      </a:endParaRPr>
                    </a:p>
                  </a:txBody>
                  <a:tcPr/>
                </a:tc>
                <a:extLst>
                  <a:ext uri="{0D108BD9-81ED-4DB2-BD59-A6C34878D82A}">
                    <a16:rowId xmlns:a16="http://schemas.microsoft.com/office/drawing/2014/main" val="3640599074"/>
                  </a:ext>
                </a:extLst>
              </a:tr>
              <a:tr h="370839">
                <a:tc>
                  <a:txBody>
                    <a:bodyPr/>
                    <a:lstStyle/>
                    <a:p>
                      <a:pPr algn="ctr"/>
                      <a:r>
                        <a:rPr lang="en-US" sz="2000" dirty="0">
                          <a:solidFill>
                            <a:schemeClr val="tx1">
                              <a:lumMod val="75000"/>
                              <a:lumOff val="25000"/>
                            </a:schemeClr>
                          </a:solidFill>
                          <a:latin typeface="Open Sans"/>
                          <a:ea typeface="Open Sans"/>
                          <a:cs typeface="Open Sans"/>
                        </a:rPr>
                        <a:t>HBA1C</a:t>
                      </a:r>
                      <a:endParaRPr lang="en-IN" sz="2000" dirty="0">
                        <a:solidFill>
                          <a:schemeClr val="tx1">
                            <a:lumMod val="75000"/>
                            <a:lumOff val="25000"/>
                          </a:schemeClr>
                        </a:solidFill>
                        <a:latin typeface="Open Sans"/>
                        <a:ea typeface="Open Sans"/>
                        <a:cs typeface="Open Sans"/>
                      </a:endParaRPr>
                    </a:p>
                  </a:txBody>
                  <a:tcPr/>
                </a:tc>
                <a:tc>
                  <a:txBody>
                    <a:bodyPr/>
                    <a:lstStyle/>
                    <a:p>
                      <a:pPr algn="ctr"/>
                      <a:r>
                        <a:rPr lang="en-IN" sz="2000" b="0" i="0" u="none" strike="noStrike" cap="none" dirty="0">
                          <a:solidFill>
                            <a:schemeClr val="tx1">
                              <a:lumMod val="75000"/>
                              <a:lumOff val="25000"/>
                            </a:schemeClr>
                          </a:solidFill>
                          <a:effectLst/>
                          <a:latin typeface="Open Sans"/>
                          <a:ea typeface="Open Sans"/>
                          <a:cs typeface="Open Sans"/>
                          <a:sym typeface="Arial"/>
                        </a:rPr>
                        <a:t>Shows the HBA1C report (HBA1C measures the amount of sugar in the blood (glucose), where HBA1C greater than 6.5 is considered diabetic</a:t>
                      </a:r>
                      <a:endParaRPr lang="en-IN" sz="2000" dirty="0">
                        <a:solidFill>
                          <a:schemeClr val="tx1">
                            <a:lumMod val="75000"/>
                            <a:lumOff val="25000"/>
                          </a:schemeClr>
                        </a:solidFill>
                        <a:latin typeface="Open Sans"/>
                        <a:ea typeface="Open Sans"/>
                        <a:cs typeface="Open Sans"/>
                      </a:endParaRPr>
                    </a:p>
                  </a:txBody>
                  <a:tcPr/>
                </a:tc>
                <a:extLst>
                  <a:ext uri="{0D108BD9-81ED-4DB2-BD59-A6C34878D82A}">
                    <a16:rowId xmlns:a16="http://schemas.microsoft.com/office/drawing/2014/main" val="1081307067"/>
                  </a:ext>
                </a:extLst>
              </a:tr>
              <a:tr h="370839">
                <a:tc>
                  <a:txBody>
                    <a:bodyPr/>
                    <a:lstStyle/>
                    <a:p>
                      <a:pPr algn="ctr"/>
                      <a:r>
                        <a:rPr lang="en-US" sz="2000" dirty="0">
                          <a:solidFill>
                            <a:schemeClr val="tx1">
                              <a:lumMod val="75000"/>
                              <a:lumOff val="25000"/>
                            </a:schemeClr>
                          </a:solidFill>
                          <a:latin typeface="Open Sans"/>
                          <a:ea typeface="Open Sans"/>
                          <a:cs typeface="Open Sans"/>
                        </a:rPr>
                        <a:t>Heart Issues</a:t>
                      </a:r>
                      <a:endParaRPr lang="en-IN" sz="2000" dirty="0">
                        <a:solidFill>
                          <a:schemeClr val="tx1">
                            <a:lumMod val="75000"/>
                            <a:lumOff val="25000"/>
                          </a:schemeClr>
                        </a:solidFill>
                        <a:latin typeface="Open Sans"/>
                        <a:ea typeface="Open Sans"/>
                        <a:cs typeface="Open Sans"/>
                      </a:endParaRPr>
                    </a:p>
                  </a:txBody>
                  <a:tcPr/>
                </a:tc>
                <a:tc>
                  <a:txBody>
                    <a:bodyPr/>
                    <a:lstStyle/>
                    <a:p>
                      <a:pPr algn="ctr"/>
                      <a:r>
                        <a:rPr lang="en-IN" sz="2000" b="0" i="0" u="none" strike="noStrike" cap="none" dirty="0">
                          <a:solidFill>
                            <a:schemeClr val="tx1">
                              <a:lumMod val="75000"/>
                              <a:lumOff val="25000"/>
                            </a:schemeClr>
                          </a:solidFill>
                          <a:effectLst/>
                          <a:latin typeface="Open Sans"/>
                          <a:ea typeface="Open Sans"/>
                          <a:cs typeface="Open Sans"/>
                          <a:sym typeface="Arial"/>
                        </a:rPr>
                        <a:t>Shows if a patient has heart-related issues</a:t>
                      </a:r>
                      <a:endParaRPr lang="en-IN" sz="2000" dirty="0">
                        <a:solidFill>
                          <a:schemeClr val="tx1">
                            <a:lumMod val="75000"/>
                            <a:lumOff val="25000"/>
                          </a:schemeClr>
                        </a:solidFill>
                        <a:latin typeface="Open Sans"/>
                        <a:ea typeface="Open Sans"/>
                        <a:cs typeface="Open Sans"/>
                      </a:endParaRPr>
                    </a:p>
                  </a:txBody>
                  <a:tcPr/>
                </a:tc>
                <a:extLst>
                  <a:ext uri="{0D108BD9-81ED-4DB2-BD59-A6C34878D82A}">
                    <a16:rowId xmlns:a16="http://schemas.microsoft.com/office/drawing/2014/main" val="818632030"/>
                  </a:ext>
                </a:extLst>
              </a:tr>
              <a:tr h="370839">
                <a:tc>
                  <a:txBody>
                    <a:bodyPr/>
                    <a:lstStyle/>
                    <a:p>
                      <a:pPr algn="ctr"/>
                      <a:r>
                        <a:rPr lang="en-US" sz="2000" dirty="0">
                          <a:solidFill>
                            <a:schemeClr val="tx1">
                              <a:lumMod val="75000"/>
                              <a:lumOff val="25000"/>
                            </a:schemeClr>
                          </a:solidFill>
                          <a:latin typeface="Open Sans"/>
                          <a:ea typeface="Open Sans"/>
                          <a:cs typeface="Open Sans"/>
                        </a:rPr>
                        <a:t>Any Transplants</a:t>
                      </a:r>
                      <a:endParaRPr lang="en-IN" sz="2000" dirty="0">
                        <a:solidFill>
                          <a:schemeClr val="tx1">
                            <a:lumMod val="75000"/>
                            <a:lumOff val="25000"/>
                          </a:schemeClr>
                        </a:solidFill>
                        <a:latin typeface="Open Sans"/>
                        <a:ea typeface="Open Sans"/>
                        <a:cs typeface="Open Sans"/>
                      </a:endParaRPr>
                    </a:p>
                  </a:txBody>
                  <a:tcPr/>
                </a:tc>
                <a:tc>
                  <a:txBody>
                    <a:bodyPr/>
                    <a:lstStyle/>
                    <a:p>
                      <a:pPr algn="ctr"/>
                      <a:r>
                        <a:rPr lang="en-US" sz="2000" dirty="0">
                          <a:solidFill>
                            <a:schemeClr val="tx1">
                              <a:lumMod val="75000"/>
                              <a:lumOff val="25000"/>
                            </a:schemeClr>
                          </a:solidFill>
                          <a:latin typeface="Open Sans"/>
                          <a:ea typeface="Open Sans"/>
                          <a:cs typeface="Open Sans"/>
                        </a:rPr>
                        <a:t>Shows if a patient has any transplants in their body</a:t>
                      </a:r>
                      <a:endParaRPr lang="en-IN" sz="2000" dirty="0">
                        <a:solidFill>
                          <a:schemeClr val="tx1">
                            <a:lumMod val="75000"/>
                            <a:lumOff val="25000"/>
                          </a:schemeClr>
                        </a:solidFill>
                        <a:latin typeface="Open Sans"/>
                        <a:ea typeface="Open Sans"/>
                        <a:cs typeface="Open Sans"/>
                      </a:endParaRPr>
                    </a:p>
                  </a:txBody>
                  <a:tcPr/>
                </a:tc>
                <a:extLst>
                  <a:ext uri="{0D108BD9-81ED-4DB2-BD59-A6C34878D82A}">
                    <a16:rowId xmlns:a16="http://schemas.microsoft.com/office/drawing/2014/main" val="3568447783"/>
                  </a:ext>
                </a:extLst>
              </a:tr>
              <a:tr h="370839">
                <a:tc>
                  <a:txBody>
                    <a:bodyPr/>
                    <a:lstStyle/>
                    <a:p>
                      <a:pPr algn="ctr"/>
                      <a:r>
                        <a:rPr lang="en-US" sz="2000" dirty="0">
                          <a:solidFill>
                            <a:schemeClr val="tx1">
                              <a:lumMod val="75000"/>
                              <a:lumOff val="25000"/>
                            </a:schemeClr>
                          </a:solidFill>
                          <a:latin typeface="Open Sans"/>
                          <a:ea typeface="Open Sans"/>
                          <a:cs typeface="Open Sans"/>
                        </a:rPr>
                        <a:t>Cancer history</a:t>
                      </a:r>
                      <a:endParaRPr lang="en-IN" sz="2000" dirty="0">
                        <a:solidFill>
                          <a:schemeClr val="tx1">
                            <a:lumMod val="75000"/>
                            <a:lumOff val="25000"/>
                          </a:schemeClr>
                        </a:solidFill>
                        <a:latin typeface="Open Sans"/>
                        <a:ea typeface="Open Sans"/>
                        <a:cs typeface="Open Sans"/>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b="0" i="0" u="none" strike="noStrike" cap="none" dirty="0">
                          <a:solidFill>
                            <a:schemeClr val="tx1">
                              <a:lumMod val="75000"/>
                              <a:lumOff val="25000"/>
                            </a:schemeClr>
                          </a:solidFill>
                          <a:effectLst/>
                          <a:latin typeface="Open Sans"/>
                          <a:ea typeface="Open Sans"/>
                          <a:cs typeface="Open Sans"/>
                          <a:sym typeface="Arial"/>
                        </a:rPr>
                        <a:t>Shows if a patient has any history of cancer in the family</a:t>
                      </a:r>
                      <a:endParaRPr lang="en-IN" sz="2000" dirty="0">
                        <a:solidFill>
                          <a:schemeClr val="tx1">
                            <a:lumMod val="75000"/>
                            <a:lumOff val="25000"/>
                          </a:schemeClr>
                        </a:solidFill>
                        <a:latin typeface="Open Sans"/>
                        <a:ea typeface="Open Sans"/>
                        <a:cs typeface="Open Sans"/>
                      </a:endParaRPr>
                    </a:p>
                  </a:txBody>
                  <a:tcPr/>
                </a:tc>
                <a:extLst>
                  <a:ext uri="{0D108BD9-81ED-4DB2-BD59-A6C34878D82A}">
                    <a16:rowId xmlns:a16="http://schemas.microsoft.com/office/drawing/2014/main" val="676040435"/>
                  </a:ext>
                </a:extLst>
              </a:tr>
              <a:tr h="370839">
                <a:tc>
                  <a:txBody>
                    <a:bodyPr/>
                    <a:lstStyle/>
                    <a:p>
                      <a:pPr algn="ctr"/>
                      <a:r>
                        <a:rPr lang="en-US" sz="2000" dirty="0">
                          <a:solidFill>
                            <a:schemeClr val="tx1">
                              <a:lumMod val="75000"/>
                              <a:lumOff val="25000"/>
                            </a:schemeClr>
                          </a:solidFill>
                          <a:latin typeface="Open Sans"/>
                          <a:ea typeface="Open Sans"/>
                          <a:cs typeface="Open Sans"/>
                        </a:rPr>
                        <a:t>NumberOfMajorSurgeries</a:t>
                      </a:r>
                      <a:endParaRPr lang="en-IN" sz="2000" dirty="0">
                        <a:solidFill>
                          <a:schemeClr val="tx1">
                            <a:lumMod val="75000"/>
                            <a:lumOff val="25000"/>
                          </a:schemeClr>
                        </a:solidFill>
                        <a:latin typeface="Open Sans"/>
                        <a:ea typeface="Open Sans"/>
                        <a:cs typeface="Open Sans"/>
                      </a:endParaRPr>
                    </a:p>
                  </a:txBody>
                  <a:tcPr/>
                </a:tc>
                <a:tc>
                  <a:txBody>
                    <a:bodyPr/>
                    <a:lstStyle/>
                    <a:p>
                      <a:pPr algn="ctr"/>
                      <a:r>
                        <a:rPr lang="en-US" sz="2000" dirty="0">
                          <a:solidFill>
                            <a:schemeClr val="tx1">
                              <a:lumMod val="75000"/>
                              <a:lumOff val="25000"/>
                            </a:schemeClr>
                          </a:solidFill>
                          <a:latin typeface="Open Sans"/>
                          <a:ea typeface="Open Sans"/>
                          <a:cs typeface="Open Sans"/>
                        </a:rPr>
                        <a:t>Displays the number of major surgeries a patient has gone through</a:t>
                      </a:r>
                      <a:endParaRPr lang="en-IN" sz="2000" dirty="0">
                        <a:solidFill>
                          <a:schemeClr val="tx1">
                            <a:lumMod val="75000"/>
                            <a:lumOff val="25000"/>
                          </a:schemeClr>
                        </a:solidFill>
                        <a:latin typeface="Open Sans"/>
                        <a:ea typeface="Open Sans"/>
                        <a:cs typeface="Open Sans"/>
                      </a:endParaRPr>
                    </a:p>
                  </a:txBody>
                  <a:tcPr/>
                </a:tc>
                <a:extLst>
                  <a:ext uri="{0D108BD9-81ED-4DB2-BD59-A6C34878D82A}">
                    <a16:rowId xmlns:a16="http://schemas.microsoft.com/office/drawing/2014/main" val="1542534703"/>
                  </a:ext>
                </a:extLst>
              </a:tr>
              <a:tr h="370839">
                <a:tc>
                  <a:txBody>
                    <a:bodyPr/>
                    <a:lstStyle/>
                    <a:p>
                      <a:pPr algn="ctr"/>
                      <a:r>
                        <a:rPr lang="en-US" sz="2000" dirty="0">
                          <a:solidFill>
                            <a:schemeClr val="tx1">
                              <a:lumMod val="75000"/>
                              <a:lumOff val="25000"/>
                            </a:schemeClr>
                          </a:solidFill>
                          <a:latin typeface="Open Sans"/>
                          <a:ea typeface="Open Sans"/>
                          <a:cs typeface="Open Sans"/>
                        </a:rPr>
                        <a:t>smoker</a:t>
                      </a:r>
                      <a:endParaRPr lang="en-IN" sz="2000" dirty="0">
                        <a:solidFill>
                          <a:schemeClr val="tx1">
                            <a:lumMod val="75000"/>
                            <a:lumOff val="25000"/>
                          </a:schemeClr>
                        </a:solidFill>
                        <a:latin typeface="Open Sans"/>
                        <a:ea typeface="Open Sans"/>
                        <a:cs typeface="Open Sans"/>
                      </a:endParaRPr>
                    </a:p>
                  </a:txBody>
                  <a:tcPr/>
                </a:tc>
                <a:tc>
                  <a:txBody>
                    <a:bodyPr/>
                    <a:lstStyle/>
                    <a:p>
                      <a:pPr algn="ctr"/>
                      <a:r>
                        <a:rPr lang="en-IN" sz="2000" b="0" i="0" u="none" strike="noStrike" cap="none" dirty="0">
                          <a:solidFill>
                            <a:schemeClr val="tx1">
                              <a:lumMod val="75000"/>
                              <a:lumOff val="25000"/>
                            </a:schemeClr>
                          </a:solidFill>
                          <a:effectLst/>
                          <a:latin typeface="Open Sans"/>
                          <a:ea typeface="Open Sans"/>
                          <a:cs typeface="Open Sans"/>
                          <a:sym typeface="Arial"/>
                        </a:rPr>
                        <a:t>Indicates if a patient smokes cigarettes</a:t>
                      </a:r>
                      <a:r>
                        <a:rPr lang="en-IN" sz="2000" b="0" i="0" u="none" strike="noStrike" cap="none" dirty="0">
                          <a:solidFill>
                            <a:schemeClr val="tx1">
                              <a:lumMod val="75000"/>
                              <a:lumOff val="25000"/>
                            </a:schemeClr>
                          </a:solidFill>
                          <a:effectLst/>
                          <a:latin typeface="Open Sans"/>
                          <a:ea typeface="Open Sans"/>
                          <a:cs typeface="Open Sans"/>
                        </a:rPr>
                        <a:t> </a:t>
                      </a:r>
                      <a:endParaRPr lang="en-IN" sz="2000" dirty="0">
                        <a:solidFill>
                          <a:schemeClr val="tx1">
                            <a:lumMod val="75000"/>
                            <a:lumOff val="25000"/>
                          </a:schemeClr>
                        </a:solidFill>
                        <a:latin typeface="Open Sans" pitchFamily="2" charset="0"/>
                        <a:ea typeface="Open Sans" pitchFamily="2" charset="0"/>
                        <a:cs typeface="Open Sans" pitchFamily="2" charset="0"/>
                      </a:endParaRPr>
                    </a:p>
                  </a:txBody>
                  <a:tcPr/>
                </a:tc>
                <a:extLst>
                  <a:ext uri="{0D108BD9-81ED-4DB2-BD59-A6C34878D82A}">
                    <a16:rowId xmlns:a16="http://schemas.microsoft.com/office/drawing/2014/main" val="2909855048"/>
                  </a:ext>
                </a:extLst>
              </a:tr>
            </a:tbl>
          </a:graphicData>
        </a:graphic>
      </p:graphicFrame>
      <p:sp>
        <p:nvSpPr>
          <p:cNvPr id="6" name="TextBox 5">
            <a:extLst>
              <a:ext uri="{FF2B5EF4-FFF2-40B4-BE49-F238E27FC236}">
                <a16:creationId xmlns:a16="http://schemas.microsoft.com/office/drawing/2014/main" id="{0265582A-FB5F-F17D-34FD-CA0DA0715E04}"/>
              </a:ext>
            </a:extLst>
          </p:cNvPr>
          <p:cNvSpPr txBox="1"/>
          <p:nvPr/>
        </p:nvSpPr>
        <p:spPr>
          <a:xfrm>
            <a:off x="5307496" y="1669776"/>
            <a:ext cx="5300697" cy="430887"/>
          </a:xfrm>
          <a:prstGeom prst="rect">
            <a:avLst/>
          </a:prstGeom>
          <a:noFill/>
        </p:spPr>
        <p:txBody>
          <a:bodyPr wrap="square" rtlCol="0">
            <a:spAutoFit/>
          </a:bodyPr>
          <a:lstStyle/>
          <a:p>
            <a:pPr algn="ctr"/>
            <a:r>
              <a:rPr lang="en-IN" sz="2200" b="1" dirty="0">
                <a:solidFill>
                  <a:schemeClr val="tx1">
                    <a:lumMod val="75000"/>
                    <a:lumOff val="25000"/>
                  </a:schemeClr>
                </a:solidFill>
                <a:effectLst/>
                <a:latin typeface="Open Sans" pitchFamily="2" charset="0"/>
                <a:ea typeface="Open Sans" pitchFamily="2" charset="0"/>
                <a:cs typeface="Open Sans" pitchFamily="2" charset="0"/>
              </a:rPr>
              <a:t>Medical Examinations.xlsx</a:t>
            </a:r>
            <a:endParaRPr lang="en-IN" sz="2200" b="1" dirty="0">
              <a:solidFill>
                <a:schemeClr val="tx1">
                  <a:lumMod val="75000"/>
                  <a:lumOff val="25000"/>
                </a:schemeClr>
              </a:solidFill>
              <a:latin typeface="Open Sans" pitchFamily="2" charset="0"/>
              <a:ea typeface="Open Sans" pitchFamily="2" charset="0"/>
              <a:cs typeface="Open Sans" pitchFamily="2" charset="0"/>
            </a:endParaRPr>
          </a:p>
        </p:txBody>
      </p:sp>
      <p:sp>
        <p:nvSpPr>
          <p:cNvPr id="9" name="Brandline_LVC">
            <a:extLst>
              <a:ext uri="{FF2B5EF4-FFF2-40B4-BE49-F238E27FC236}">
                <a16:creationId xmlns:a16="http://schemas.microsoft.com/office/drawing/2014/main" id="{60B62105-130A-6689-5F8D-53D0DA7E2E63}"/>
              </a:ext>
            </a:extLst>
          </p:cNvPr>
          <p:cNvSpPr/>
          <p:nvPr/>
        </p:nvSpPr>
        <p:spPr>
          <a:xfrm>
            <a:off x="5930900" y="816324"/>
            <a:ext cx="440142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ustDataLst>
      <p:tags r:id="rId1"/>
    </p:custDataLst>
    <p:extLst>
      <p:ext uri="{BB962C8B-B14F-4D97-AF65-F5344CB8AC3E}">
        <p14:creationId xmlns:p14="http://schemas.microsoft.com/office/powerpoint/2010/main" val="1712883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9A78E4C-3055-25F2-BA25-E8D675B78F6F}"/>
              </a:ext>
            </a:extLst>
          </p:cNvPr>
          <p:cNvSpPr>
            <a:spLocks noGrp="1"/>
          </p:cNvSpPr>
          <p:nvPr>
            <p:ph type="body" idx="10"/>
          </p:nvPr>
        </p:nvSpPr>
        <p:spPr/>
        <p:txBody>
          <a:bodyPr/>
          <a:lstStyle/>
          <a:p>
            <a:r>
              <a:rPr lang="en-IN" sz="2200" b="1" dirty="0">
                <a:solidFill>
                  <a:schemeClr val="tx1">
                    <a:lumMod val="75000"/>
                    <a:lumOff val="25000"/>
                  </a:schemeClr>
                </a:solidFill>
                <a:latin typeface="Open Sans" pitchFamily="2" charset="0"/>
                <a:ea typeface="Open Sans" pitchFamily="2" charset="0"/>
                <a:cs typeface="Open Sans" pitchFamily="2" charset="0"/>
              </a:rPr>
              <a:t>Names</a:t>
            </a:r>
            <a:r>
              <a:rPr lang="en-IN" sz="2200" b="1" dirty="0">
                <a:solidFill>
                  <a:schemeClr val="tx1">
                    <a:lumMod val="75000"/>
                    <a:lumOff val="25000"/>
                  </a:schemeClr>
                </a:solidFill>
                <a:effectLst/>
                <a:latin typeface="Open Sans" pitchFamily="2" charset="0"/>
                <a:ea typeface="Open Sans" pitchFamily="2" charset="0"/>
                <a:cs typeface="Open Sans" pitchFamily="2" charset="0"/>
              </a:rPr>
              <a:t>.xlsx</a:t>
            </a:r>
            <a:endParaRPr lang="en-IN" sz="2200" b="1" dirty="0">
              <a:solidFill>
                <a:schemeClr val="tx1">
                  <a:lumMod val="75000"/>
                  <a:lumOff val="25000"/>
                </a:schemeClr>
              </a:solidFill>
              <a:latin typeface="Open Sans" pitchFamily="2" charset="0"/>
              <a:ea typeface="Open Sans" pitchFamily="2" charset="0"/>
              <a:cs typeface="Open Sans" pitchFamily="2" charset="0"/>
            </a:endParaRPr>
          </a:p>
        </p:txBody>
      </p:sp>
      <p:sp>
        <p:nvSpPr>
          <p:cNvPr id="4" name="Title 3">
            <a:extLst>
              <a:ext uri="{FF2B5EF4-FFF2-40B4-BE49-F238E27FC236}">
                <a16:creationId xmlns:a16="http://schemas.microsoft.com/office/drawing/2014/main" id="{7CF98ABA-1835-A55E-E3C0-70BA9B8B4915}"/>
              </a:ext>
            </a:extLst>
          </p:cNvPr>
          <p:cNvSpPr>
            <a:spLocks noGrp="1"/>
          </p:cNvSpPr>
          <p:nvPr>
            <p:ph type="title"/>
          </p:nvPr>
        </p:nvSpPr>
        <p:spPr/>
        <p:txBody>
          <a:bodyPr/>
          <a:lstStyle/>
          <a:p>
            <a:r>
              <a:rPr lang="en-US" dirty="0"/>
              <a:t>Dataset Snapshot</a:t>
            </a:r>
            <a:endParaRPr lang="en-IN" dirty="0"/>
          </a:p>
        </p:txBody>
      </p:sp>
      <p:sp>
        <p:nvSpPr>
          <p:cNvPr id="6" name="Brandline_LVC">
            <a:extLst>
              <a:ext uri="{FF2B5EF4-FFF2-40B4-BE49-F238E27FC236}">
                <a16:creationId xmlns:a16="http://schemas.microsoft.com/office/drawing/2014/main" id="{854EAF75-112D-1C4A-4A2F-A6224CEE9393}"/>
              </a:ext>
            </a:extLst>
          </p:cNvPr>
          <p:cNvSpPr/>
          <p:nvPr/>
        </p:nvSpPr>
        <p:spPr>
          <a:xfrm>
            <a:off x="6172200" y="816324"/>
            <a:ext cx="3913267"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0F273B38-5FF5-129B-3598-ED9D7B2AFC47}"/>
              </a:ext>
            </a:extLst>
          </p:cNvPr>
          <p:cNvPicPr>
            <a:picLocks noChangeAspect="1"/>
          </p:cNvPicPr>
          <p:nvPr/>
        </p:nvPicPr>
        <p:blipFill>
          <a:blip r:embed="rId3"/>
          <a:stretch>
            <a:fillRect/>
          </a:stretch>
        </p:blipFill>
        <p:spPr>
          <a:xfrm>
            <a:off x="5132495" y="2416609"/>
            <a:ext cx="5991010" cy="5613624"/>
          </a:xfrm>
          <a:prstGeom prst="rect">
            <a:avLst/>
          </a:prstGeom>
          <a:ln>
            <a:solidFill>
              <a:schemeClr val="tx1">
                <a:lumMod val="75000"/>
                <a:lumOff val="25000"/>
              </a:schemeClr>
            </a:solidFill>
          </a:ln>
        </p:spPr>
      </p:pic>
    </p:spTree>
    <p:custDataLst>
      <p:tags r:id="rId1"/>
    </p:custDataLst>
    <p:extLst>
      <p:ext uri="{BB962C8B-B14F-4D97-AF65-F5344CB8AC3E}">
        <p14:creationId xmlns:p14="http://schemas.microsoft.com/office/powerpoint/2010/main" val="239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DF4B3F5-0F0B-8742-9537-B83D22FB1595}"/>
              </a:ext>
            </a:extLst>
          </p:cNvPr>
          <p:cNvSpPr>
            <a:spLocks noGrp="1"/>
          </p:cNvSpPr>
          <p:nvPr>
            <p:ph type="body" idx="10"/>
          </p:nvPr>
        </p:nvSpPr>
        <p:spPr/>
        <p:txBody>
          <a:bodyPr/>
          <a:lstStyle/>
          <a:p>
            <a:r>
              <a:rPr lang="en-IN" sz="2200" b="1" dirty="0">
                <a:solidFill>
                  <a:schemeClr val="tx1">
                    <a:lumMod val="75000"/>
                    <a:lumOff val="25000"/>
                  </a:schemeClr>
                </a:solidFill>
                <a:latin typeface="Open Sans" pitchFamily="2" charset="0"/>
                <a:ea typeface="Open Sans" pitchFamily="2" charset="0"/>
                <a:cs typeface="Open Sans" pitchFamily="2" charset="0"/>
              </a:rPr>
              <a:t>Names</a:t>
            </a:r>
            <a:r>
              <a:rPr lang="en-IN" sz="2200" b="1" dirty="0">
                <a:solidFill>
                  <a:schemeClr val="tx1">
                    <a:lumMod val="75000"/>
                    <a:lumOff val="25000"/>
                  </a:schemeClr>
                </a:solidFill>
                <a:effectLst/>
                <a:latin typeface="Open Sans" pitchFamily="2" charset="0"/>
                <a:ea typeface="Open Sans" pitchFamily="2" charset="0"/>
                <a:cs typeface="Open Sans" pitchFamily="2" charset="0"/>
              </a:rPr>
              <a:t>.xlsx</a:t>
            </a:r>
            <a:endParaRPr lang="en-IN" sz="2200" b="1" dirty="0">
              <a:solidFill>
                <a:schemeClr val="tx1">
                  <a:lumMod val="75000"/>
                  <a:lumOff val="25000"/>
                </a:schemeClr>
              </a:solidFill>
              <a:latin typeface="Open Sans" pitchFamily="2" charset="0"/>
              <a:ea typeface="Open Sans" pitchFamily="2" charset="0"/>
              <a:cs typeface="Open Sans" pitchFamily="2" charset="0"/>
            </a:endParaRPr>
          </a:p>
        </p:txBody>
      </p:sp>
      <p:sp>
        <p:nvSpPr>
          <p:cNvPr id="4" name="Title 3">
            <a:extLst>
              <a:ext uri="{FF2B5EF4-FFF2-40B4-BE49-F238E27FC236}">
                <a16:creationId xmlns:a16="http://schemas.microsoft.com/office/drawing/2014/main" id="{2C0CE091-EFEC-7AF7-E9F2-0247BF5A93F3}"/>
              </a:ext>
            </a:extLst>
          </p:cNvPr>
          <p:cNvSpPr>
            <a:spLocks noGrp="1"/>
          </p:cNvSpPr>
          <p:nvPr>
            <p:ph type="title"/>
          </p:nvPr>
        </p:nvSpPr>
        <p:spPr/>
        <p:txBody>
          <a:bodyPr/>
          <a:lstStyle/>
          <a:p>
            <a:r>
              <a:rPr lang="en-US" dirty="0"/>
              <a:t>Dataset Description</a:t>
            </a:r>
            <a:endParaRPr lang="en-IN" dirty="0"/>
          </a:p>
        </p:txBody>
      </p:sp>
      <p:sp>
        <p:nvSpPr>
          <p:cNvPr id="6" name="Brandline_LVC">
            <a:extLst>
              <a:ext uri="{FF2B5EF4-FFF2-40B4-BE49-F238E27FC236}">
                <a16:creationId xmlns:a16="http://schemas.microsoft.com/office/drawing/2014/main" id="{53F3CF3E-D171-621F-448F-38FF931383E5}"/>
              </a:ext>
            </a:extLst>
          </p:cNvPr>
          <p:cNvSpPr/>
          <p:nvPr/>
        </p:nvSpPr>
        <p:spPr>
          <a:xfrm>
            <a:off x="5930900" y="816324"/>
            <a:ext cx="440142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7" name="Table 7">
            <a:extLst>
              <a:ext uri="{FF2B5EF4-FFF2-40B4-BE49-F238E27FC236}">
                <a16:creationId xmlns:a16="http://schemas.microsoft.com/office/drawing/2014/main" id="{AD5F0D97-DCE0-0CFE-A84A-967A4CDA1C15}"/>
              </a:ext>
            </a:extLst>
          </p:cNvPr>
          <p:cNvGraphicFramePr>
            <a:graphicFrameLocks noGrp="1"/>
          </p:cNvGraphicFramePr>
          <p:nvPr>
            <p:extLst>
              <p:ext uri="{D42A27DB-BD31-4B8C-83A1-F6EECF244321}">
                <p14:modId xmlns:p14="http://schemas.microsoft.com/office/powerpoint/2010/main" val="3132636129"/>
              </p:ext>
            </p:extLst>
          </p:nvPr>
        </p:nvGraphicFramePr>
        <p:xfrm>
          <a:off x="2167466" y="3404583"/>
          <a:ext cx="11921066" cy="1188720"/>
        </p:xfrm>
        <a:graphic>
          <a:graphicData uri="http://schemas.openxmlformats.org/drawingml/2006/table">
            <a:tbl>
              <a:tblPr firstRow="1" bandRow="1">
                <a:tableStyleId>{5C22544A-7EE6-4342-B048-85BDC9FD1C3A}</a:tableStyleId>
              </a:tblPr>
              <a:tblGrid>
                <a:gridCol w="3472961">
                  <a:extLst>
                    <a:ext uri="{9D8B030D-6E8A-4147-A177-3AD203B41FA5}">
                      <a16:colId xmlns:a16="http://schemas.microsoft.com/office/drawing/2014/main" val="3584145919"/>
                    </a:ext>
                  </a:extLst>
                </a:gridCol>
                <a:gridCol w="8448105">
                  <a:extLst>
                    <a:ext uri="{9D8B030D-6E8A-4147-A177-3AD203B41FA5}">
                      <a16:colId xmlns:a16="http://schemas.microsoft.com/office/drawing/2014/main" val="626989273"/>
                    </a:ext>
                  </a:extLst>
                </a:gridCol>
              </a:tblGrid>
              <a:tr h="370840">
                <a:tc>
                  <a:txBody>
                    <a:bodyPr/>
                    <a:lstStyle/>
                    <a:p>
                      <a:pPr algn="ctr"/>
                      <a:r>
                        <a:rPr lang="en-US" sz="2000" dirty="0">
                          <a:solidFill>
                            <a:schemeClr val="bg1"/>
                          </a:solidFill>
                          <a:latin typeface="Open Sans"/>
                          <a:ea typeface="Open Sans"/>
                          <a:cs typeface="Open Sans"/>
                        </a:rPr>
                        <a:t>Variables</a:t>
                      </a:r>
                      <a:endParaRPr lang="en-IN" sz="2000" dirty="0">
                        <a:solidFill>
                          <a:schemeClr val="bg1"/>
                        </a:solidFill>
                        <a:latin typeface="Open Sans"/>
                        <a:ea typeface="Open Sans"/>
                        <a:cs typeface="Open Sans"/>
                      </a:endParaRPr>
                    </a:p>
                  </a:txBody>
                  <a:tcPr marL="100584" marR="100584"/>
                </a:tc>
                <a:tc>
                  <a:txBody>
                    <a:bodyPr/>
                    <a:lstStyle/>
                    <a:p>
                      <a:pPr algn="ctr"/>
                      <a:r>
                        <a:rPr lang="en-US" sz="2000" dirty="0">
                          <a:solidFill>
                            <a:schemeClr val="bg1"/>
                          </a:solidFill>
                          <a:latin typeface="Open Sans"/>
                          <a:ea typeface="Open Sans"/>
                          <a:cs typeface="Open Sans"/>
                        </a:rPr>
                        <a:t>Description</a:t>
                      </a:r>
                      <a:endParaRPr lang="en-IN" sz="2000" dirty="0">
                        <a:solidFill>
                          <a:schemeClr val="bg1"/>
                        </a:solidFill>
                        <a:latin typeface="Open Sans"/>
                        <a:ea typeface="Open Sans"/>
                        <a:cs typeface="Open Sans"/>
                      </a:endParaRPr>
                    </a:p>
                  </a:txBody>
                  <a:tcPr marL="100584" marR="100584"/>
                </a:tc>
                <a:extLst>
                  <a:ext uri="{0D108BD9-81ED-4DB2-BD59-A6C34878D82A}">
                    <a16:rowId xmlns:a16="http://schemas.microsoft.com/office/drawing/2014/main" val="3798153683"/>
                  </a:ext>
                </a:extLst>
              </a:tr>
              <a:tr h="370840">
                <a:tc>
                  <a:txBody>
                    <a:bodyPr/>
                    <a:lstStyle/>
                    <a:p>
                      <a:pPr algn="ctr"/>
                      <a:r>
                        <a:rPr lang="en-US" sz="2000" dirty="0">
                          <a:solidFill>
                            <a:schemeClr val="tx1">
                              <a:lumMod val="75000"/>
                              <a:lumOff val="25000"/>
                            </a:schemeClr>
                          </a:solidFill>
                          <a:latin typeface="Open Sans" pitchFamily="2" charset="0"/>
                          <a:ea typeface="Open Sans" pitchFamily="2" charset="0"/>
                          <a:cs typeface="Open Sans" pitchFamily="2" charset="0"/>
                        </a:rPr>
                        <a:t>Customer ID</a:t>
                      </a:r>
                    </a:p>
                  </a:txBody>
                  <a:tcPr marL="100584" marR="100584"/>
                </a:tc>
                <a:tc>
                  <a:txBody>
                    <a:bodyPr/>
                    <a:lstStyle/>
                    <a:p>
                      <a:pPr algn="ctr"/>
                      <a:r>
                        <a:rPr lang="en-US" sz="2000" dirty="0">
                          <a:solidFill>
                            <a:schemeClr val="tx1">
                              <a:lumMod val="75000"/>
                              <a:lumOff val="25000"/>
                            </a:schemeClr>
                          </a:solidFill>
                          <a:latin typeface="Open Sans" pitchFamily="2" charset="0"/>
                          <a:ea typeface="Open Sans" pitchFamily="2" charset="0"/>
                          <a:cs typeface="Open Sans" pitchFamily="2" charset="0"/>
                        </a:rPr>
                        <a:t>Unique identification for beneficiary(primary)</a:t>
                      </a:r>
                    </a:p>
                  </a:txBody>
                  <a:tcPr marL="100584" marR="100584"/>
                </a:tc>
                <a:extLst>
                  <a:ext uri="{0D108BD9-81ED-4DB2-BD59-A6C34878D82A}">
                    <a16:rowId xmlns:a16="http://schemas.microsoft.com/office/drawing/2014/main" val="4234847201"/>
                  </a:ext>
                </a:extLst>
              </a:tr>
              <a:tr h="370840">
                <a:tc>
                  <a:txBody>
                    <a:bodyPr/>
                    <a:lstStyle/>
                    <a:p>
                      <a:pPr algn="ctr"/>
                      <a:r>
                        <a:rPr lang="en-US" sz="2000" dirty="0">
                          <a:solidFill>
                            <a:schemeClr val="tx1">
                              <a:lumMod val="75000"/>
                              <a:lumOff val="25000"/>
                            </a:schemeClr>
                          </a:solidFill>
                          <a:latin typeface="Open Sans" pitchFamily="2" charset="0"/>
                          <a:ea typeface="Open Sans" pitchFamily="2" charset="0"/>
                          <a:cs typeface="Open Sans" pitchFamily="2" charset="0"/>
                        </a:rPr>
                        <a:t>name</a:t>
                      </a:r>
                    </a:p>
                  </a:txBody>
                  <a:tcPr marL="100584" marR="100584"/>
                </a:tc>
                <a:tc>
                  <a:txBody>
                    <a:bodyPr/>
                    <a:lstStyle/>
                    <a:p>
                      <a:pPr algn="ctr"/>
                      <a:r>
                        <a:rPr lang="en-US" sz="2000" dirty="0">
                          <a:solidFill>
                            <a:schemeClr val="tx1">
                              <a:lumMod val="75000"/>
                              <a:lumOff val="25000"/>
                            </a:schemeClr>
                          </a:solidFill>
                          <a:latin typeface="Open Sans" pitchFamily="2" charset="0"/>
                          <a:ea typeface="Open Sans" pitchFamily="2" charset="0"/>
                          <a:cs typeface="Open Sans" pitchFamily="2" charset="0"/>
                        </a:rPr>
                        <a:t>Name of the beneficiary(primary) </a:t>
                      </a:r>
                    </a:p>
                  </a:txBody>
                  <a:tcPr marL="100584" marR="100584"/>
                </a:tc>
                <a:extLst>
                  <a:ext uri="{0D108BD9-81ED-4DB2-BD59-A6C34878D82A}">
                    <a16:rowId xmlns:a16="http://schemas.microsoft.com/office/drawing/2014/main" val="2602146154"/>
                  </a:ext>
                </a:extLst>
              </a:tr>
            </a:tbl>
          </a:graphicData>
        </a:graphic>
      </p:graphicFrame>
    </p:spTree>
    <p:custDataLst>
      <p:tags r:id="rId1"/>
    </p:custDataLst>
    <p:extLst>
      <p:ext uri="{BB962C8B-B14F-4D97-AF65-F5344CB8AC3E}">
        <p14:creationId xmlns:p14="http://schemas.microsoft.com/office/powerpoint/2010/main" val="37135591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8"/>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2023_LV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implilearn">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TotalTime>
  <Words>1120</Words>
  <Application>Microsoft Office PowerPoint</Application>
  <PresentationFormat>Custom</PresentationFormat>
  <Paragraphs>125</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Courier New</vt:lpstr>
      <vt:lpstr>Open Sans</vt:lpstr>
      <vt:lpstr>2023_LVC</vt:lpstr>
      <vt:lpstr>PowerPoint Presentation</vt:lpstr>
      <vt:lpstr>PowerPoint Presentation</vt:lpstr>
      <vt:lpstr>Business Scenario</vt:lpstr>
      <vt:lpstr>Dataset Snapshot</vt:lpstr>
      <vt:lpstr>Dataset Description</vt:lpstr>
      <vt:lpstr>Dataset Snapshot</vt:lpstr>
      <vt:lpstr>Dataset Description</vt:lpstr>
      <vt:lpstr>Dataset Snapshot</vt:lpstr>
      <vt:lpstr>Dataset Description</vt:lpstr>
      <vt:lpstr>Project Task: Week 1</vt:lpstr>
      <vt:lpstr>Project Task: Week 1</vt:lpstr>
      <vt:lpstr>Project Task: Week 1</vt:lpstr>
      <vt:lpstr>Project Task: Week 2</vt:lpstr>
      <vt:lpstr>Project Task: Week 2</vt:lpstr>
      <vt:lpstr>Project Task: Week 2</vt:lpstr>
      <vt:lpstr>Project Task: Week 2</vt:lpstr>
      <vt:lpstr>Project Task: Week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Alok Parashar</dc:creator>
  <cp:lastModifiedBy>Ashish Jangid</cp:lastModifiedBy>
  <cp:revision>204</cp:revision>
  <dcterms:created xsi:type="dcterms:W3CDTF">2023-05-19T12:36:11Z</dcterms:created>
  <dcterms:modified xsi:type="dcterms:W3CDTF">2023-12-13T11:58:00Z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76B583D8-E83C-459C-878A-28D899417181</vt:lpwstr>
  </property>
  <property fmtid="{D5CDD505-2E9C-101B-9397-08002B2CF9AE}" pid="3" name="ArticulatePath">
    <vt:lpwstr>https://simplilearnsolution-my.sharepoint.com/personal/pistorage_simplilearn_com/Documents/Simplilearn Project Backup/Data and AI/AI and ML/UT Dallas AI and Machine Learning Bootcamp/DS LVC/DS updated Capstones/0.1 Trainer_ppt/Capstone1_Problem_Statement</vt:lpwstr>
  </property>
</Properties>
</file>