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sldIdLst>
    <p:sldId id="297" r:id="rId2"/>
    <p:sldId id="298" r:id="rId3"/>
    <p:sldId id="299" r:id="rId4"/>
    <p:sldId id="263" r:id="rId5"/>
    <p:sldId id="261" r:id="rId6"/>
    <p:sldId id="264" r:id="rId7"/>
    <p:sldId id="262" r:id="rId8"/>
    <p:sldId id="283" r:id="rId9"/>
    <p:sldId id="284" r:id="rId10"/>
    <p:sldId id="288" r:id="rId11"/>
    <p:sldId id="285" r:id="rId12"/>
    <p:sldId id="286" r:id="rId13"/>
    <p:sldId id="287" r:id="rId14"/>
    <p:sldId id="289" r:id="rId15"/>
    <p:sldId id="290" r:id="rId16"/>
    <p:sldId id="291" r:id="rId17"/>
    <p:sldId id="292" r:id="rId18"/>
    <p:sldId id="293" r:id="rId19"/>
    <p:sldId id="300" r:id="rId20"/>
    <p:sldId id="295" r:id="rId21"/>
    <p:sldId id="301" r:id="rId22"/>
  </p:sldIdLst>
  <p:sldSz cx="16256000" cy="9144000"/>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VW3yxAHFIO7jypQlot6arQ==" hashData="D9hW0n02UvBuYVIsgWZtff/BQLgmzVh8JqAUsT3Br7H05Vk8r/o4FwJ1C/D2b2bD9R7KxmuRqsfZfkBYD0zNXA=="/>
  <p:extLst>
    <p:ext uri="{EFAFB233-063F-42B5-8137-9DF3F51BA10A}">
      <p15:sldGuideLst xmlns:p15="http://schemas.microsoft.com/office/powerpoint/2012/main">
        <p15:guide id="1" orient="horz" pos="432" userDrawn="1">
          <p15:clr>
            <a:srgbClr val="A4A3A4"/>
          </p15:clr>
        </p15:guide>
        <p15:guide id="2" orient="horz" pos="1248" userDrawn="1">
          <p15:clr>
            <a:srgbClr val="A4A3A4"/>
          </p15:clr>
        </p15:guide>
        <p15:guide id="4" orient="horz" pos="3946" userDrawn="1">
          <p15:clr>
            <a:srgbClr val="A4A3A4"/>
          </p15:clr>
        </p15:guide>
        <p15:guide id="5" orient="horz" pos="2381" userDrawn="1">
          <p15:clr>
            <a:srgbClr val="A4A3A4"/>
          </p15:clr>
        </p15:guide>
        <p15:guide id="6" orient="horz" pos="3560" userDrawn="1">
          <p15:clr>
            <a:srgbClr val="A4A3A4"/>
          </p15:clr>
        </p15:guide>
        <p15:guide id="7" pos="5120">
          <p15:clr>
            <a:srgbClr val="A4A3A4"/>
          </p15:clr>
        </p15:guide>
        <p15:guide id="8" orient="horz" pos="264" userDrawn="1">
          <p15:clr>
            <a:srgbClr val="A4A3A4"/>
          </p15:clr>
        </p15:guide>
        <p15:guide id="9" orient="horz" pos="528" userDrawn="1">
          <p15:clr>
            <a:srgbClr val="A4A3A4"/>
          </p15:clr>
        </p15:guide>
        <p15:guide id="10" orient="horz" pos="4176" userDrawn="1">
          <p15:clr>
            <a:srgbClr val="A4A3A4"/>
          </p15:clr>
        </p15:guide>
        <p15:guide id="11" pos="6889" userDrawn="1">
          <p15:clr>
            <a:srgbClr val="A4A3A4"/>
          </p15:clr>
        </p15:guide>
        <p15:guide id="12" pos="34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F93"/>
    <a:srgbClr val="3D9CD8"/>
    <a:srgbClr val="A8D3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515256-436C-8EED-CEBD-68230083EAB9}" v="71" dt="2023-12-12T07:15:51.700"/>
    <p1510:client id="{4D291FE7-6234-37E5-CA1B-1C181CAC8D24}" v="6" dt="2023-12-12T11:10:32.988"/>
    <p1510:client id="{C1ACBCDE-C4DE-3D2F-1906-1ED16DD37A71}" v="95" dt="2023-12-12T11:24:19.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30" y="60"/>
      </p:cViewPr>
      <p:guideLst>
        <p:guide orient="horz" pos="432"/>
        <p:guide orient="horz" pos="1248"/>
        <p:guide orient="horz" pos="3946"/>
        <p:guide orient="horz" pos="2381"/>
        <p:guide orient="horz" pos="3560"/>
        <p:guide pos="5120"/>
        <p:guide orient="horz" pos="264"/>
        <p:guide orient="horz" pos="528"/>
        <p:guide orient="horz" pos="4176"/>
        <p:guide pos="6889"/>
        <p:guide pos="341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jendra MS" userId="2fac9be5-0aaf-4a4e-81e3-665d10c1ffa5" providerId="ADAL" clId="{9FBA5A5D-4416-4CC2-8785-B38EF4404766}"/>
    <pc:docChg chg="undo custSel modSld">
      <pc:chgData name="Gajendra MS" userId="2fac9be5-0aaf-4a4e-81e3-665d10c1ffa5" providerId="ADAL" clId="{9FBA5A5D-4416-4CC2-8785-B38EF4404766}" dt="2023-08-08T11:32:18.860" v="105" actId="12789"/>
      <pc:docMkLst>
        <pc:docMk/>
      </pc:docMkLst>
      <pc:sldChg chg="modSp mod">
        <pc:chgData name="Gajendra MS" userId="2fac9be5-0aaf-4a4e-81e3-665d10c1ffa5" providerId="ADAL" clId="{9FBA5A5D-4416-4CC2-8785-B38EF4404766}" dt="2023-08-08T11:02:19.667" v="2" actId="1582"/>
        <pc:sldMkLst>
          <pc:docMk/>
          <pc:sldMk cId="2775299062" sldId="304"/>
        </pc:sldMkLst>
        <pc:cxnChg chg="mod">
          <ac:chgData name="Gajendra MS" userId="2fac9be5-0aaf-4a4e-81e3-665d10c1ffa5" providerId="ADAL" clId="{9FBA5A5D-4416-4CC2-8785-B38EF4404766}" dt="2023-08-08T11:02:19.667" v="2" actId="1582"/>
          <ac:cxnSpMkLst>
            <pc:docMk/>
            <pc:sldMk cId="2775299062" sldId="304"/>
            <ac:cxnSpMk id="10" creationId="{6D93801F-2A09-4BFB-AAA8-08682637320D}"/>
          </ac:cxnSpMkLst>
        </pc:cxnChg>
        <pc:cxnChg chg="mod">
          <ac:chgData name="Gajendra MS" userId="2fac9be5-0aaf-4a4e-81e3-665d10c1ffa5" providerId="ADAL" clId="{9FBA5A5D-4416-4CC2-8785-B38EF4404766}" dt="2023-08-08T11:02:19.667" v="2" actId="1582"/>
          <ac:cxnSpMkLst>
            <pc:docMk/>
            <pc:sldMk cId="2775299062" sldId="304"/>
            <ac:cxnSpMk id="18" creationId="{D0099638-2BA4-4B3F-AF4A-2FFECC512198}"/>
          </ac:cxnSpMkLst>
        </pc:cxnChg>
        <pc:cxnChg chg="mod">
          <ac:chgData name="Gajendra MS" userId="2fac9be5-0aaf-4a4e-81e3-665d10c1ffa5" providerId="ADAL" clId="{9FBA5A5D-4416-4CC2-8785-B38EF4404766}" dt="2023-08-08T11:02:19.667" v="2" actId="1582"/>
          <ac:cxnSpMkLst>
            <pc:docMk/>
            <pc:sldMk cId="2775299062" sldId="304"/>
            <ac:cxnSpMk id="23" creationId="{91B530C9-56C6-4626-8A33-C69DC3D3A8C4}"/>
          </ac:cxnSpMkLst>
        </pc:cxnChg>
        <pc:cxnChg chg="mod">
          <ac:chgData name="Gajendra MS" userId="2fac9be5-0aaf-4a4e-81e3-665d10c1ffa5" providerId="ADAL" clId="{9FBA5A5D-4416-4CC2-8785-B38EF4404766}" dt="2023-08-08T11:02:19.667" v="2" actId="1582"/>
          <ac:cxnSpMkLst>
            <pc:docMk/>
            <pc:sldMk cId="2775299062" sldId="304"/>
            <ac:cxnSpMk id="24" creationId="{E9ADC88B-3741-49A1-935A-B3343C7D4BE6}"/>
          </ac:cxnSpMkLst>
        </pc:cxnChg>
        <pc:cxnChg chg="mod">
          <ac:chgData name="Gajendra MS" userId="2fac9be5-0aaf-4a4e-81e3-665d10c1ffa5" providerId="ADAL" clId="{9FBA5A5D-4416-4CC2-8785-B38EF4404766}" dt="2023-08-08T11:02:19.667" v="2" actId="1582"/>
          <ac:cxnSpMkLst>
            <pc:docMk/>
            <pc:sldMk cId="2775299062" sldId="304"/>
            <ac:cxnSpMk id="25" creationId="{5D130E49-14AE-45C0-8EC5-3F458CE5FBF5}"/>
          </ac:cxnSpMkLst>
        </pc:cxnChg>
      </pc:sldChg>
      <pc:sldChg chg="modSp mod">
        <pc:chgData name="Gajendra MS" userId="2fac9be5-0aaf-4a4e-81e3-665d10c1ffa5" providerId="ADAL" clId="{9FBA5A5D-4416-4CC2-8785-B38EF4404766}" dt="2023-08-08T11:07:25.537" v="74" actId="1036"/>
        <pc:sldMkLst>
          <pc:docMk/>
          <pc:sldMk cId="0" sldId="306"/>
        </pc:sldMkLst>
        <pc:picChg chg="mod">
          <ac:chgData name="Gajendra MS" userId="2fac9be5-0aaf-4a4e-81e3-665d10c1ffa5" providerId="ADAL" clId="{9FBA5A5D-4416-4CC2-8785-B38EF4404766}" dt="2023-08-08T11:07:08.424" v="68" actId="12789"/>
          <ac:picMkLst>
            <pc:docMk/>
            <pc:sldMk cId="0" sldId="306"/>
            <ac:picMk id="15" creationId="{AD5F15CD-CAA4-4055-A126-72033FDCCEAF}"/>
          </ac:picMkLst>
        </pc:picChg>
        <pc:picChg chg="mod">
          <ac:chgData name="Gajendra MS" userId="2fac9be5-0aaf-4a4e-81e3-665d10c1ffa5" providerId="ADAL" clId="{9FBA5A5D-4416-4CC2-8785-B38EF4404766}" dt="2023-08-08T11:07:16.102" v="69" actId="12789"/>
          <ac:picMkLst>
            <pc:docMk/>
            <pc:sldMk cId="0" sldId="306"/>
            <ac:picMk id="16" creationId="{249D4D89-118E-421C-B112-E35C424B94DF}"/>
          </ac:picMkLst>
        </pc:picChg>
        <pc:picChg chg="mod">
          <ac:chgData name="Gajendra MS" userId="2fac9be5-0aaf-4a4e-81e3-665d10c1ffa5" providerId="ADAL" clId="{9FBA5A5D-4416-4CC2-8785-B38EF4404766}" dt="2023-08-08T11:07:25.537" v="74" actId="1036"/>
          <ac:picMkLst>
            <pc:docMk/>
            <pc:sldMk cId="0" sldId="306"/>
            <ac:picMk id="17" creationId="{EC3F7B98-96EE-47B6-9624-704A00C19435}"/>
          </ac:picMkLst>
        </pc:picChg>
        <pc:picChg chg="mod">
          <ac:chgData name="Gajendra MS" userId="2fac9be5-0aaf-4a4e-81e3-665d10c1ffa5" providerId="ADAL" clId="{9FBA5A5D-4416-4CC2-8785-B38EF4404766}" dt="2023-08-08T11:07:08.424" v="68" actId="12789"/>
          <ac:picMkLst>
            <pc:docMk/>
            <pc:sldMk cId="0" sldId="306"/>
            <ac:picMk id="18" creationId="{AEF0606E-6200-4D5D-97D2-35BF5E54CB42}"/>
          </ac:picMkLst>
        </pc:picChg>
        <pc:picChg chg="mod">
          <ac:chgData name="Gajendra MS" userId="2fac9be5-0aaf-4a4e-81e3-665d10c1ffa5" providerId="ADAL" clId="{9FBA5A5D-4416-4CC2-8785-B38EF4404766}" dt="2023-08-08T11:07:16.102" v="69" actId="12789"/>
          <ac:picMkLst>
            <pc:docMk/>
            <pc:sldMk cId="0" sldId="306"/>
            <ac:picMk id="19" creationId="{DC7047A2-E8F6-46A4-B12D-69696959B592}"/>
          </ac:picMkLst>
        </pc:picChg>
        <pc:picChg chg="mod">
          <ac:chgData name="Gajendra MS" userId="2fac9be5-0aaf-4a4e-81e3-665d10c1ffa5" providerId="ADAL" clId="{9FBA5A5D-4416-4CC2-8785-B38EF4404766}" dt="2023-08-08T11:07:04.559" v="67" actId="12789"/>
          <ac:picMkLst>
            <pc:docMk/>
            <pc:sldMk cId="0" sldId="306"/>
            <ac:picMk id="20" creationId="{446FB3F0-CC3E-440E-BF5F-8C92673F9925}"/>
          </ac:picMkLst>
        </pc:picChg>
        <pc:picChg chg="mod">
          <ac:chgData name="Gajendra MS" userId="2fac9be5-0aaf-4a4e-81e3-665d10c1ffa5" providerId="ADAL" clId="{9FBA5A5D-4416-4CC2-8785-B38EF4404766}" dt="2023-08-08T11:07:04.559" v="67" actId="12789"/>
          <ac:picMkLst>
            <pc:docMk/>
            <pc:sldMk cId="0" sldId="306"/>
            <ac:picMk id="21" creationId="{1EA026A5-004B-4DF0-A1C2-07C3972388F5}"/>
          </ac:picMkLst>
        </pc:picChg>
        <pc:picChg chg="mod">
          <ac:chgData name="Gajendra MS" userId="2fac9be5-0aaf-4a4e-81e3-665d10c1ffa5" providerId="ADAL" clId="{9FBA5A5D-4416-4CC2-8785-B38EF4404766}" dt="2023-08-08T11:07:25.537" v="74" actId="1036"/>
          <ac:picMkLst>
            <pc:docMk/>
            <pc:sldMk cId="0" sldId="306"/>
            <ac:picMk id="22" creationId="{E5BADE0B-7AEA-48FC-A38B-6E77491FE05D}"/>
          </ac:picMkLst>
        </pc:picChg>
      </pc:sldChg>
      <pc:sldChg chg="modSp mod">
        <pc:chgData name="Gajendra MS" userId="2fac9be5-0aaf-4a4e-81e3-665d10c1ffa5" providerId="ADAL" clId="{9FBA5A5D-4416-4CC2-8785-B38EF4404766}" dt="2023-08-08T11:09:45.170" v="97" actId="1038"/>
        <pc:sldMkLst>
          <pc:docMk/>
          <pc:sldMk cId="27226498" sldId="308"/>
        </pc:sldMkLst>
        <pc:spChg chg="mod">
          <ac:chgData name="Gajendra MS" userId="2fac9be5-0aaf-4a4e-81e3-665d10c1ffa5" providerId="ADAL" clId="{9FBA5A5D-4416-4CC2-8785-B38EF4404766}" dt="2023-08-08T11:09:28.382" v="90" actId="12788"/>
          <ac:spMkLst>
            <pc:docMk/>
            <pc:sldMk cId="27226498" sldId="308"/>
            <ac:spMk id="11" creationId="{C05A94F6-B5DC-47FA-82FA-BBBC437A01F8}"/>
          </ac:spMkLst>
        </pc:spChg>
        <pc:spChg chg="mod">
          <ac:chgData name="Gajendra MS" userId="2fac9be5-0aaf-4a4e-81e3-665d10c1ffa5" providerId="ADAL" clId="{9FBA5A5D-4416-4CC2-8785-B38EF4404766}" dt="2023-08-08T11:08:06.344" v="75" actId="12788"/>
          <ac:spMkLst>
            <pc:docMk/>
            <pc:sldMk cId="27226498" sldId="308"/>
            <ac:spMk id="12" creationId="{1789D84A-0738-4D6D-B9F6-60974BE4DE8B}"/>
          </ac:spMkLst>
        </pc:spChg>
        <pc:spChg chg="mod">
          <ac:chgData name="Gajendra MS" userId="2fac9be5-0aaf-4a4e-81e3-665d10c1ffa5" providerId="ADAL" clId="{9FBA5A5D-4416-4CC2-8785-B38EF4404766}" dt="2023-08-08T11:09:04.194" v="89" actId="1038"/>
          <ac:spMkLst>
            <pc:docMk/>
            <pc:sldMk cId="27226498" sldId="308"/>
            <ac:spMk id="13" creationId="{BE2BB909-7799-48AD-BB55-66B3E82F1BB8}"/>
          </ac:spMkLst>
        </pc:spChg>
        <pc:spChg chg="mod">
          <ac:chgData name="Gajendra MS" userId="2fac9be5-0aaf-4a4e-81e3-665d10c1ffa5" providerId="ADAL" clId="{9FBA5A5D-4416-4CC2-8785-B38EF4404766}" dt="2023-08-08T11:09:45.170" v="97" actId="1038"/>
          <ac:spMkLst>
            <pc:docMk/>
            <pc:sldMk cId="27226498" sldId="308"/>
            <ac:spMk id="14" creationId="{DF7837E2-495F-4DDC-8D5C-A02E4977E9D9}"/>
          </ac:spMkLst>
        </pc:spChg>
        <pc:picChg chg="mod">
          <ac:chgData name="Gajendra MS" userId="2fac9be5-0aaf-4a4e-81e3-665d10c1ffa5" providerId="ADAL" clId="{9FBA5A5D-4416-4CC2-8785-B38EF4404766}" dt="2023-08-08T11:09:04.194" v="89" actId="1038"/>
          <ac:picMkLst>
            <pc:docMk/>
            <pc:sldMk cId="27226498" sldId="308"/>
            <ac:picMk id="15" creationId="{5A0F1BC9-E593-41E6-86B0-EFFCD6D21C39}"/>
          </ac:picMkLst>
        </pc:picChg>
        <pc:picChg chg="mod">
          <ac:chgData name="Gajendra MS" userId="2fac9be5-0aaf-4a4e-81e3-665d10c1ffa5" providerId="ADAL" clId="{9FBA5A5D-4416-4CC2-8785-B38EF4404766}" dt="2023-08-08T11:09:28.382" v="90" actId="12788"/>
          <ac:picMkLst>
            <pc:docMk/>
            <pc:sldMk cId="27226498" sldId="308"/>
            <ac:picMk id="16" creationId="{AD100CEC-FE87-4E71-BBEA-AAA2EC8375A0}"/>
          </ac:picMkLst>
        </pc:picChg>
        <pc:picChg chg="mod">
          <ac:chgData name="Gajendra MS" userId="2fac9be5-0aaf-4a4e-81e3-665d10c1ffa5" providerId="ADAL" clId="{9FBA5A5D-4416-4CC2-8785-B38EF4404766}" dt="2023-08-08T11:09:45.170" v="97" actId="1038"/>
          <ac:picMkLst>
            <pc:docMk/>
            <pc:sldMk cId="27226498" sldId="308"/>
            <ac:picMk id="17" creationId="{5D18E355-16A7-48AD-BCDC-4A555957AC6A}"/>
          </ac:picMkLst>
        </pc:picChg>
        <pc:picChg chg="mod">
          <ac:chgData name="Gajendra MS" userId="2fac9be5-0aaf-4a4e-81e3-665d10c1ffa5" providerId="ADAL" clId="{9FBA5A5D-4416-4CC2-8785-B38EF4404766}" dt="2023-08-08T11:08:06.344" v="75" actId="12788"/>
          <ac:picMkLst>
            <pc:docMk/>
            <pc:sldMk cId="27226498" sldId="308"/>
            <ac:picMk id="18" creationId="{694DA68F-4D50-4F08-8682-75178CE76755}"/>
          </ac:picMkLst>
        </pc:picChg>
      </pc:sldChg>
      <pc:sldChg chg="modSp mod">
        <pc:chgData name="Gajendra MS" userId="2fac9be5-0aaf-4a4e-81e3-665d10c1ffa5" providerId="ADAL" clId="{9FBA5A5D-4416-4CC2-8785-B38EF4404766}" dt="2023-08-08T11:14:29.902" v="102" actId="12788"/>
        <pc:sldMkLst>
          <pc:docMk/>
          <pc:sldMk cId="1849727041" sldId="310"/>
        </pc:sldMkLst>
        <pc:spChg chg="mod">
          <ac:chgData name="Gajendra MS" userId="2fac9be5-0aaf-4a4e-81e3-665d10c1ffa5" providerId="ADAL" clId="{9FBA5A5D-4416-4CC2-8785-B38EF4404766}" dt="2023-08-08T11:14:29.902" v="102" actId="12788"/>
          <ac:spMkLst>
            <pc:docMk/>
            <pc:sldMk cId="1849727041" sldId="310"/>
            <ac:spMk id="25" creationId="{03C29645-ACB1-4C88-BA67-8F9218D3A95D}"/>
          </ac:spMkLst>
        </pc:spChg>
        <pc:spChg chg="mod">
          <ac:chgData name="Gajendra MS" userId="2fac9be5-0aaf-4a4e-81e3-665d10c1ffa5" providerId="ADAL" clId="{9FBA5A5D-4416-4CC2-8785-B38EF4404766}" dt="2023-08-08T11:14:29.902" v="102" actId="12788"/>
          <ac:spMkLst>
            <pc:docMk/>
            <pc:sldMk cId="1849727041" sldId="310"/>
            <ac:spMk id="26" creationId="{C25F9B96-4890-49A4-A174-53559D4EB8DB}"/>
          </ac:spMkLst>
        </pc:spChg>
        <pc:spChg chg="mod">
          <ac:chgData name="Gajendra MS" userId="2fac9be5-0aaf-4a4e-81e3-665d10c1ffa5" providerId="ADAL" clId="{9FBA5A5D-4416-4CC2-8785-B38EF4404766}" dt="2023-08-08T11:14:29.902" v="102" actId="12788"/>
          <ac:spMkLst>
            <pc:docMk/>
            <pc:sldMk cId="1849727041" sldId="310"/>
            <ac:spMk id="27" creationId="{932B7006-33B5-47B9-B8A3-961179AF238A}"/>
          </ac:spMkLst>
        </pc:spChg>
        <pc:spChg chg="mod">
          <ac:chgData name="Gajendra MS" userId="2fac9be5-0aaf-4a4e-81e3-665d10c1ffa5" providerId="ADAL" clId="{9FBA5A5D-4416-4CC2-8785-B38EF4404766}" dt="2023-08-08T11:14:29.902" v="102" actId="12788"/>
          <ac:spMkLst>
            <pc:docMk/>
            <pc:sldMk cId="1849727041" sldId="310"/>
            <ac:spMk id="28" creationId="{67044098-9CA5-44BA-8DDA-9E698AEED143}"/>
          </ac:spMkLst>
        </pc:spChg>
        <pc:spChg chg="mod">
          <ac:chgData name="Gajendra MS" userId="2fac9be5-0aaf-4a4e-81e3-665d10c1ffa5" providerId="ADAL" clId="{9FBA5A5D-4416-4CC2-8785-B38EF4404766}" dt="2023-08-08T11:14:29.902" v="102" actId="12788"/>
          <ac:spMkLst>
            <pc:docMk/>
            <pc:sldMk cId="1849727041" sldId="310"/>
            <ac:spMk id="29" creationId="{2BD160B4-5AFD-4F5E-816C-92757DB99C8E}"/>
          </ac:spMkLst>
        </pc:spChg>
        <pc:spChg chg="mod">
          <ac:chgData name="Gajendra MS" userId="2fac9be5-0aaf-4a4e-81e3-665d10c1ffa5" providerId="ADAL" clId="{9FBA5A5D-4416-4CC2-8785-B38EF4404766}" dt="2023-08-08T11:14:29.902" v="102" actId="12788"/>
          <ac:spMkLst>
            <pc:docMk/>
            <pc:sldMk cId="1849727041" sldId="310"/>
            <ac:spMk id="30" creationId="{30DA7B86-F18C-480E-9B97-DB6EA30F59D6}"/>
          </ac:spMkLst>
        </pc:spChg>
        <pc:spChg chg="mod">
          <ac:chgData name="Gajendra MS" userId="2fac9be5-0aaf-4a4e-81e3-665d10c1ffa5" providerId="ADAL" clId="{9FBA5A5D-4416-4CC2-8785-B38EF4404766}" dt="2023-08-08T11:14:24.014" v="101" actId="12788"/>
          <ac:spMkLst>
            <pc:docMk/>
            <pc:sldMk cId="1849727041" sldId="310"/>
            <ac:spMk id="31" creationId="{EBFB16BE-4DE2-407F-8596-3F032B91D0FE}"/>
          </ac:spMkLst>
        </pc:spChg>
        <pc:spChg chg="mod">
          <ac:chgData name="Gajendra MS" userId="2fac9be5-0aaf-4a4e-81e3-665d10c1ffa5" providerId="ADAL" clId="{9FBA5A5D-4416-4CC2-8785-B38EF4404766}" dt="2023-08-08T11:14:24.014" v="101" actId="12788"/>
          <ac:spMkLst>
            <pc:docMk/>
            <pc:sldMk cId="1849727041" sldId="310"/>
            <ac:spMk id="32" creationId="{C572D586-DCD2-4619-BA11-8B9B9F42BD81}"/>
          </ac:spMkLst>
        </pc:spChg>
        <pc:spChg chg="mod">
          <ac:chgData name="Gajendra MS" userId="2fac9be5-0aaf-4a4e-81e3-665d10c1ffa5" providerId="ADAL" clId="{9FBA5A5D-4416-4CC2-8785-B38EF4404766}" dt="2023-08-08T11:14:24.014" v="101" actId="12788"/>
          <ac:spMkLst>
            <pc:docMk/>
            <pc:sldMk cId="1849727041" sldId="310"/>
            <ac:spMk id="33" creationId="{42478E92-4ACF-4E45-95C8-8796CAD02BAE}"/>
          </ac:spMkLst>
        </pc:spChg>
        <pc:spChg chg="mod">
          <ac:chgData name="Gajendra MS" userId="2fac9be5-0aaf-4a4e-81e3-665d10c1ffa5" providerId="ADAL" clId="{9FBA5A5D-4416-4CC2-8785-B38EF4404766}" dt="2023-08-08T11:14:24.014" v="101" actId="12788"/>
          <ac:spMkLst>
            <pc:docMk/>
            <pc:sldMk cId="1849727041" sldId="310"/>
            <ac:spMk id="34" creationId="{16B35E7D-5E5A-4A23-9A25-AE9C74D172D0}"/>
          </ac:spMkLst>
        </pc:spChg>
        <pc:spChg chg="mod">
          <ac:chgData name="Gajendra MS" userId="2fac9be5-0aaf-4a4e-81e3-665d10c1ffa5" providerId="ADAL" clId="{9FBA5A5D-4416-4CC2-8785-B38EF4404766}" dt="2023-08-08T11:14:24.014" v="101" actId="12788"/>
          <ac:spMkLst>
            <pc:docMk/>
            <pc:sldMk cId="1849727041" sldId="310"/>
            <ac:spMk id="35" creationId="{2B0AD892-BB2E-4E27-9D42-8A55A7179AFE}"/>
          </ac:spMkLst>
        </pc:spChg>
        <pc:cxnChg chg="mod">
          <ac:chgData name="Gajendra MS" userId="2fac9be5-0aaf-4a4e-81e3-665d10c1ffa5" providerId="ADAL" clId="{9FBA5A5D-4416-4CC2-8785-B38EF4404766}" dt="2023-08-08T11:14:29.902" v="102" actId="12788"/>
          <ac:cxnSpMkLst>
            <pc:docMk/>
            <pc:sldMk cId="1849727041" sldId="310"/>
            <ac:cxnSpMk id="23" creationId="{EA89A8EC-4341-416F-8B73-4D8C918BDC7B}"/>
          </ac:cxnSpMkLst>
        </pc:cxnChg>
        <pc:cxnChg chg="mod">
          <ac:chgData name="Gajendra MS" userId="2fac9be5-0aaf-4a4e-81e3-665d10c1ffa5" providerId="ADAL" clId="{9FBA5A5D-4416-4CC2-8785-B38EF4404766}" dt="2023-08-08T11:14:24.014" v="101" actId="12788"/>
          <ac:cxnSpMkLst>
            <pc:docMk/>
            <pc:sldMk cId="1849727041" sldId="310"/>
            <ac:cxnSpMk id="24" creationId="{4AF054AC-3F1E-41C2-9586-503B45C33903}"/>
          </ac:cxnSpMkLst>
        </pc:cxnChg>
      </pc:sldChg>
      <pc:sldChg chg="modSp mod">
        <pc:chgData name="Gajendra MS" userId="2fac9be5-0aaf-4a4e-81e3-665d10c1ffa5" providerId="ADAL" clId="{9FBA5A5D-4416-4CC2-8785-B38EF4404766}" dt="2023-08-08T11:32:18.860" v="105" actId="12789"/>
        <pc:sldMkLst>
          <pc:docMk/>
          <pc:sldMk cId="3746167600" sldId="312"/>
        </pc:sldMkLst>
        <pc:spChg chg="mod">
          <ac:chgData name="Gajendra MS" userId="2fac9be5-0aaf-4a4e-81e3-665d10c1ffa5" providerId="ADAL" clId="{9FBA5A5D-4416-4CC2-8785-B38EF4404766}" dt="2023-08-08T11:32:05.813" v="104" actId="12789"/>
          <ac:spMkLst>
            <pc:docMk/>
            <pc:sldMk cId="3746167600" sldId="312"/>
            <ac:spMk id="6" creationId="{ACA8D05C-5031-4932-B50D-0EEF72C2E20E}"/>
          </ac:spMkLst>
        </pc:spChg>
        <pc:spChg chg="mod">
          <ac:chgData name="Gajendra MS" userId="2fac9be5-0aaf-4a4e-81e3-665d10c1ffa5" providerId="ADAL" clId="{9FBA5A5D-4416-4CC2-8785-B38EF4404766}" dt="2023-08-08T11:32:05.813" v="104" actId="12789"/>
          <ac:spMkLst>
            <pc:docMk/>
            <pc:sldMk cId="3746167600" sldId="312"/>
            <ac:spMk id="7" creationId="{E798F825-73A3-4EF2-8876-024A16B4310A}"/>
          </ac:spMkLst>
        </pc:spChg>
        <pc:spChg chg="mod">
          <ac:chgData name="Gajendra MS" userId="2fac9be5-0aaf-4a4e-81e3-665d10c1ffa5" providerId="ADAL" clId="{9FBA5A5D-4416-4CC2-8785-B38EF4404766}" dt="2023-08-08T11:32:05.813" v="104" actId="12789"/>
          <ac:spMkLst>
            <pc:docMk/>
            <pc:sldMk cId="3746167600" sldId="312"/>
            <ac:spMk id="8" creationId="{C3C112CD-B7C0-4859-A314-D410F3EE9BBD}"/>
          </ac:spMkLst>
        </pc:spChg>
        <pc:spChg chg="mod">
          <ac:chgData name="Gajendra MS" userId="2fac9be5-0aaf-4a4e-81e3-665d10c1ffa5" providerId="ADAL" clId="{9FBA5A5D-4416-4CC2-8785-B38EF4404766}" dt="2023-08-08T11:32:05.813" v="104" actId="12789"/>
          <ac:spMkLst>
            <pc:docMk/>
            <pc:sldMk cId="3746167600" sldId="312"/>
            <ac:spMk id="9" creationId="{6EBADF6B-1E93-47D2-8861-E256435CB7C2}"/>
          </ac:spMkLst>
        </pc:spChg>
        <pc:picChg chg="mod">
          <ac:chgData name="Gajendra MS" userId="2fac9be5-0aaf-4a4e-81e3-665d10c1ffa5" providerId="ADAL" clId="{9FBA5A5D-4416-4CC2-8785-B38EF4404766}" dt="2023-08-08T11:32:18.860" v="105" actId="12789"/>
          <ac:picMkLst>
            <pc:docMk/>
            <pc:sldMk cId="3746167600" sldId="312"/>
            <ac:picMk id="10" creationId="{A46DA769-5580-4AA6-9FEE-C41F05D93370}"/>
          </ac:picMkLst>
        </pc:picChg>
        <pc:picChg chg="mod">
          <ac:chgData name="Gajendra MS" userId="2fac9be5-0aaf-4a4e-81e3-665d10c1ffa5" providerId="ADAL" clId="{9FBA5A5D-4416-4CC2-8785-B38EF4404766}" dt="2023-08-08T11:32:18.860" v="105" actId="12789"/>
          <ac:picMkLst>
            <pc:docMk/>
            <pc:sldMk cId="3746167600" sldId="312"/>
            <ac:picMk id="11" creationId="{3FB3576F-A5F8-4A75-9BD6-EE9165137566}"/>
          </ac:picMkLst>
        </pc:picChg>
        <pc:picChg chg="mod">
          <ac:chgData name="Gajendra MS" userId="2fac9be5-0aaf-4a4e-81e3-665d10c1ffa5" providerId="ADAL" clId="{9FBA5A5D-4416-4CC2-8785-B38EF4404766}" dt="2023-08-08T11:32:18.860" v="105" actId="12789"/>
          <ac:picMkLst>
            <pc:docMk/>
            <pc:sldMk cId="3746167600" sldId="312"/>
            <ac:picMk id="12" creationId="{59403A0C-06BD-4E61-9639-6ABD06AB1939}"/>
          </ac:picMkLst>
        </pc:picChg>
        <pc:picChg chg="mod">
          <ac:chgData name="Gajendra MS" userId="2fac9be5-0aaf-4a4e-81e3-665d10c1ffa5" providerId="ADAL" clId="{9FBA5A5D-4416-4CC2-8785-B38EF4404766}" dt="2023-08-08T11:32:18.860" v="105" actId="12789"/>
          <ac:picMkLst>
            <pc:docMk/>
            <pc:sldMk cId="3746167600" sldId="312"/>
            <ac:picMk id="13" creationId="{6DA5CD04-9467-403D-884E-A90718150781}"/>
          </ac:picMkLst>
        </pc:picChg>
      </pc:sldChg>
    </pc:docChg>
  </pc:docChgLst>
  <pc:docChgLst>
    <pc:chgData name="Mukesh Sekar" userId="3c5cfd04-35e4-408d-ae58-42dff3b60fa3" providerId="ADAL" clId="{5397399D-2258-401D-ACDA-CBC3E5C3EE81}"/>
    <pc:docChg chg="undo custSel modSld">
      <pc:chgData name="Mukesh Sekar" userId="3c5cfd04-35e4-408d-ae58-42dff3b60fa3" providerId="ADAL" clId="{5397399D-2258-401D-ACDA-CBC3E5C3EE81}" dt="2023-08-11T05:32:59.465" v="124" actId="1038"/>
      <pc:docMkLst>
        <pc:docMk/>
      </pc:docMkLst>
      <pc:sldChg chg="modSp mod">
        <pc:chgData name="Mukesh Sekar" userId="3c5cfd04-35e4-408d-ae58-42dff3b60fa3" providerId="ADAL" clId="{5397399D-2258-401D-ACDA-CBC3E5C3EE81}" dt="2023-08-10T06:17:27.261" v="46" actId="207"/>
        <pc:sldMkLst>
          <pc:docMk/>
          <pc:sldMk cId="0" sldId="297"/>
        </pc:sldMkLst>
        <pc:spChg chg="mod">
          <ac:chgData name="Mukesh Sekar" userId="3c5cfd04-35e4-408d-ae58-42dff3b60fa3" providerId="ADAL" clId="{5397399D-2258-401D-ACDA-CBC3E5C3EE81}" dt="2023-08-10T06:17:27.261" v="46" actId="207"/>
          <ac:spMkLst>
            <pc:docMk/>
            <pc:sldMk cId="0" sldId="297"/>
            <ac:spMk id="195" creationId="{00000000-0000-0000-0000-000000000000}"/>
          </ac:spMkLst>
        </pc:spChg>
      </pc:sldChg>
      <pc:sldChg chg="modSp mod">
        <pc:chgData name="Mukesh Sekar" userId="3c5cfd04-35e4-408d-ae58-42dff3b60fa3" providerId="ADAL" clId="{5397399D-2258-401D-ACDA-CBC3E5C3EE81}" dt="2023-08-10T06:33:07.816" v="100" actId="207"/>
        <pc:sldMkLst>
          <pc:docMk/>
          <pc:sldMk cId="1641244694" sldId="298"/>
        </pc:sldMkLst>
        <pc:spChg chg="mod">
          <ac:chgData name="Mukesh Sekar" userId="3c5cfd04-35e4-408d-ae58-42dff3b60fa3" providerId="ADAL" clId="{5397399D-2258-401D-ACDA-CBC3E5C3EE81}" dt="2023-08-10T06:33:07.816" v="100" actId="207"/>
          <ac:spMkLst>
            <pc:docMk/>
            <pc:sldMk cId="1641244694" sldId="298"/>
            <ac:spMk id="23" creationId="{A6E3EC34-5D3E-4A30-B5C4-BFDC127C2BFC}"/>
          </ac:spMkLst>
        </pc:spChg>
        <pc:spChg chg="mod">
          <ac:chgData name="Mukesh Sekar" userId="3c5cfd04-35e4-408d-ae58-42dff3b60fa3" providerId="ADAL" clId="{5397399D-2258-401D-ACDA-CBC3E5C3EE81}" dt="2023-08-10T06:17:31.437" v="47" actId="207"/>
          <ac:spMkLst>
            <pc:docMk/>
            <pc:sldMk cId="1641244694" sldId="298"/>
            <ac:spMk id="314" creationId="{00000000-0000-0000-0000-000000000000}"/>
          </ac:spMkLst>
        </pc:spChg>
      </pc:sldChg>
      <pc:sldChg chg="modSp mod">
        <pc:chgData name="Mukesh Sekar" userId="3c5cfd04-35e4-408d-ae58-42dff3b60fa3" providerId="ADAL" clId="{5397399D-2258-401D-ACDA-CBC3E5C3EE81}" dt="2023-08-10T06:17:44.500" v="48" actId="207"/>
        <pc:sldMkLst>
          <pc:docMk/>
          <pc:sldMk cId="3760631940" sldId="299"/>
        </pc:sldMkLst>
        <pc:spChg chg="mod">
          <ac:chgData name="Mukesh Sekar" userId="3c5cfd04-35e4-408d-ae58-42dff3b60fa3" providerId="ADAL" clId="{5397399D-2258-401D-ACDA-CBC3E5C3EE81}" dt="2023-08-10T06:17:44.500" v="48" actId="207"/>
          <ac:spMkLst>
            <pc:docMk/>
            <pc:sldMk cId="3760631940" sldId="299"/>
            <ac:spMk id="8" creationId="{10E82D7A-CB8B-4B10-86C9-0B3A7925782A}"/>
          </ac:spMkLst>
        </pc:spChg>
      </pc:sldChg>
      <pc:sldChg chg="modSp mod">
        <pc:chgData name="Mukesh Sekar" userId="3c5cfd04-35e4-408d-ae58-42dff3b60fa3" providerId="ADAL" clId="{5397399D-2258-401D-ACDA-CBC3E5C3EE81}" dt="2023-08-10T06:17:54.613" v="51" actId="207"/>
        <pc:sldMkLst>
          <pc:docMk/>
          <pc:sldMk cId="2818952478" sldId="300"/>
        </pc:sldMkLst>
        <pc:spChg chg="mod">
          <ac:chgData name="Mukesh Sekar" userId="3c5cfd04-35e4-408d-ae58-42dff3b60fa3" providerId="ADAL" clId="{5397399D-2258-401D-ACDA-CBC3E5C3EE81}" dt="2023-08-10T06:17:49.310" v="49" actId="207"/>
          <ac:spMkLst>
            <pc:docMk/>
            <pc:sldMk cId="2818952478" sldId="300"/>
            <ac:spMk id="8" creationId="{32ABF877-B3CE-4C4E-BAD9-2AB2EFD372CD}"/>
          </ac:spMkLst>
        </pc:spChg>
        <pc:spChg chg="mod">
          <ac:chgData name="Mukesh Sekar" userId="3c5cfd04-35e4-408d-ae58-42dff3b60fa3" providerId="ADAL" clId="{5397399D-2258-401D-ACDA-CBC3E5C3EE81}" dt="2023-08-10T06:17:54.613" v="51" actId="207"/>
          <ac:spMkLst>
            <pc:docMk/>
            <pc:sldMk cId="2818952478" sldId="300"/>
            <ac:spMk id="9" creationId="{E6A9FFCE-6198-4C1C-ABF9-1D2D982E4534}"/>
          </ac:spMkLst>
        </pc:spChg>
        <pc:spChg chg="mod">
          <ac:chgData name="Mukesh Sekar" userId="3c5cfd04-35e4-408d-ae58-42dff3b60fa3" providerId="ADAL" clId="{5397399D-2258-401D-ACDA-CBC3E5C3EE81}" dt="2023-08-10T06:17:52.549" v="50" actId="207"/>
          <ac:spMkLst>
            <pc:docMk/>
            <pc:sldMk cId="2818952478" sldId="300"/>
            <ac:spMk id="10" creationId="{D70AA86F-2224-4966-AC38-DC2A5E113E8A}"/>
          </ac:spMkLst>
        </pc:spChg>
        <pc:spChg chg="mod">
          <ac:chgData name="Mukesh Sekar" userId="3c5cfd04-35e4-408d-ae58-42dff3b60fa3" providerId="ADAL" clId="{5397399D-2258-401D-ACDA-CBC3E5C3EE81}" dt="2023-08-10T06:05:46.077" v="19" actId="207"/>
          <ac:spMkLst>
            <pc:docMk/>
            <pc:sldMk cId="2818952478" sldId="300"/>
            <ac:spMk id="11" creationId="{225FE84F-DEDA-4583-92B3-31B582DC5627}"/>
          </ac:spMkLst>
        </pc:spChg>
      </pc:sldChg>
      <pc:sldChg chg="modSp mod">
        <pc:chgData name="Mukesh Sekar" userId="3c5cfd04-35e4-408d-ae58-42dff3b60fa3" providerId="ADAL" clId="{5397399D-2258-401D-ACDA-CBC3E5C3EE81}" dt="2023-08-10T06:21:41.041" v="99" actId="207"/>
        <pc:sldMkLst>
          <pc:docMk/>
          <pc:sldMk cId="4252444990" sldId="301"/>
        </pc:sldMkLst>
        <pc:spChg chg="mod">
          <ac:chgData name="Mukesh Sekar" userId="3c5cfd04-35e4-408d-ae58-42dff3b60fa3" providerId="ADAL" clId="{5397399D-2258-401D-ACDA-CBC3E5C3EE81}" dt="2023-08-10T06:21:41.041" v="99" actId="207"/>
          <ac:spMkLst>
            <pc:docMk/>
            <pc:sldMk cId="4252444990" sldId="301"/>
            <ac:spMk id="8" creationId="{420B79F6-92EA-4196-9F30-588E86A6173E}"/>
          </ac:spMkLst>
        </pc:spChg>
      </pc:sldChg>
      <pc:sldChg chg="modSp mod">
        <pc:chgData name="Mukesh Sekar" userId="3c5cfd04-35e4-408d-ae58-42dff3b60fa3" providerId="ADAL" clId="{5397399D-2258-401D-ACDA-CBC3E5C3EE81}" dt="2023-08-10T06:34:36.176" v="103" actId="207"/>
        <pc:sldMkLst>
          <pc:docMk/>
          <pc:sldMk cId="3386062247" sldId="303"/>
        </pc:sldMkLst>
        <pc:spChg chg="mod">
          <ac:chgData name="Mukesh Sekar" userId="3c5cfd04-35e4-408d-ae58-42dff3b60fa3" providerId="ADAL" clId="{5397399D-2258-401D-ACDA-CBC3E5C3EE81}" dt="2023-08-10T06:34:08.409" v="101" actId="207"/>
          <ac:spMkLst>
            <pc:docMk/>
            <pc:sldMk cId="3386062247" sldId="303"/>
            <ac:spMk id="14" creationId="{A8BF004B-74BF-4EB4-A1EE-FB3DFD9BAFBB}"/>
          </ac:spMkLst>
        </pc:spChg>
        <pc:spChg chg="mod">
          <ac:chgData name="Mukesh Sekar" userId="3c5cfd04-35e4-408d-ae58-42dff3b60fa3" providerId="ADAL" clId="{5397399D-2258-401D-ACDA-CBC3E5C3EE81}" dt="2023-08-10T06:34:33.032" v="102" actId="207"/>
          <ac:spMkLst>
            <pc:docMk/>
            <pc:sldMk cId="3386062247" sldId="303"/>
            <ac:spMk id="16" creationId="{DC1F19EB-D70C-4493-AF38-B3F3D16E5E1E}"/>
          </ac:spMkLst>
        </pc:spChg>
        <pc:spChg chg="mod">
          <ac:chgData name="Mukesh Sekar" userId="3c5cfd04-35e4-408d-ae58-42dff3b60fa3" providerId="ADAL" clId="{5397399D-2258-401D-ACDA-CBC3E5C3EE81}" dt="2023-08-10T06:34:36.176" v="103" actId="207"/>
          <ac:spMkLst>
            <pc:docMk/>
            <pc:sldMk cId="3386062247" sldId="303"/>
            <ac:spMk id="17" creationId="{748893EB-9497-426F-A45C-C543BC70F9C8}"/>
          </ac:spMkLst>
        </pc:spChg>
      </pc:sldChg>
      <pc:sldChg chg="modSp mod">
        <pc:chgData name="Mukesh Sekar" userId="3c5cfd04-35e4-408d-ae58-42dff3b60fa3" providerId="ADAL" clId="{5397399D-2258-401D-ACDA-CBC3E5C3EE81}" dt="2023-08-10T06:18:22.373" v="56" actId="207"/>
        <pc:sldMkLst>
          <pc:docMk/>
          <pc:sldMk cId="2775299062" sldId="304"/>
        </pc:sldMkLst>
        <pc:spChg chg="mod">
          <ac:chgData name="Mukesh Sekar" userId="3c5cfd04-35e4-408d-ae58-42dff3b60fa3" providerId="ADAL" clId="{5397399D-2258-401D-ACDA-CBC3E5C3EE81}" dt="2023-08-10T06:18:12.140" v="53" actId="207"/>
          <ac:spMkLst>
            <pc:docMk/>
            <pc:sldMk cId="2775299062" sldId="304"/>
            <ac:spMk id="15" creationId="{666A4356-FDE1-4EF3-9188-F6E990F07E35}"/>
          </ac:spMkLst>
        </pc:spChg>
        <pc:spChg chg="mod">
          <ac:chgData name="Mukesh Sekar" userId="3c5cfd04-35e4-408d-ae58-42dff3b60fa3" providerId="ADAL" clId="{5397399D-2258-401D-ACDA-CBC3E5C3EE81}" dt="2023-08-10T06:18:05.773" v="52" actId="207"/>
          <ac:spMkLst>
            <pc:docMk/>
            <pc:sldMk cId="2775299062" sldId="304"/>
            <ac:spMk id="16" creationId="{23BA3029-406D-46CC-9B76-1F0FCA50CAD7}"/>
          </ac:spMkLst>
        </pc:spChg>
        <pc:spChg chg="mod">
          <ac:chgData name="Mukesh Sekar" userId="3c5cfd04-35e4-408d-ae58-42dff3b60fa3" providerId="ADAL" clId="{5397399D-2258-401D-ACDA-CBC3E5C3EE81}" dt="2023-08-10T06:18:18.365" v="54" actId="207"/>
          <ac:spMkLst>
            <pc:docMk/>
            <pc:sldMk cId="2775299062" sldId="304"/>
            <ac:spMk id="29" creationId="{A0FCF847-1C71-40C0-A413-34411AC01887}"/>
          </ac:spMkLst>
        </pc:spChg>
        <pc:spChg chg="mod">
          <ac:chgData name="Mukesh Sekar" userId="3c5cfd04-35e4-408d-ae58-42dff3b60fa3" providerId="ADAL" clId="{5397399D-2258-401D-ACDA-CBC3E5C3EE81}" dt="2023-08-10T06:18:20.013" v="55" actId="207"/>
          <ac:spMkLst>
            <pc:docMk/>
            <pc:sldMk cId="2775299062" sldId="304"/>
            <ac:spMk id="30" creationId="{5243B213-0824-4C63-9AD6-68C009F5207C}"/>
          </ac:spMkLst>
        </pc:spChg>
        <pc:spChg chg="mod">
          <ac:chgData name="Mukesh Sekar" userId="3c5cfd04-35e4-408d-ae58-42dff3b60fa3" providerId="ADAL" clId="{5397399D-2258-401D-ACDA-CBC3E5C3EE81}" dt="2023-08-10T06:18:22.373" v="56" actId="207"/>
          <ac:spMkLst>
            <pc:docMk/>
            <pc:sldMk cId="2775299062" sldId="304"/>
            <ac:spMk id="31" creationId="{872B2961-8C5C-4D90-9D09-6A416DEC81FE}"/>
          </ac:spMkLst>
        </pc:spChg>
      </pc:sldChg>
      <pc:sldChg chg="modSp mod">
        <pc:chgData name="Mukesh Sekar" userId="3c5cfd04-35e4-408d-ae58-42dff3b60fa3" providerId="ADAL" clId="{5397399D-2258-401D-ACDA-CBC3E5C3EE81}" dt="2023-08-10T06:21:37.097" v="98" actId="207"/>
        <pc:sldMkLst>
          <pc:docMk/>
          <pc:sldMk cId="1864649740" sldId="305"/>
        </pc:sldMkLst>
        <pc:spChg chg="mod">
          <ac:chgData name="Mukesh Sekar" userId="3c5cfd04-35e4-408d-ae58-42dff3b60fa3" providerId="ADAL" clId="{5397399D-2258-401D-ACDA-CBC3E5C3EE81}" dt="2023-08-10T06:21:37.097" v="98" actId="207"/>
          <ac:spMkLst>
            <pc:docMk/>
            <pc:sldMk cId="1864649740" sldId="305"/>
            <ac:spMk id="10" creationId="{0A771B14-0B36-43EC-95F8-F92234872872}"/>
          </ac:spMkLst>
        </pc:spChg>
        <pc:picChg chg="mod">
          <ac:chgData name="Mukesh Sekar" userId="3c5cfd04-35e4-408d-ae58-42dff3b60fa3" providerId="ADAL" clId="{5397399D-2258-401D-ACDA-CBC3E5C3EE81}" dt="2023-08-10T05:58:34.698" v="2" actId="14100"/>
          <ac:picMkLst>
            <pc:docMk/>
            <pc:sldMk cId="1864649740" sldId="305"/>
            <ac:picMk id="13" creationId="{3326820D-60EA-4C78-AF92-94F74E9AD569}"/>
          </ac:picMkLst>
        </pc:picChg>
      </pc:sldChg>
      <pc:sldChg chg="modSp mod">
        <pc:chgData name="Mukesh Sekar" userId="3c5cfd04-35e4-408d-ae58-42dff3b60fa3" providerId="ADAL" clId="{5397399D-2258-401D-ACDA-CBC3E5C3EE81}" dt="2023-08-10T06:03:41.775" v="4" actId="207"/>
        <pc:sldMkLst>
          <pc:docMk/>
          <pc:sldMk cId="282072773" sldId="309"/>
        </pc:sldMkLst>
        <pc:spChg chg="mod">
          <ac:chgData name="Mukesh Sekar" userId="3c5cfd04-35e4-408d-ae58-42dff3b60fa3" providerId="ADAL" clId="{5397399D-2258-401D-ACDA-CBC3E5C3EE81}" dt="2023-08-10T06:03:41.775" v="4" actId="207"/>
          <ac:spMkLst>
            <pc:docMk/>
            <pc:sldMk cId="282072773" sldId="309"/>
            <ac:spMk id="20" creationId="{42A3A755-05BD-47F7-8351-A3D37AB6AA4B}"/>
          </ac:spMkLst>
        </pc:spChg>
      </pc:sldChg>
      <pc:sldChg chg="modSp mod">
        <pc:chgData name="Mukesh Sekar" userId="3c5cfd04-35e4-408d-ae58-42dff3b60fa3" providerId="ADAL" clId="{5397399D-2258-401D-ACDA-CBC3E5C3EE81}" dt="2023-08-10T06:21:09.433" v="97" actId="179"/>
        <pc:sldMkLst>
          <pc:docMk/>
          <pc:sldMk cId="1849727041" sldId="310"/>
        </pc:sldMkLst>
        <pc:spChg chg="mod">
          <ac:chgData name="Mukesh Sekar" userId="3c5cfd04-35e4-408d-ae58-42dff3b60fa3" providerId="ADAL" clId="{5397399D-2258-401D-ACDA-CBC3E5C3EE81}" dt="2023-08-10T06:21:09.433" v="97" actId="179"/>
          <ac:spMkLst>
            <pc:docMk/>
            <pc:sldMk cId="1849727041" sldId="310"/>
            <ac:spMk id="21" creationId="{50B2E8FE-AFF7-44FF-B63E-7F1A7482916B}"/>
          </ac:spMkLst>
        </pc:spChg>
      </pc:sldChg>
      <pc:sldChg chg="modSp mod">
        <pc:chgData name="Mukesh Sekar" userId="3c5cfd04-35e4-408d-ae58-42dff3b60fa3" providerId="ADAL" clId="{5397399D-2258-401D-ACDA-CBC3E5C3EE81}" dt="2023-08-10T06:03:47.535" v="6" actId="207"/>
        <pc:sldMkLst>
          <pc:docMk/>
          <pc:sldMk cId="1853340046" sldId="311"/>
        </pc:sldMkLst>
        <pc:spChg chg="mod">
          <ac:chgData name="Mukesh Sekar" userId="3c5cfd04-35e4-408d-ae58-42dff3b60fa3" providerId="ADAL" clId="{5397399D-2258-401D-ACDA-CBC3E5C3EE81}" dt="2023-08-10T06:03:47.535" v="6" actId="207"/>
          <ac:spMkLst>
            <pc:docMk/>
            <pc:sldMk cId="1853340046" sldId="311"/>
            <ac:spMk id="6" creationId="{E564186E-49B0-49EF-9130-D378189017D2}"/>
          </ac:spMkLst>
        </pc:spChg>
      </pc:sldChg>
      <pc:sldChg chg="modSp mod">
        <pc:chgData name="Mukesh Sekar" userId="3c5cfd04-35e4-408d-ae58-42dff3b60fa3" providerId="ADAL" clId="{5397399D-2258-401D-ACDA-CBC3E5C3EE81}" dt="2023-08-11T05:32:59.465" v="124" actId="1038"/>
        <pc:sldMkLst>
          <pc:docMk/>
          <pc:sldMk cId="3746167600" sldId="312"/>
        </pc:sldMkLst>
        <pc:spChg chg="mod">
          <ac:chgData name="Mukesh Sekar" userId="3c5cfd04-35e4-408d-ae58-42dff3b60fa3" providerId="ADAL" clId="{5397399D-2258-401D-ACDA-CBC3E5C3EE81}" dt="2023-08-11T05:32:59.465" v="124" actId="1038"/>
          <ac:spMkLst>
            <pc:docMk/>
            <pc:sldMk cId="3746167600" sldId="312"/>
            <ac:spMk id="9" creationId="{6EBADF6B-1E93-47D2-8861-E256435CB7C2}"/>
          </ac:spMkLst>
        </pc:spChg>
        <pc:picChg chg="mod">
          <ac:chgData name="Mukesh Sekar" userId="3c5cfd04-35e4-408d-ae58-42dff3b60fa3" providerId="ADAL" clId="{5397399D-2258-401D-ACDA-CBC3E5C3EE81}" dt="2023-08-11T05:32:59.465" v="124" actId="1038"/>
          <ac:picMkLst>
            <pc:docMk/>
            <pc:sldMk cId="3746167600" sldId="312"/>
            <ac:picMk id="11" creationId="{3FB3576F-A5F8-4A75-9BD6-EE9165137566}"/>
          </ac:picMkLst>
        </pc:picChg>
      </pc:sldChg>
    </pc:docChg>
  </pc:docChgLst>
  <pc:docChgLst>
    <pc:chgData name="Vikas Singh" userId="41e88e25-583f-4ea6-978b-2322b3c60e9f" providerId="ADAL" clId="{31066024-C724-4032-B0B7-6F7FFBE479D9}"/>
    <pc:docChg chg="undo custSel modSld sldOrd">
      <pc:chgData name="Vikas Singh" userId="41e88e25-583f-4ea6-978b-2322b3c60e9f" providerId="ADAL" clId="{31066024-C724-4032-B0B7-6F7FFBE479D9}" dt="2023-12-08T05:42:45.379" v="159" actId="948"/>
      <pc:docMkLst>
        <pc:docMk/>
      </pc:docMkLst>
      <pc:sldChg chg="modSp mod">
        <pc:chgData name="Vikas Singh" userId="41e88e25-583f-4ea6-978b-2322b3c60e9f" providerId="ADAL" clId="{31066024-C724-4032-B0B7-6F7FFBE479D9}" dt="2023-12-08T05:25:53.927" v="47" actId="2"/>
        <pc:sldMkLst>
          <pc:docMk/>
          <pc:sldMk cId="175829220" sldId="261"/>
        </pc:sldMkLst>
        <pc:graphicFrameChg chg="modGraphic">
          <ac:chgData name="Vikas Singh" userId="41e88e25-583f-4ea6-978b-2322b3c60e9f" providerId="ADAL" clId="{31066024-C724-4032-B0B7-6F7FFBE479D9}" dt="2023-12-08T05:25:53.927" v="47" actId="2"/>
          <ac:graphicFrameMkLst>
            <pc:docMk/>
            <pc:sldMk cId="175829220" sldId="261"/>
            <ac:graphicFrameMk id="5" creationId="{4F401DB0-8F90-AD16-2AE2-0DF44274DD89}"/>
          </ac:graphicFrameMkLst>
        </pc:graphicFrameChg>
      </pc:sldChg>
      <pc:sldChg chg="modSp mod">
        <pc:chgData name="Vikas Singh" userId="41e88e25-583f-4ea6-978b-2322b3c60e9f" providerId="ADAL" clId="{31066024-C724-4032-B0B7-6F7FFBE479D9}" dt="2023-12-08T05:25:58.302" v="55" actId="2"/>
        <pc:sldMkLst>
          <pc:docMk/>
          <pc:sldMk cId="1712883078" sldId="262"/>
        </pc:sldMkLst>
        <pc:graphicFrameChg chg="modGraphic">
          <ac:chgData name="Vikas Singh" userId="41e88e25-583f-4ea6-978b-2322b3c60e9f" providerId="ADAL" clId="{31066024-C724-4032-B0B7-6F7FFBE479D9}" dt="2023-12-08T05:25:58.302" v="55" actId="2"/>
          <ac:graphicFrameMkLst>
            <pc:docMk/>
            <pc:sldMk cId="1712883078" sldId="262"/>
            <ac:graphicFrameMk id="5" creationId="{84EE6B06-51D1-E41C-BF37-C1CB713CD403}"/>
          </ac:graphicFrameMkLst>
        </pc:graphicFrameChg>
      </pc:sldChg>
      <pc:sldChg chg="modSp mod">
        <pc:chgData name="Vikas Singh" userId="41e88e25-583f-4ea6-978b-2322b3c60e9f" providerId="ADAL" clId="{31066024-C724-4032-B0B7-6F7FFBE479D9}" dt="2023-12-08T05:26:00.855" v="59" actId="2"/>
        <pc:sldMkLst>
          <pc:docMk/>
          <pc:sldMk cId="3173625838" sldId="283"/>
        </pc:sldMkLst>
        <pc:graphicFrameChg chg="modGraphic">
          <ac:chgData name="Vikas Singh" userId="41e88e25-583f-4ea6-978b-2322b3c60e9f" providerId="ADAL" clId="{31066024-C724-4032-B0B7-6F7FFBE479D9}" dt="2023-12-08T05:26:00.855" v="59" actId="2"/>
          <ac:graphicFrameMkLst>
            <pc:docMk/>
            <pc:sldMk cId="3173625838" sldId="283"/>
            <ac:graphicFrameMk id="6" creationId="{2D575EAC-7D42-AE1C-5CD9-A605063D3ED3}"/>
          </ac:graphicFrameMkLst>
        </pc:graphicFrameChg>
      </pc:sldChg>
      <pc:sldChg chg="modSp mod">
        <pc:chgData name="Vikas Singh" userId="41e88e25-583f-4ea6-978b-2322b3c60e9f" providerId="ADAL" clId="{31066024-C724-4032-B0B7-6F7FFBE479D9}" dt="2023-12-08T05:26:07.608" v="67" actId="2"/>
        <pc:sldMkLst>
          <pc:docMk/>
          <pc:sldMk cId="892389895" sldId="284"/>
        </pc:sldMkLst>
        <pc:graphicFrameChg chg="modGraphic">
          <ac:chgData name="Vikas Singh" userId="41e88e25-583f-4ea6-978b-2322b3c60e9f" providerId="ADAL" clId="{31066024-C724-4032-B0B7-6F7FFBE479D9}" dt="2023-12-08T05:26:07.608" v="67" actId="2"/>
          <ac:graphicFrameMkLst>
            <pc:docMk/>
            <pc:sldMk cId="892389895" sldId="284"/>
            <ac:graphicFrameMk id="7" creationId="{38385983-84D1-CDA3-4810-FE9867749D5C}"/>
          </ac:graphicFrameMkLst>
        </pc:graphicFrameChg>
      </pc:sldChg>
      <pc:sldChg chg="modSp mod">
        <pc:chgData name="Vikas Singh" userId="41e88e25-583f-4ea6-978b-2322b3c60e9f" providerId="ADAL" clId="{31066024-C724-4032-B0B7-6F7FFBE479D9}" dt="2023-12-08T05:26:11.053" v="73" actId="2"/>
        <pc:sldMkLst>
          <pc:docMk/>
          <pc:sldMk cId="3642600984" sldId="285"/>
        </pc:sldMkLst>
        <pc:graphicFrameChg chg="modGraphic">
          <ac:chgData name="Vikas Singh" userId="41e88e25-583f-4ea6-978b-2322b3c60e9f" providerId="ADAL" clId="{31066024-C724-4032-B0B7-6F7FFBE479D9}" dt="2023-12-08T05:26:11.053" v="73" actId="2"/>
          <ac:graphicFrameMkLst>
            <pc:docMk/>
            <pc:sldMk cId="3642600984" sldId="285"/>
            <ac:graphicFrameMk id="8" creationId="{59186F05-7880-7AB7-6795-FD263732A473}"/>
          </ac:graphicFrameMkLst>
        </pc:graphicFrameChg>
      </pc:sldChg>
      <pc:sldChg chg="modSp mod">
        <pc:chgData name="Vikas Singh" userId="41e88e25-583f-4ea6-978b-2322b3c60e9f" providerId="ADAL" clId="{31066024-C724-4032-B0B7-6F7FFBE479D9}" dt="2023-12-08T05:26:19.009" v="79" actId="2"/>
        <pc:sldMkLst>
          <pc:docMk/>
          <pc:sldMk cId="2079047674" sldId="286"/>
        </pc:sldMkLst>
        <pc:graphicFrameChg chg="modGraphic">
          <ac:chgData name="Vikas Singh" userId="41e88e25-583f-4ea6-978b-2322b3c60e9f" providerId="ADAL" clId="{31066024-C724-4032-B0B7-6F7FFBE479D9}" dt="2023-12-08T05:26:19.009" v="79" actId="2"/>
          <ac:graphicFrameMkLst>
            <pc:docMk/>
            <pc:sldMk cId="2079047674" sldId="286"/>
            <ac:graphicFrameMk id="7" creationId="{DFEA8197-CD96-CA68-8080-8B6FE66971D9}"/>
          </ac:graphicFrameMkLst>
        </pc:graphicFrameChg>
      </pc:sldChg>
      <pc:sldChg chg="modSp mod">
        <pc:chgData name="Vikas Singh" userId="41e88e25-583f-4ea6-978b-2322b3c60e9f" providerId="ADAL" clId="{31066024-C724-4032-B0B7-6F7FFBE479D9}" dt="2023-12-08T05:26:22.190" v="88" actId="2"/>
        <pc:sldMkLst>
          <pc:docMk/>
          <pc:sldMk cId="2226813447" sldId="287"/>
        </pc:sldMkLst>
        <pc:graphicFrameChg chg="modGraphic">
          <ac:chgData name="Vikas Singh" userId="41e88e25-583f-4ea6-978b-2322b3c60e9f" providerId="ADAL" clId="{31066024-C724-4032-B0B7-6F7FFBE479D9}" dt="2023-12-08T05:26:22.190" v="88" actId="2"/>
          <ac:graphicFrameMkLst>
            <pc:docMk/>
            <pc:sldMk cId="2226813447" sldId="287"/>
            <ac:graphicFrameMk id="4" creationId="{9E1CA624-FBC6-8FA8-4A31-A7D985F38098}"/>
          </ac:graphicFrameMkLst>
        </pc:graphicFrameChg>
      </pc:sldChg>
      <pc:sldChg chg="addSp delSp modSp mod">
        <pc:chgData name="Vikas Singh" userId="41e88e25-583f-4ea6-978b-2322b3c60e9f" providerId="ADAL" clId="{31066024-C724-4032-B0B7-6F7FFBE479D9}" dt="2023-12-08T05:38:53.014" v="148"/>
        <pc:sldMkLst>
          <pc:docMk/>
          <pc:sldMk cId="2624069385" sldId="289"/>
        </pc:sldMkLst>
        <pc:spChg chg="mod">
          <ac:chgData name="Vikas Singh" userId="41e88e25-583f-4ea6-978b-2322b3c60e9f" providerId="ADAL" clId="{31066024-C724-4032-B0B7-6F7FFBE479D9}" dt="2023-12-08T05:37:58.535" v="144" actId="20577"/>
          <ac:spMkLst>
            <pc:docMk/>
            <pc:sldMk cId="2624069385" sldId="289"/>
            <ac:spMk id="2" creationId="{52F6A114-D666-9C99-B153-EAE90F0D8A22}"/>
          </ac:spMkLst>
        </pc:spChg>
        <pc:spChg chg="add mod">
          <ac:chgData name="Vikas Singh" userId="41e88e25-583f-4ea6-978b-2322b3c60e9f" providerId="ADAL" clId="{31066024-C724-4032-B0B7-6F7FFBE479D9}" dt="2023-12-08T05:38:53.014" v="148"/>
          <ac:spMkLst>
            <pc:docMk/>
            <pc:sldMk cId="2624069385" sldId="289"/>
            <ac:spMk id="3" creationId="{DF4D2F17-6995-9DF7-FE6D-ADD04A3B4D74}"/>
          </ac:spMkLst>
        </pc:spChg>
        <pc:spChg chg="del mod">
          <ac:chgData name="Vikas Singh" userId="41e88e25-583f-4ea6-978b-2322b3c60e9f" providerId="ADAL" clId="{31066024-C724-4032-B0B7-6F7FFBE479D9}" dt="2023-12-08T05:38:52.386" v="147" actId="478"/>
          <ac:spMkLst>
            <pc:docMk/>
            <pc:sldMk cId="2624069385" sldId="289"/>
            <ac:spMk id="6" creationId="{1D35D53B-E97B-1EE5-799C-38322DB3056A}"/>
          </ac:spMkLst>
        </pc:spChg>
      </pc:sldChg>
      <pc:sldChg chg="addSp delSp modSp mod">
        <pc:chgData name="Vikas Singh" userId="41e88e25-583f-4ea6-978b-2322b3c60e9f" providerId="ADAL" clId="{31066024-C724-4032-B0B7-6F7FFBE479D9}" dt="2023-12-08T05:42:45.379" v="159" actId="948"/>
        <pc:sldMkLst>
          <pc:docMk/>
          <pc:sldMk cId="4245146143" sldId="290"/>
        </pc:sldMkLst>
        <pc:spChg chg="mod">
          <ac:chgData name="Vikas Singh" userId="41e88e25-583f-4ea6-978b-2322b3c60e9f" providerId="ADAL" clId="{31066024-C724-4032-B0B7-6F7FFBE479D9}" dt="2023-12-08T05:42:45.379" v="159" actId="948"/>
          <ac:spMkLst>
            <pc:docMk/>
            <pc:sldMk cId="4245146143" sldId="290"/>
            <ac:spMk id="3" creationId="{50CD4C3D-56F7-CB56-C894-F251E265226A}"/>
          </ac:spMkLst>
        </pc:spChg>
        <pc:spChg chg="add del mod">
          <ac:chgData name="Vikas Singh" userId="41e88e25-583f-4ea6-978b-2322b3c60e9f" providerId="ADAL" clId="{31066024-C724-4032-B0B7-6F7FFBE479D9}" dt="2023-12-08T05:38:48.026" v="146" actId="21"/>
          <ac:spMkLst>
            <pc:docMk/>
            <pc:sldMk cId="4245146143" sldId="290"/>
            <ac:spMk id="6" creationId="{4D0D2C59-6BC2-A5EB-071E-18928AC21F16}"/>
          </ac:spMkLst>
        </pc:spChg>
      </pc:sldChg>
      <pc:sldChg chg="modSp mod">
        <pc:chgData name="Vikas Singh" userId="41e88e25-583f-4ea6-978b-2322b3c60e9f" providerId="ADAL" clId="{31066024-C724-4032-B0B7-6F7FFBE479D9}" dt="2023-12-08T05:42:30.753" v="157" actId="948"/>
        <pc:sldMkLst>
          <pc:docMk/>
          <pc:sldMk cId="2079708431" sldId="291"/>
        </pc:sldMkLst>
        <pc:spChg chg="mod">
          <ac:chgData name="Vikas Singh" userId="41e88e25-583f-4ea6-978b-2322b3c60e9f" providerId="ADAL" clId="{31066024-C724-4032-B0B7-6F7FFBE479D9}" dt="2023-12-08T05:42:30.753" v="157" actId="948"/>
          <ac:spMkLst>
            <pc:docMk/>
            <pc:sldMk cId="2079708431" sldId="291"/>
            <ac:spMk id="3" creationId="{0EA9535B-A6BE-3B24-7B9D-011A7DCE361A}"/>
          </ac:spMkLst>
        </pc:spChg>
        <pc:spChg chg="mod">
          <ac:chgData name="Vikas Singh" userId="41e88e25-583f-4ea6-978b-2322b3c60e9f" providerId="ADAL" clId="{31066024-C724-4032-B0B7-6F7FFBE479D9}" dt="2023-12-08T05:31:11.372" v="89"/>
          <ac:spMkLst>
            <pc:docMk/>
            <pc:sldMk cId="2079708431" sldId="291"/>
            <ac:spMk id="6" creationId="{8691D1A2-FD50-6CD6-246D-3C618CAA6388}"/>
          </ac:spMkLst>
        </pc:spChg>
      </pc:sldChg>
      <pc:sldChg chg="modSp mod">
        <pc:chgData name="Vikas Singh" userId="41e88e25-583f-4ea6-978b-2322b3c60e9f" providerId="ADAL" clId="{31066024-C724-4032-B0B7-6F7FFBE479D9}" dt="2023-12-08T05:42:14.702" v="155" actId="948"/>
        <pc:sldMkLst>
          <pc:docMk/>
          <pc:sldMk cId="983664983" sldId="292"/>
        </pc:sldMkLst>
        <pc:spChg chg="mod">
          <ac:chgData name="Vikas Singh" userId="41e88e25-583f-4ea6-978b-2322b3c60e9f" providerId="ADAL" clId="{31066024-C724-4032-B0B7-6F7FFBE479D9}" dt="2023-12-08T05:42:14.702" v="155" actId="948"/>
          <ac:spMkLst>
            <pc:docMk/>
            <pc:sldMk cId="983664983" sldId="292"/>
            <ac:spMk id="3" creationId="{DF76026C-19BD-BB4C-5ED8-F9D7B4B2CBB2}"/>
          </ac:spMkLst>
        </pc:spChg>
        <pc:spChg chg="mod">
          <ac:chgData name="Vikas Singh" userId="41e88e25-583f-4ea6-978b-2322b3c60e9f" providerId="ADAL" clId="{31066024-C724-4032-B0B7-6F7FFBE479D9}" dt="2023-12-08T05:31:16.590" v="90"/>
          <ac:spMkLst>
            <pc:docMk/>
            <pc:sldMk cId="983664983" sldId="292"/>
            <ac:spMk id="6" creationId="{87004A2A-B207-B613-DE33-FD88BB2E46C3}"/>
          </ac:spMkLst>
        </pc:spChg>
      </pc:sldChg>
      <pc:sldChg chg="modSp mod">
        <pc:chgData name="Vikas Singh" userId="41e88e25-583f-4ea6-978b-2322b3c60e9f" providerId="ADAL" clId="{31066024-C724-4032-B0B7-6F7FFBE479D9}" dt="2023-12-08T05:34:22.646" v="123" actId="948"/>
        <pc:sldMkLst>
          <pc:docMk/>
          <pc:sldMk cId="2617772557" sldId="293"/>
        </pc:sldMkLst>
        <pc:spChg chg="mod">
          <ac:chgData name="Vikas Singh" userId="41e88e25-583f-4ea6-978b-2322b3c60e9f" providerId="ADAL" clId="{31066024-C724-4032-B0B7-6F7FFBE479D9}" dt="2023-12-08T05:34:22.646" v="123" actId="948"/>
          <ac:spMkLst>
            <pc:docMk/>
            <pc:sldMk cId="2617772557" sldId="293"/>
            <ac:spMk id="3" creationId="{8E67D05E-1F0D-D26D-BAA6-B5906A35A86D}"/>
          </ac:spMkLst>
        </pc:spChg>
      </pc:sldChg>
      <pc:sldChg chg="modSp mod">
        <pc:chgData name="Vikas Singh" userId="41e88e25-583f-4ea6-978b-2322b3c60e9f" providerId="ADAL" clId="{31066024-C724-4032-B0B7-6F7FFBE479D9}" dt="2023-12-08T05:39:04.383" v="150" actId="5793"/>
        <pc:sldMkLst>
          <pc:docMk/>
          <pc:sldMk cId="3316883301" sldId="295"/>
        </pc:sldMkLst>
        <pc:spChg chg="mod">
          <ac:chgData name="Vikas Singh" userId="41e88e25-583f-4ea6-978b-2322b3c60e9f" providerId="ADAL" clId="{31066024-C724-4032-B0B7-6F7FFBE479D9}" dt="2023-12-08T05:39:04.383" v="150" actId="5793"/>
          <ac:spMkLst>
            <pc:docMk/>
            <pc:sldMk cId="3316883301" sldId="295"/>
            <ac:spMk id="3" creationId="{7B367E53-F374-88FF-D710-752EAFB8D99B}"/>
          </ac:spMkLst>
        </pc:spChg>
      </pc:sldChg>
      <pc:sldChg chg="modSp mod ord">
        <pc:chgData name="Vikas Singh" userId="41e88e25-583f-4ea6-978b-2322b3c60e9f" providerId="ADAL" clId="{31066024-C724-4032-B0B7-6F7FFBE479D9}" dt="2023-12-08T05:35:48.758" v="127" actId="948"/>
        <pc:sldMkLst>
          <pc:docMk/>
          <pc:sldMk cId="3672111298" sldId="300"/>
        </pc:sldMkLst>
        <pc:spChg chg="mod">
          <ac:chgData name="Vikas Singh" userId="41e88e25-583f-4ea6-978b-2322b3c60e9f" providerId="ADAL" clId="{31066024-C724-4032-B0B7-6F7FFBE479D9}" dt="2023-12-08T05:35:48.758" v="127" actId="948"/>
          <ac:spMkLst>
            <pc:docMk/>
            <pc:sldMk cId="3672111298" sldId="300"/>
            <ac:spMk id="3" creationId="{1EA8C0B3-FD9D-4591-205C-1126F4A5A9B5}"/>
          </ac:spMkLst>
        </pc:spChg>
      </pc:sldChg>
    </pc:docChg>
  </pc:docChgLst>
  <pc:docChgLst>
    <pc:chgData name="Ashish Jangid" userId="S::ashish.jangid@simplilearn.com::8cd4030e-dbfc-4468-87b9-2662d41edf95" providerId="AD" clId="Web-{C1ACBCDE-C4DE-3D2F-1906-1ED16DD37A71}"/>
    <pc:docChg chg="modSld">
      <pc:chgData name="Ashish Jangid" userId="S::ashish.jangid@simplilearn.com::8cd4030e-dbfc-4468-87b9-2662d41edf95" providerId="AD" clId="Web-{C1ACBCDE-C4DE-3D2F-1906-1ED16DD37A71}" dt="2023-12-12T11:24:17.337" v="77"/>
      <pc:docMkLst>
        <pc:docMk/>
      </pc:docMkLst>
      <pc:sldChg chg="modSp">
        <pc:chgData name="Ashish Jangid" userId="S::ashish.jangid@simplilearn.com::8cd4030e-dbfc-4468-87b9-2662d41edf95" providerId="AD" clId="Web-{C1ACBCDE-C4DE-3D2F-1906-1ED16DD37A71}" dt="2023-12-12T11:16:02.694" v="15" actId="1076"/>
        <pc:sldMkLst>
          <pc:docMk/>
          <pc:sldMk cId="175829220" sldId="261"/>
        </pc:sldMkLst>
        <pc:graphicFrameChg chg="mod modGraphic">
          <ac:chgData name="Ashish Jangid" userId="S::ashish.jangid@simplilearn.com::8cd4030e-dbfc-4468-87b9-2662d41edf95" providerId="AD" clId="Web-{C1ACBCDE-C4DE-3D2F-1906-1ED16DD37A71}" dt="2023-12-12T11:16:02.694" v="15" actId="1076"/>
          <ac:graphicFrameMkLst>
            <pc:docMk/>
            <pc:sldMk cId="175829220" sldId="261"/>
            <ac:graphicFrameMk id="5" creationId="{4F401DB0-8F90-AD16-2AE2-0DF44274DD89}"/>
          </ac:graphicFrameMkLst>
        </pc:graphicFrameChg>
      </pc:sldChg>
      <pc:sldChg chg="modSp">
        <pc:chgData name="Ashish Jangid" userId="S::ashish.jangid@simplilearn.com::8cd4030e-dbfc-4468-87b9-2662d41edf95" providerId="AD" clId="Web-{C1ACBCDE-C4DE-3D2F-1906-1ED16DD37A71}" dt="2023-12-12T11:17:35.697" v="30"/>
        <pc:sldMkLst>
          <pc:docMk/>
          <pc:sldMk cId="1712883078" sldId="262"/>
        </pc:sldMkLst>
        <pc:graphicFrameChg chg="mod modGraphic">
          <ac:chgData name="Ashish Jangid" userId="S::ashish.jangid@simplilearn.com::8cd4030e-dbfc-4468-87b9-2662d41edf95" providerId="AD" clId="Web-{C1ACBCDE-C4DE-3D2F-1906-1ED16DD37A71}" dt="2023-12-12T11:17:35.697" v="30"/>
          <ac:graphicFrameMkLst>
            <pc:docMk/>
            <pc:sldMk cId="1712883078" sldId="262"/>
            <ac:graphicFrameMk id="5" creationId="{84EE6B06-51D1-E41C-BF37-C1CB713CD403}"/>
          </ac:graphicFrameMkLst>
        </pc:graphicFrameChg>
      </pc:sldChg>
      <pc:sldChg chg="modSp">
        <pc:chgData name="Ashish Jangid" userId="S::ashish.jangid@simplilearn.com::8cd4030e-dbfc-4468-87b9-2662d41edf95" providerId="AD" clId="Web-{C1ACBCDE-C4DE-3D2F-1906-1ED16DD37A71}" dt="2023-12-12T11:24:17.337" v="77"/>
        <pc:sldMkLst>
          <pc:docMk/>
          <pc:sldMk cId="3173625838" sldId="283"/>
        </pc:sldMkLst>
        <pc:graphicFrameChg chg="mod modGraphic">
          <ac:chgData name="Ashish Jangid" userId="S::ashish.jangid@simplilearn.com::8cd4030e-dbfc-4468-87b9-2662d41edf95" providerId="AD" clId="Web-{C1ACBCDE-C4DE-3D2F-1906-1ED16DD37A71}" dt="2023-12-12T11:24:17.337" v="77"/>
          <ac:graphicFrameMkLst>
            <pc:docMk/>
            <pc:sldMk cId="3173625838" sldId="283"/>
            <ac:graphicFrameMk id="6" creationId="{2D575EAC-7D42-AE1C-5CD9-A605063D3ED3}"/>
          </ac:graphicFrameMkLst>
        </pc:graphicFrameChg>
      </pc:sldChg>
      <pc:sldChg chg="modSp">
        <pc:chgData name="Ashish Jangid" userId="S::ashish.jangid@simplilearn.com::8cd4030e-dbfc-4468-87b9-2662d41edf95" providerId="AD" clId="Web-{C1ACBCDE-C4DE-3D2F-1906-1ED16DD37A71}" dt="2023-12-12T11:19:42.421" v="55"/>
        <pc:sldMkLst>
          <pc:docMk/>
          <pc:sldMk cId="892389895" sldId="284"/>
        </pc:sldMkLst>
        <pc:graphicFrameChg chg="mod modGraphic">
          <ac:chgData name="Ashish Jangid" userId="S::ashish.jangid@simplilearn.com::8cd4030e-dbfc-4468-87b9-2662d41edf95" providerId="AD" clId="Web-{C1ACBCDE-C4DE-3D2F-1906-1ED16DD37A71}" dt="2023-12-12T11:19:42.421" v="55"/>
          <ac:graphicFrameMkLst>
            <pc:docMk/>
            <pc:sldMk cId="892389895" sldId="284"/>
            <ac:graphicFrameMk id="7" creationId="{38385983-84D1-CDA3-4810-FE9867749D5C}"/>
          </ac:graphicFrameMkLst>
        </pc:graphicFrameChg>
      </pc:sldChg>
      <pc:sldChg chg="modSp">
        <pc:chgData name="Ashish Jangid" userId="S::ashish.jangid@simplilearn.com::8cd4030e-dbfc-4468-87b9-2662d41edf95" providerId="AD" clId="Web-{C1ACBCDE-C4DE-3D2F-1906-1ED16DD37A71}" dt="2023-12-12T11:20:26.782" v="65"/>
        <pc:sldMkLst>
          <pc:docMk/>
          <pc:sldMk cId="3642600984" sldId="285"/>
        </pc:sldMkLst>
        <pc:graphicFrameChg chg="mod modGraphic">
          <ac:chgData name="Ashish Jangid" userId="S::ashish.jangid@simplilearn.com::8cd4030e-dbfc-4468-87b9-2662d41edf95" providerId="AD" clId="Web-{C1ACBCDE-C4DE-3D2F-1906-1ED16DD37A71}" dt="2023-12-12T11:20:26.782" v="65"/>
          <ac:graphicFrameMkLst>
            <pc:docMk/>
            <pc:sldMk cId="3642600984" sldId="285"/>
            <ac:graphicFrameMk id="8" creationId="{59186F05-7880-7AB7-6795-FD263732A473}"/>
          </ac:graphicFrameMkLst>
        </pc:graphicFrameChg>
      </pc:sldChg>
      <pc:sldChg chg="modSp">
        <pc:chgData name="Ashish Jangid" userId="S::ashish.jangid@simplilearn.com::8cd4030e-dbfc-4468-87b9-2662d41edf95" providerId="AD" clId="Web-{C1ACBCDE-C4DE-3D2F-1906-1ED16DD37A71}" dt="2023-12-12T11:20:49.392" v="68"/>
        <pc:sldMkLst>
          <pc:docMk/>
          <pc:sldMk cId="2079047674" sldId="286"/>
        </pc:sldMkLst>
        <pc:graphicFrameChg chg="modGraphic">
          <ac:chgData name="Ashish Jangid" userId="S::ashish.jangid@simplilearn.com::8cd4030e-dbfc-4468-87b9-2662d41edf95" providerId="AD" clId="Web-{C1ACBCDE-C4DE-3D2F-1906-1ED16DD37A71}" dt="2023-12-12T11:20:49.392" v="68"/>
          <ac:graphicFrameMkLst>
            <pc:docMk/>
            <pc:sldMk cId="2079047674" sldId="286"/>
            <ac:graphicFrameMk id="7" creationId="{DFEA8197-CD96-CA68-8080-8B6FE66971D9}"/>
          </ac:graphicFrameMkLst>
        </pc:graphicFrameChg>
      </pc:sldChg>
      <pc:sldChg chg="modSp">
        <pc:chgData name="Ashish Jangid" userId="S::ashish.jangid@simplilearn.com::8cd4030e-dbfc-4468-87b9-2662d41edf95" providerId="AD" clId="Web-{C1ACBCDE-C4DE-3D2F-1906-1ED16DD37A71}" dt="2023-12-12T11:21:46.832" v="75"/>
        <pc:sldMkLst>
          <pc:docMk/>
          <pc:sldMk cId="2226813447" sldId="287"/>
        </pc:sldMkLst>
        <pc:graphicFrameChg chg="modGraphic">
          <ac:chgData name="Ashish Jangid" userId="S::ashish.jangid@simplilearn.com::8cd4030e-dbfc-4468-87b9-2662d41edf95" providerId="AD" clId="Web-{C1ACBCDE-C4DE-3D2F-1906-1ED16DD37A71}" dt="2023-12-12T11:21:46.832" v="75"/>
          <ac:graphicFrameMkLst>
            <pc:docMk/>
            <pc:sldMk cId="2226813447" sldId="287"/>
            <ac:graphicFrameMk id="4" creationId="{9E1CA624-FBC6-8FA8-4A31-A7D985F38098}"/>
          </ac:graphicFrameMkLst>
        </pc:graphicFrameChg>
      </pc:sldChg>
    </pc:docChg>
  </pc:docChgLst>
  <pc:docChgLst>
    <pc:chgData name="Rashmi Tarkeshwar Singh" userId="68a6778a-50ba-49c5-9a37-e67a9d27a7f7" providerId="ADAL" clId="{5BAC5349-ED6C-483E-A9C2-4073B76D25B1}"/>
    <pc:docChg chg="modSld">
      <pc:chgData name="Rashmi Tarkeshwar Singh" userId="68a6778a-50ba-49c5-9a37-e67a9d27a7f7" providerId="ADAL" clId="{5BAC5349-ED6C-483E-A9C2-4073B76D25B1}" dt="2023-12-11T07:52:38.679" v="0" actId="207"/>
      <pc:docMkLst>
        <pc:docMk/>
      </pc:docMkLst>
      <pc:sldChg chg="modSp mod">
        <pc:chgData name="Rashmi Tarkeshwar Singh" userId="68a6778a-50ba-49c5-9a37-e67a9d27a7f7" providerId="ADAL" clId="{5BAC5349-ED6C-483E-A9C2-4073B76D25B1}" dt="2023-12-11T07:52:38.679" v="0" actId="207"/>
        <pc:sldMkLst>
          <pc:docMk/>
          <pc:sldMk cId="2617772557" sldId="293"/>
        </pc:sldMkLst>
        <pc:spChg chg="mod">
          <ac:chgData name="Rashmi Tarkeshwar Singh" userId="68a6778a-50ba-49c5-9a37-e67a9d27a7f7" providerId="ADAL" clId="{5BAC5349-ED6C-483E-A9C2-4073B76D25B1}" dt="2023-12-11T07:52:38.679" v="0" actId="207"/>
          <ac:spMkLst>
            <pc:docMk/>
            <pc:sldMk cId="2617772557" sldId="293"/>
            <ac:spMk id="3" creationId="{8E67D05E-1F0D-D26D-BAA6-B5906A35A86D}"/>
          </ac:spMkLst>
        </pc:spChg>
      </pc:sldChg>
    </pc:docChg>
  </pc:docChgLst>
  <pc:docChgLst>
    <pc:chgData name="Ashish Jangid" userId="8cd4030e-dbfc-4468-87b9-2662d41edf95" providerId="ADAL" clId="{EC1EF9ED-29BE-4948-81A2-DDFE772C8DEF}"/>
    <pc:docChg chg="undo custSel modSld">
      <pc:chgData name="Ashish Jangid" userId="8cd4030e-dbfc-4468-87b9-2662d41edf95" providerId="ADAL" clId="{EC1EF9ED-29BE-4948-81A2-DDFE772C8DEF}" dt="2023-12-13T11:47:45.701" v="47" actId="1038"/>
      <pc:docMkLst>
        <pc:docMk/>
      </pc:docMkLst>
      <pc:sldChg chg="addSp delSp modSp mod">
        <pc:chgData name="Ashish Jangid" userId="8cd4030e-dbfc-4468-87b9-2662d41edf95" providerId="ADAL" clId="{EC1EF9ED-29BE-4948-81A2-DDFE772C8DEF}" dt="2023-12-13T11:47:45.701" v="47" actId="1038"/>
        <pc:sldMkLst>
          <pc:docMk/>
          <pc:sldMk cId="2624069385" sldId="289"/>
        </pc:sldMkLst>
        <pc:spChg chg="mod">
          <ac:chgData name="Ashish Jangid" userId="8cd4030e-dbfc-4468-87b9-2662d41edf95" providerId="ADAL" clId="{EC1EF9ED-29BE-4948-81A2-DDFE772C8DEF}" dt="2023-12-13T11:47:45.701" v="47" actId="1038"/>
          <ac:spMkLst>
            <pc:docMk/>
            <pc:sldMk cId="2624069385" sldId="289"/>
            <ac:spMk id="2" creationId="{52F6A114-D666-9C99-B153-EAE90F0D8A22}"/>
          </ac:spMkLst>
        </pc:spChg>
        <pc:spChg chg="del">
          <ac:chgData name="Ashish Jangid" userId="8cd4030e-dbfc-4468-87b9-2662d41edf95" providerId="ADAL" clId="{EC1EF9ED-29BE-4948-81A2-DDFE772C8DEF}" dt="2023-12-13T11:45:53.628" v="0" actId="478"/>
          <ac:spMkLst>
            <pc:docMk/>
            <pc:sldMk cId="2624069385" sldId="289"/>
            <ac:spMk id="3" creationId="{DF4D2F17-6995-9DF7-FE6D-ADD04A3B4D74}"/>
          </ac:spMkLst>
        </pc:spChg>
        <pc:spChg chg="add mod">
          <ac:chgData name="Ashish Jangid" userId="8cd4030e-dbfc-4468-87b9-2662d41edf95" providerId="ADAL" clId="{EC1EF9ED-29BE-4948-81A2-DDFE772C8DEF}" dt="2023-12-13T11:45:54.033" v="1"/>
          <ac:spMkLst>
            <pc:docMk/>
            <pc:sldMk cId="2624069385" sldId="289"/>
            <ac:spMk id="5" creationId="{2E722437-A62A-EF38-6471-EA5624C64A38}"/>
          </ac:spMkLst>
        </pc:spChg>
      </pc:sldChg>
      <pc:sldChg chg="addSp delSp modSp mod">
        <pc:chgData name="Ashish Jangid" userId="8cd4030e-dbfc-4468-87b9-2662d41edf95" providerId="ADAL" clId="{EC1EF9ED-29BE-4948-81A2-DDFE772C8DEF}" dt="2023-12-13T11:47:09.979" v="17" actId="179"/>
        <pc:sldMkLst>
          <pc:docMk/>
          <pc:sldMk cId="4245146143" sldId="290"/>
        </pc:sldMkLst>
        <pc:spChg chg="add mod">
          <ac:chgData name="Ashish Jangid" userId="8cd4030e-dbfc-4468-87b9-2662d41edf95" providerId="ADAL" clId="{EC1EF9ED-29BE-4948-81A2-DDFE772C8DEF}" dt="2023-12-13T11:45:57.868" v="3"/>
          <ac:spMkLst>
            <pc:docMk/>
            <pc:sldMk cId="4245146143" sldId="290"/>
            <ac:spMk id="2" creationId="{52C02C1F-0E6C-9DBE-3A21-4AF39C5DDC7A}"/>
          </ac:spMkLst>
        </pc:spChg>
        <pc:spChg chg="mod">
          <ac:chgData name="Ashish Jangid" userId="8cd4030e-dbfc-4468-87b9-2662d41edf95" providerId="ADAL" clId="{EC1EF9ED-29BE-4948-81A2-DDFE772C8DEF}" dt="2023-12-13T11:47:09.979" v="17" actId="179"/>
          <ac:spMkLst>
            <pc:docMk/>
            <pc:sldMk cId="4245146143" sldId="290"/>
            <ac:spMk id="3" creationId="{50CD4C3D-56F7-CB56-C894-F251E265226A}"/>
          </ac:spMkLst>
        </pc:spChg>
        <pc:spChg chg="del">
          <ac:chgData name="Ashish Jangid" userId="8cd4030e-dbfc-4468-87b9-2662d41edf95" providerId="ADAL" clId="{EC1EF9ED-29BE-4948-81A2-DDFE772C8DEF}" dt="2023-12-13T11:45:57.499" v="2" actId="478"/>
          <ac:spMkLst>
            <pc:docMk/>
            <pc:sldMk cId="4245146143" sldId="290"/>
            <ac:spMk id="6" creationId="{4D0D2C59-6BC2-A5EB-071E-18928AC21F16}"/>
          </ac:spMkLst>
        </pc:spChg>
      </pc:sldChg>
      <pc:sldChg chg="addSp delSp modSp mod">
        <pc:chgData name="Ashish Jangid" userId="8cd4030e-dbfc-4468-87b9-2662d41edf95" providerId="ADAL" clId="{EC1EF9ED-29BE-4948-81A2-DDFE772C8DEF}" dt="2023-12-13T11:46:02.776" v="5"/>
        <pc:sldMkLst>
          <pc:docMk/>
          <pc:sldMk cId="2079708431" sldId="291"/>
        </pc:sldMkLst>
        <pc:spChg chg="add mod">
          <ac:chgData name="Ashish Jangid" userId="8cd4030e-dbfc-4468-87b9-2662d41edf95" providerId="ADAL" clId="{EC1EF9ED-29BE-4948-81A2-DDFE772C8DEF}" dt="2023-12-13T11:46:02.776" v="5"/>
          <ac:spMkLst>
            <pc:docMk/>
            <pc:sldMk cId="2079708431" sldId="291"/>
            <ac:spMk id="2" creationId="{B7CF29D1-A9F6-66E3-9317-570A5E78A114}"/>
          </ac:spMkLst>
        </pc:spChg>
        <pc:spChg chg="del">
          <ac:chgData name="Ashish Jangid" userId="8cd4030e-dbfc-4468-87b9-2662d41edf95" providerId="ADAL" clId="{EC1EF9ED-29BE-4948-81A2-DDFE772C8DEF}" dt="2023-12-13T11:46:02.453" v="4" actId="478"/>
          <ac:spMkLst>
            <pc:docMk/>
            <pc:sldMk cId="2079708431" sldId="291"/>
            <ac:spMk id="6" creationId="{8691D1A2-FD50-6CD6-246D-3C618CAA6388}"/>
          </ac:spMkLst>
        </pc:spChg>
      </pc:sldChg>
      <pc:sldChg chg="addSp delSp modSp mod">
        <pc:chgData name="Ashish Jangid" userId="8cd4030e-dbfc-4468-87b9-2662d41edf95" providerId="ADAL" clId="{EC1EF9ED-29BE-4948-81A2-DDFE772C8DEF}" dt="2023-12-13T11:46:07.417" v="7"/>
        <pc:sldMkLst>
          <pc:docMk/>
          <pc:sldMk cId="983664983" sldId="292"/>
        </pc:sldMkLst>
        <pc:spChg chg="add mod">
          <ac:chgData name="Ashish Jangid" userId="8cd4030e-dbfc-4468-87b9-2662d41edf95" providerId="ADAL" clId="{EC1EF9ED-29BE-4948-81A2-DDFE772C8DEF}" dt="2023-12-13T11:46:07.417" v="7"/>
          <ac:spMkLst>
            <pc:docMk/>
            <pc:sldMk cId="983664983" sldId="292"/>
            <ac:spMk id="2" creationId="{5B61CFEC-81CE-7A86-85C0-DF9B794708D1}"/>
          </ac:spMkLst>
        </pc:spChg>
        <pc:spChg chg="del">
          <ac:chgData name="Ashish Jangid" userId="8cd4030e-dbfc-4468-87b9-2662d41edf95" providerId="ADAL" clId="{EC1EF9ED-29BE-4948-81A2-DDFE772C8DEF}" dt="2023-12-13T11:46:07.049" v="6" actId="478"/>
          <ac:spMkLst>
            <pc:docMk/>
            <pc:sldMk cId="983664983" sldId="292"/>
            <ac:spMk id="6" creationId="{87004A2A-B207-B613-DE33-FD88BB2E46C3}"/>
          </ac:spMkLst>
        </pc:spChg>
      </pc:sldChg>
      <pc:sldChg chg="addSp delSp modSp mod">
        <pc:chgData name="Ashish Jangid" userId="8cd4030e-dbfc-4468-87b9-2662d41edf95" providerId="ADAL" clId="{EC1EF9ED-29BE-4948-81A2-DDFE772C8DEF}" dt="2023-12-13T11:46:18.085" v="9"/>
        <pc:sldMkLst>
          <pc:docMk/>
          <pc:sldMk cId="2617772557" sldId="293"/>
        </pc:sldMkLst>
        <pc:spChg chg="add mod">
          <ac:chgData name="Ashish Jangid" userId="8cd4030e-dbfc-4468-87b9-2662d41edf95" providerId="ADAL" clId="{EC1EF9ED-29BE-4948-81A2-DDFE772C8DEF}" dt="2023-12-13T11:46:18.085" v="9"/>
          <ac:spMkLst>
            <pc:docMk/>
            <pc:sldMk cId="2617772557" sldId="293"/>
            <ac:spMk id="2" creationId="{C01234CB-90BB-DCF9-84E4-DF890B50A9D2}"/>
          </ac:spMkLst>
        </pc:spChg>
        <pc:spChg chg="del">
          <ac:chgData name="Ashish Jangid" userId="8cd4030e-dbfc-4468-87b9-2662d41edf95" providerId="ADAL" clId="{EC1EF9ED-29BE-4948-81A2-DDFE772C8DEF}" dt="2023-12-13T11:46:17.649" v="8" actId="478"/>
          <ac:spMkLst>
            <pc:docMk/>
            <pc:sldMk cId="2617772557" sldId="293"/>
            <ac:spMk id="6" creationId="{A8F050D5-9567-E997-C7F9-22A80B814C45}"/>
          </ac:spMkLst>
        </pc:spChg>
      </pc:sldChg>
      <pc:sldChg chg="addSp delSp modSp mod">
        <pc:chgData name="Ashish Jangid" userId="8cd4030e-dbfc-4468-87b9-2662d41edf95" providerId="ADAL" clId="{EC1EF9ED-29BE-4948-81A2-DDFE772C8DEF}" dt="2023-12-13T11:46:40.771" v="13"/>
        <pc:sldMkLst>
          <pc:docMk/>
          <pc:sldMk cId="3316883301" sldId="295"/>
        </pc:sldMkLst>
        <pc:spChg chg="add mod">
          <ac:chgData name="Ashish Jangid" userId="8cd4030e-dbfc-4468-87b9-2662d41edf95" providerId="ADAL" clId="{EC1EF9ED-29BE-4948-81A2-DDFE772C8DEF}" dt="2023-12-13T11:46:40.771" v="13"/>
          <ac:spMkLst>
            <pc:docMk/>
            <pc:sldMk cId="3316883301" sldId="295"/>
            <ac:spMk id="2" creationId="{D51B694B-FA23-F5EA-D594-10536EA3D016}"/>
          </ac:spMkLst>
        </pc:spChg>
        <pc:spChg chg="del">
          <ac:chgData name="Ashish Jangid" userId="8cd4030e-dbfc-4468-87b9-2662d41edf95" providerId="ADAL" clId="{EC1EF9ED-29BE-4948-81A2-DDFE772C8DEF}" dt="2023-12-13T11:46:40.406" v="12" actId="478"/>
          <ac:spMkLst>
            <pc:docMk/>
            <pc:sldMk cId="3316883301" sldId="295"/>
            <ac:spMk id="6" creationId="{76E56C12-283E-4AFD-0156-EE9517A0B86A}"/>
          </ac:spMkLst>
        </pc:spChg>
      </pc:sldChg>
      <pc:sldChg chg="addSp delSp modSp mod">
        <pc:chgData name="Ashish Jangid" userId="8cd4030e-dbfc-4468-87b9-2662d41edf95" providerId="ADAL" clId="{EC1EF9ED-29BE-4948-81A2-DDFE772C8DEF}" dt="2023-12-13T11:46:29.004" v="11"/>
        <pc:sldMkLst>
          <pc:docMk/>
          <pc:sldMk cId="3672111298" sldId="300"/>
        </pc:sldMkLst>
        <pc:spChg chg="add mod">
          <ac:chgData name="Ashish Jangid" userId="8cd4030e-dbfc-4468-87b9-2662d41edf95" providerId="ADAL" clId="{EC1EF9ED-29BE-4948-81A2-DDFE772C8DEF}" dt="2023-12-13T11:46:29.004" v="11"/>
          <ac:spMkLst>
            <pc:docMk/>
            <pc:sldMk cId="3672111298" sldId="300"/>
            <ac:spMk id="2" creationId="{336327F0-2542-9DAE-CAE9-C4D4A28470C1}"/>
          </ac:spMkLst>
        </pc:spChg>
        <pc:spChg chg="del">
          <ac:chgData name="Ashish Jangid" userId="8cd4030e-dbfc-4468-87b9-2662d41edf95" providerId="ADAL" clId="{EC1EF9ED-29BE-4948-81A2-DDFE772C8DEF}" dt="2023-12-13T11:46:28.617" v="10" actId="478"/>
          <ac:spMkLst>
            <pc:docMk/>
            <pc:sldMk cId="3672111298" sldId="300"/>
            <ac:spMk id="6" creationId="{C2FE1A7B-D583-4F43-131C-D5013A81EDA0}"/>
          </ac:spMkLst>
        </pc:spChg>
      </pc:sldChg>
    </pc:docChg>
  </pc:docChgLst>
  <pc:docChgLst>
    <pc:chgData name="Rashmi Tarkeshwar Singh" userId="S::rashmi.tsingh@simplilearn.com::68a6778a-50ba-49c5-9a37-e67a9d27a7f7" providerId="AD" clId="Web-{4D291FE7-6234-37E5-CA1B-1C181CAC8D24}"/>
    <pc:docChg chg="modSld">
      <pc:chgData name="Rashmi Tarkeshwar Singh" userId="S::rashmi.tsingh@simplilearn.com::68a6778a-50ba-49c5-9a37-e67a9d27a7f7" providerId="AD" clId="Web-{4D291FE7-6234-37E5-CA1B-1C181CAC8D24}" dt="2023-12-12T11:09:14.189" v="1"/>
      <pc:docMkLst>
        <pc:docMk/>
      </pc:docMkLst>
      <pc:sldChg chg="modSp">
        <pc:chgData name="Rashmi Tarkeshwar Singh" userId="S::rashmi.tsingh@simplilearn.com::68a6778a-50ba-49c5-9a37-e67a9d27a7f7" providerId="AD" clId="Web-{4D291FE7-6234-37E5-CA1B-1C181CAC8D24}" dt="2023-12-12T11:09:14.189" v="1"/>
        <pc:sldMkLst>
          <pc:docMk/>
          <pc:sldMk cId="2226813447" sldId="287"/>
        </pc:sldMkLst>
        <pc:graphicFrameChg chg="mod modGraphic">
          <ac:chgData name="Rashmi Tarkeshwar Singh" userId="S::rashmi.tsingh@simplilearn.com::68a6778a-50ba-49c5-9a37-e67a9d27a7f7" providerId="AD" clId="Web-{4D291FE7-6234-37E5-CA1B-1C181CAC8D24}" dt="2023-12-12T11:09:14.189" v="1"/>
          <ac:graphicFrameMkLst>
            <pc:docMk/>
            <pc:sldMk cId="2226813447" sldId="287"/>
            <ac:graphicFrameMk id="4" creationId="{9E1CA624-FBC6-8FA8-4A31-A7D985F38098}"/>
          </ac:graphicFrameMkLst>
        </pc:graphicFrameChg>
      </pc:sldChg>
    </pc:docChg>
  </pc:docChgLst>
  <pc:docChgLst>
    <pc:chgData name="Ashish Jangid" userId="S::ashish.jangid@simplilearn.com::8cd4030e-dbfc-4468-87b9-2662d41edf95" providerId="AD" clId="Web-{22515256-436C-8EED-CEBD-68230083EAB9}"/>
    <pc:docChg chg="modSld">
      <pc:chgData name="Ashish Jangid" userId="S::ashish.jangid@simplilearn.com::8cd4030e-dbfc-4468-87b9-2662d41edf95" providerId="AD" clId="Web-{22515256-436C-8EED-CEBD-68230083EAB9}" dt="2023-12-12T07:15:51.700" v="54" actId="20577"/>
      <pc:docMkLst>
        <pc:docMk/>
      </pc:docMkLst>
      <pc:sldChg chg="modSp">
        <pc:chgData name="Ashish Jangid" userId="S::ashish.jangid@simplilearn.com::8cd4030e-dbfc-4468-87b9-2662d41edf95" providerId="AD" clId="Web-{22515256-436C-8EED-CEBD-68230083EAB9}" dt="2023-12-12T06:58:44.655" v="9"/>
        <pc:sldMkLst>
          <pc:docMk/>
          <pc:sldMk cId="3642600984" sldId="285"/>
        </pc:sldMkLst>
        <pc:graphicFrameChg chg="mod modGraphic">
          <ac:chgData name="Ashish Jangid" userId="S::ashish.jangid@simplilearn.com::8cd4030e-dbfc-4468-87b9-2662d41edf95" providerId="AD" clId="Web-{22515256-436C-8EED-CEBD-68230083EAB9}" dt="2023-12-12T06:58:44.655" v="9"/>
          <ac:graphicFrameMkLst>
            <pc:docMk/>
            <pc:sldMk cId="3642600984" sldId="285"/>
            <ac:graphicFrameMk id="8" creationId="{59186F05-7880-7AB7-6795-FD263732A473}"/>
          </ac:graphicFrameMkLst>
        </pc:graphicFrameChg>
      </pc:sldChg>
      <pc:sldChg chg="modSp">
        <pc:chgData name="Ashish Jangid" userId="S::ashish.jangid@simplilearn.com::8cd4030e-dbfc-4468-87b9-2662d41edf95" providerId="AD" clId="Web-{22515256-436C-8EED-CEBD-68230083EAB9}" dt="2023-12-12T07:14:36.291" v="49"/>
        <pc:sldMkLst>
          <pc:docMk/>
          <pc:sldMk cId="2079047674" sldId="286"/>
        </pc:sldMkLst>
        <pc:graphicFrameChg chg="mod modGraphic">
          <ac:chgData name="Ashish Jangid" userId="S::ashish.jangid@simplilearn.com::8cd4030e-dbfc-4468-87b9-2662d41edf95" providerId="AD" clId="Web-{22515256-436C-8EED-CEBD-68230083EAB9}" dt="2023-12-12T07:14:36.291" v="49"/>
          <ac:graphicFrameMkLst>
            <pc:docMk/>
            <pc:sldMk cId="2079047674" sldId="286"/>
            <ac:graphicFrameMk id="7" creationId="{DFEA8197-CD96-CA68-8080-8B6FE66971D9}"/>
          </ac:graphicFrameMkLst>
        </pc:graphicFrameChg>
      </pc:sldChg>
      <pc:sldChg chg="modSp">
        <pc:chgData name="Ashish Jangid" userId="S::ashish.jangid@simplilearn.com::8cd4030e-dbfc-4468-87b9-2662d41edf95" providerId="AD" clId="Web-{22515256-436C-8EED-CEBD-68230083EAB9}" dt="2023-12-12T07:14:43.588" v="51"/>
        <pc:sldMkLst>
          <pc:docMk/>
          <pc:sldMk cId="2226813447" sldId="287"/>
        </pc:sldMkLst>
        <pc:graphicFrameChg chg="mod modGraphic">
          <ac:chgData name="Ashish Jangid" userId="S::ashish.jangid@simplilearn.com::8cd4030e-dbfc-4468-87b9-2662d41edf95" providerId="AD" clId="Web-{22515256-436C-8EED-CEBD-68230083EAB9}" dt="2023-12-12T07:14:43.588" v="51"/>
          <ac:graphicFrameMkLst>
            <pc:docMk/>
            <pc:sldMk cId="2226813447" sldId="287"/>
            <ac:graphicFrameMk id="4" creationId="{9E1CA624-FBC6-8FA8-4A31-A7D985F38098}"/>
          </ac:graphicFrameMkLst>
        </pc:graphicFrameChg>
      </pc:sldChg>
      <pc:sldChg chg="modSp">
        <pc:chgData name="Ashish Jangid" userId="S::ashish.jangid@simplilearn.com::8cd4030e-dbfc-4468-87b9-2662d41edf95" providerId="AD" clId="Web-{22515256-436C-8EED-CEBD-68230083EAB9}" dt="2023-12-12T07:15:51.700" v="54" actId="20577"/>
        <pc:sldMkLst>
          <pc:docMk/>
          <pc:sldMk cId="2624069385" sldId="289"/>
        </pc:sldMkLst>
        <pc:spChg chg="mod">
          <ac:chgData name="Ashish Jangid" userId="S::ashish.jangid@simplilearn.com::8cd4030e-dbfc-4468-87b9-2662d41edf95" providerId="AD" clId="Web-{22515256-436C-8EED-CEBD-68230083EAB9}" dt="2023-12-12T07:15:51.700" v="54" actId="20577"/>
          <ac:spMkLst>
            <pc:docMk/>
            <pc:sldMk cId="2624069385" sldId="289"/>
            <ac:spMk id="2" creationId="{52F6A114-D666-9C99-B153-EAE90F0D8A22}"/>
          </ac:spMkLst>
        </pc:spChg>
        <pc:spChg chg="mod">
          <ac:chgData name="Ashish Jangid" userId="S::ashish.jangid@simplilearn.com::8cd4030e-dbfc-4468-87b9-2662d41edf95" providerId="AD" clId="Web-{22515256-436C-8EED-CEBD-68230083EAB9}" dt="2023-12-12T07:09:54.236" v="25" actId="20577"/>
          <ac:spMkLst>
            <pc:docMk/>
            <pc:sldMk cId="2624069385" sldId="289"/>
            <ac:spMk id="3" creationId="{DF4D2F17-6995-9DF7-FE6D-ADD04A3B4D74}"/>
          </ac:spMkLst>
        </pc:spChg>
      </pc:sldChg>
      <pc:sldChg chg="modSp">
        <pc:chgData name="Ashish Jangid" userId="S::ashish.jangid@simplilearn.com::8cd4030e-dbfc-4468-87b9-2662d41edf95" providerId="AD" clId="Web-{22515256-436C-8EED-CEBD-68230083EAB9}" dt="2023-12-12T07:10:02.471" v="28" actId="20577"/>
        <pc:sldMkLst>
          <pc:docMk/>
          <pc:sldMk cId="4245146143" sldId="290"/>
        </pc:sldMkLst>
        <pc:spChg chg="mod">
          <ac:chgData name="Ashish Jangid" userId="S::ashish.jangid@simplilearn.com::8cd4030e-dbfc-4468-87b9-2662d41edf95" providerId="AD" clId="Web-{22515256-436C-8EED-CEBD-68230083EAB9}" dt="2023-12-12T07:10:02.471" v="28" actId="20577"/>
          <ac:spMkLst>
            <pc:docMk/>
            <pc:sldMk cId="4245146143" sldId="290"/>
            <ac:spMk id="6" creationId="{4D0D2C59-6BC2-A5EB-071E-18928AC21F16}"/>
          </ac:spMkLst>
        </pc:spChg>
      </pc:sldChg>
      <pc:sldChg chg="modSp">
        <pc:chgData name="Ashish Jangid" userId="S::ashish.jangid@simplilearn.com::8cd4030e-dbfc-4468-87b9-2662d41edf95" providerId="AD" clId="Web-{22515256-436C-8EED-CEBD-68230083EAB9}" dt="2023-12-12T07:10:08.205" v="30" actId="20577"/>
        <pc:sldMkLst>
          <pc:docMk/>
          <pc:sldMk cId="2079708431" sldId="291"/>
        </pc:sldMkLst>
        <pc:spChg chg="mod">
          <ac:chgData name="Ashish Jangid" userId="S::ashish.jangid@simplilearn.com::8cd4030e-dbfc-4468-87b9-2662d41edf95" providerId="AD" clId="Web-{22515256-436C-8EED-CEBD-68230083EAB9}" dt="2023-12-12T07:10:08.205" v="30" actId="20577"/>
          <ac:spMkLst>
            <pc:docMk/>
            <pc:sldMk cId="2079708431" sldId="291"/>
            <ac:spMk id="6" creationId="{8691D1A2-FD50-6CD6-246D-3C618CAA6388}"/>
          </ac:spMkLst>
        </pc:spChg>
      </pc:sldChg>
      <pc:sldChg chg="modSp">
        <pc:chgData name="Ashish Jangid" userId="S::ashish.jangid@simplilearn.com::8cd4030e-dbfc-4468-87b9-2662d41edf95" providerId="AD" clId="Web-{22515256-436C-8EED-CEBD-68230083EAB9}" dt="2023-12-12T07:10:12.987" v="32" actId="20577"/>
        <pc:sldMkLst>
          <pc:docMk/>
          <pc:sldMk cId="983664983" sldId="292"/>
        </pc:sldMkLst>
        <pc:spChg chg="mod">
          <ac:chgData name="Ashish Jangid" userId="S::ashish.jangid@simplilearn.com::8cd4030e-dbfc-4468-87b9-2662d41edf95" providerId="AD" clId="Web-{22515256-436C-8EED-CEBD-68230083EAB9}" dt="2023-12-12T07:10:12.987" v="32" actId="20577"/>
          <ac:spMkLst>
            <pc:docMk/>
            <pc:sldMk cId="983664983" sldId="292"/>
            <ac:spMk id="6" creationId="{87004A2A-B207-B613-DE33-FD88BB2E46C3}"/>
          </ac:spMkLst>
        </pc:spChg>
      </pc:sldChg>
      <pc:sldChg chg="modSp">
        <pc:chgData name="Ashish Jangid" userId="S::ashish.jangid@simplilearn.com::8cd4030e-dbfc-4468-87b9-2662d41edf95" providerId="AD" clId="Web-{22515256-436C-8EED-CEBD-68230083EAB9}" dt="2023-12-12T07:11:10.473" v="35" actId="20577"/>
        <pc:sldMkLst>
          <pc:docMk/>
          <pc:sldMk cId="2617772557" sldId="293"/>
        </pc:sldMkLst>
        <pc:spChg chg="mod">
          <ac:chgData name="Ashish Jangid" userId="S::ashish.jangid@simplilearn.com::8cd4030e-dbfc-4468-87b9-2662d41edf95" providerId="AD" clId="Web-{22515256-436C-8EED-CEBD-68230083EAB9}" dt="2023-12-12T07:11:10.473" v="35" actId="20577"/>
          <ac:spMkLst>
            <pc:docMk/>
            <pc:sldMk cId="2617772557" sldId="293"/>
            <ac:spMk id="3" creationId="{8E67D05E-1F0D-D26D-BAA6-B5906A35A86D}"/>
          </ac:spMkLst>
        </pc:spChg>
      </pc:sldChg>
      <pc:sldChg chg="modSp">
        <pc:chgData name="Ashish Jangid" userId="S::ashish.jangid@simplilearn.com::8cd4030e-dbfc-4468-87b9-2662d41edf95" providerId="AD" clId="Web-{22515256-436C-8EED-CEBD-68230083EAB9}" dt="2023-12-12T07:11:48.005" v="39" actId="20577"/>
        <pc:sldMkLst>
          <pc:docMk/>
          <pc:sldMk cId="3672111298" sldId="300"/>
        </pc:sldMkLst>
        <pc:spChg chg="mod">
          <ac:chgData name="Ashish Jangid" userId="S::ashish.jangid@simplilearn.com::8cd4030e-dbfc-4468-87b9-2662d41edf95" providerId="AD" clId="Web-{22515256-436C-8EED-CEBD-68230083EAB9}" dt="2023-12-12T07:11:48.005" v="39" actId="20577"/>
          <ac:spMkLst>
            <pc:docMk/>
            <pc:sldMk cId="3672111298" sldId="300"/>
            <ac:spMk id="3" creationId="{1EA8C0B3-FD9D-4591-205C-1126F4A5A9B5}"/>
          </ac:spMkLst>
        </pc:spChg>
      </pc:sldChg>
    </pc:docChg>
  </pc:docChgLst>
  <pc:docChgLst>
    <pc:chgData name="Roop Kumar" userId="ec229fc9-1ae5-4424-ad91-f4b472f033de" providerId="ADAL" clId="{E698A427-0F11-4EB8-B7C4-6895B53E50D8}"/>
    <pc:docChg chg="undo custSel addSld delSld modSld">
      <pc:chgData name="Roop Kumar" userId="ec229fc9-1ae5-4424-ad91-f4b472f033de" providerId="ADAL" clId="{E698A427-0F11-4EB8-B7C4-6895B53E50D8}" dt="2023-08-10T07:20:18.459" v="247"/>
      <pc:docMkLst>
        <pc:docMk/>
      </pc:docMkLst>
      <pc:sldChg chg="addSp delSp modSp mod modAnim">
        <pc:chgData name="Roop Kumar" userId="ec229fc9-1ae5-4424-ad91-f4b472f033de" providerId="ADAL" clId="{E698A427-0F11-4EB8-B7C4-6895B53E50D8}" dt="2023-08-10T07:20:18.459" v="247"/>
        <pc:sldMkLst>
          <pc:docMk/>
          <pc:sldMk cId="1641244694" sldId="298"/>
        </pc:sldMkLst>
        <pc:spChg chg="add mod">
          <ac:chgData name="Roop Kumar" userId="ec229fc9-1ae5-4424-ad91-f4b472f033de" providerId="ADAL" clId="{E698A427-0F11-4EB8-B7C4-6895B53E50D8}" dt="2023-08-10T07:20:18.458" v="245"/>
          <ac:spMkLst>
            <pc:docMk/>
            <pc:sldMk cId="1641244694" sldId="298"/>
            <ac:spMk id="3" creationId="{C757BF22-A780-D5FC-3ABF-75BD1AAED3AA}"/>
          </ac:spMkLst>
        </pc:spChg>
        <pc:spChg chg="del">
          <ac:chgData name="Roop Kumar" userId="ec229fc9-1ae5-4424-ad91-f4b472f033de" providerId="ADAL" clId="{E698A427-0F11-4EB8-B7C4-6895B53E50D8}" dt="2023-08-10T07:09:05.405" v="4" actId="478"/>
          <ac:spMkLst>
            <pc:docMk/>
            <pc:sldMk cId="1641244694" sldId="298"/>
            <ac:spMk id="5" creationId="{C83CB127-4144-DFA0-2C3C-5AD555EAE7EC}"/>
          </ac:spMkLst>
        </pc:spChg>
        <pc:cxnChg chg="add del mod replST">
          <ac:chgData name="Roop Kumar" userId="ec229fc9-1ae5-4424-ad91-f4b472f033de" providerId="ADAL" clId="{E698A427-0F11-4EB8-B7C4-6895B53E50D8}" dt="2023-08-10T07:20:18.459" v="247"/>
          <ac:cxnSpMkLst>
            <pc:docMk/>
            <pc:sldMk cId="1641244694" sldId="298"/>
            <ac:cxnSpMk id="2" creationId="{E5B67C5E-6D15-FE91-C4B7-5FEA16EBB02F}"/>
          </ac:cxnSpMkLst>
        </pc:cxnChg>
      </pc:sldChg>
      <pc:sldChg chg="addSp delSp modSp new del mod chgLayout">
        <pc:chgData name="Roop Kumar" userId="ec229fc9-1ae5-4424-ad91-f4b472f033de" providerId="ADAL" clId="{E698A427-0F11-4EB8-B7C4-6895B53E50D8}" dt="2023-08-10T07:20:07.639" v="219" actId="47"/>
        <pc:sldMkLst>
          <pc:docMk/>
          <pc:sldMk cId="178640933" sldId="313"/>
        </pc:sldMkLst>
        <pc:spChg chg="mod ord">
          <ac:chgData name="Roop Kumar" userId="ec229fc9-1ae5-4424-ad91-f4b472f033de" providerId="ADAL" clId="{E698A427-0F11-4EB8-B7C4-6895B53E50D8}" dt="2023-08-10T07:13:45.789" v="176" actId="6264"/>
          <ac:spMkLst>
            <pc:docMk/>
            <pc:sldMk cId="178640933" sldId="313"/>
            <ac:spMk id="2" creationId="{E2B0A9A3-F92C-9E33-775C-17411D989392}"/>
          </ac:spMkLst>
        </pc:spChg>
        <pc:spChg chg="del">
          <ac:chgData name="Roop Kumar" userId="ec229fc9-1ae5-4424-ad91-f4b472f033de" providerId="ADAL" clId="{E698A427-0F11-4EB8-B7C4-6895B53E50D8}" dt="2023-08-10T07:13:23.966" v="160" actId="6264"/>
          <ac:spMkLst>
            <pc:docMk/>
            <pc:sldMk cId="178640933" sldId="313"/>
            <ac:spMk id="3" creationId="{7B9154B0-B6E9-C423-B656-2CAD65A5C2C2}"/>
          </ac:spMkLst>
        </pc:spChg>
        <pc:spChg chg="mod ord">
          <ac:chgData name="Roop Kumar" userId="ec229fc9-1ae5-4424-ad91-f4b472f033de" providerId="ADAL" clId="{E698A427-0F11-4EB8-B7C4-6895B53E50D8}" dt="2023-08-10T07:13:45.789" v="176" actId="6264"/>
          <ac:spMkLst>
            <pc:docMk/>
            <pc:sldMk cId="178640933" sldId="313"/>
            <ac:spMk id="4" creationId="{0A17A669-5323-4145-8E76-65C4328554FC}"/>
          </ac:spMkLst>
        </pc:spChg>
        <pc:spChg chg="add del mod">
          <ac:chgData name="Roop Kumar" userId="ec229fc9-1ae5-4424-ad91-f4b472f033de" providerId="ADAL" clId="{E698A427-0F11-4EB8-B7C4-6895B53E50D8}" dt="2023-08-10T07:17:18.337" v="190" actId="478"/>
          <ac:spMkLst>
            <pc:docMk/>
            <pc:sldMk cId="178640933" sldId="313"/>
            <ac:spMk id="6" creationId="{AD556FC8-2261-7DF2-FEC0-2005E1507D95}"/>
          </ac:spMkLst>
        </pc:spChg>
        <pc:spChg chg="add del mod">
          <ac:chgData name="Roop Kumar" userId="ec229fc9-1ae5-4424-ad91-f4b472f033de" providerId="ADAL" clId="{E698A427-0F11-4EB8-B7C4-6895B53E50D8}" dt="2023-08-10T07:12:05.804" v="137"/>
          <ac:spMkLst>
            <pc:docMk/>
            <pc:sldMk cId="178640933" sldId="313"/>
            <ac:spMk id="9" creationId="{87CAA037-ED72-B214-2808-04B4AA14A073}"/>
          </ac:spMkLst>
        </pc:spChg>
        <pc:spChg chg="add del mod">
          <ac:chgData name="Roop Kumar" userId="ec229fc9-1ae5-4424-ad91-f4b472f033de" providerId="ADAL" clId="{E698A427-0F11-4EB8-B7C4-6895B53E50D8}" dt="2023-08-10T07:12:15.271" v="154" actId="478"/>
          <ac:spMkLst>
            <pc:docMk/>
            <pc:sldMk cId="178640933" sldId="313"/>
            <ac:spMk id="10" creationId="{700407BD-4AE4-A2C2-4D0C-031BB1E871EF}"/>
          </ac:spMkLst>
        </pc:spChg>
        <pc:spChg chg="add del mod">
          <ac:chgData name="Roop Kumar" userId="ec229fc9-1ae5-4424-ad91-f4b472f033de" providerId="ADAL" clId="{E698A427-0F11-4EB8-B7C4-6895B53E50D8}" dt="2023-08-10T07:13:23.966" v="160" actId="6264"/>
          <ac:spMkLst>
            <pc:docMk/>
            <pc:sldMk cId="178640933" sldId="313"/>
            <ac:spMk id="11" creationId="{77DC71DB-5D60-8A37-51D8-894050B9656A}"/>
          </ac:spMkLst>
        </pc:spChg>
        <pc:spChg chg="add del mod">
          <ac:chgData name="Roop Kumar" userId="ec229fc9-1ae5-4424-ad91-f4b472f033de" providerId="ADAL" clId="{E698A427-0F11-4EB8-B7C4-6895B53E50D8}" dt="2023-08-10T07:13:23.966" v="160" actId="6264"/>
          <ac:spMkLst>
            <pc:docMk/>
            <pc:sldMk cId="178640933" sldId="313"/>
            <ac:spMk id="12" creationId="{55758796-1E38-CB9C-00EA-CB1FD2A74CB3}"/>
          </ac:spMkLst>
        </pc:spChg>
        <pc:spChg chg="add del mod ord">
          <ac:chgData name="Roop Kumar" userId="ec229fc9-1ae5-4424-ad91-f4b472f033de" providerId="ADAL" clId="{E698A427-0F11-4EB8-B7C4-6895B53E50D8}" dt="2023-08-10T07:13:45.789" v="176" actId="6264"/>
          <ac:spMkLst>
            <pc:docMk/>
            <pc:sldMk cId="178640933" sldId="313"/>
            <ac:spMk id="13" creationId="{9C503B27-C2AE-2B1E-F315-9572B2244C67}"/>
          </ac:spMkLst>
        </pc:spChg>
        <pc:spChg chg="add mod">
          <ac:chgData name="Roop Kumar" userId="ec229fc9-1ae5-4424-ad91-f4b472f033de" providerId="ADAL" clId="{E698A427-0F11-4EB8-B7C4-6895B53E50D8}" dt="2023-08-10T07:15:53.113" v="189"/>
          <ac:spMkLst>
            <pc:docMk/>
            <pc:sldMk cId="178640933" sldId="313"/>
            <ac:spMk id="14" creationId="{4160D894-FCB0-17E0-C815-105C91AD9236}"/>
          </ac:spMkLst>
        </pc:spChg>
        <pc:spChg chg="add del mod">
          <ac:chgData name="Roop Kumar" userId="ec229fc9-1ae5-4424-ad91-f4b472f033de" providerId="ADAL" clId="{E698A427-0F11-4EB8-B7C4-6895B53E50D8}" dt="2023-08-10T07:13:45.789" v="176" actId="6264"/>
          <ac:spMkLst>
            <pc:docMk/>
            <pc:sldMk cId="178640933" sldId="313"/>
            <ac:spMk id="15" creationId="{3915EA94-BA88-A1F1-C29D-2FDF02681C87}"/>
          </ac:spMkLst>
        </pc:spChg>
        <pc:spChg chg="add del mod">
          <ac:chgData name="Roop Kumar" userId="ec229fc9-1ae5-4424-ad91-f4b472f033de" providerId="ADAL" clId="{E698A427-0F11-4EB8-B7C4-6895B53E50D8}" dt="2023-08-10T07:13:45.789" v="176" actId="6264"/>
          <ac:spMkLst>
            <pc:docMk/>
            <pc:sldMk cId="178640933" sldId="313"/>
            <ac:spMk id="16" creationId="{603A22C2-F067-7BC1-3A8E-A563DBF7A44C}"/>
          </ac:spMkLst>
        </pc:spChg>
        <pc:spChg chg="add mod ord">
          <ac:chgData name="Roop Kumar" userId="ec229fc9-1ae5-4424-ad91-f4b472f033de" providerId="ADAL" clId="{E698A427-0F11-4EB8-B7C4-6895B53E50D8}" dt="2023-08-10T07:13:45.789" v="176" actId="6264"/>
          <ac:spMkLst>
            <pc:docMk/>
            <pc:sldMk cId="178640933" sldId="313"/>
            <ac:spMk id="17" creationId="{183BF7A9-EB3F-243E-89A3-3130AF168B2D}"/>
          </ac:spMkLst>
        </pc:spChg>
        <pc:spChg chg="add mod">
          <ac:chgData name="Roop Kumar" userId="ec229fc9-1ae5-4424-ad91-f4b472f033de" providerId="ADAL" clId="{E698A427-0F11-4EB8-B7C4-6895B53E50D8}" dt="2023-08-10T07:17:21.623" v="216"/>
          <ac:spMkLst>
            <pc:docMk/>
            <pc:sldMk cId="178640933" sldId="313"/>
            <ac:spMk id="19" creationId="{13CEEB72-7643-C086-2BFE-5035AB310082}"/>
          </ac:spMkLst>
        </pc:spChg>
        <pc:cxnChg chg="add del mod replST">
          <ac:chgData name="Roop Kumar" userId="ec229fc9-1ae5-4424-ad91-f4b472f033de" providerId="ADAL" clId="{E698A427-0F11-4EB8-B7C4-6895B53E50D8}" dt="2023-08-10T07:09:42.099" v="43"/>
          <ac:cxnSpMkLst>
            <pc:docMk/>
            <pc:sldMk cId="178640933" sldId="313"/>
            <ac:cxnSpMk id="5" creationId="{FF392457-9D20-FAAB-C383-FF633E553909}"/>
          </ac:cxnSpMkLst>
        </pc:cxnChg>
        <pc:cxnChg chg="add del mod replST delST">
          <ac:chgData name="Roop Kumar" userId="ec229fc9-1ae5-4424-ad91-f4b472f033de" providerId="ADAL" clId="{E698A427-0F11-4EB8-B7C4-6895B53E50D8}" dt="2023-08-10T07:10:00.943" v="88"/>
          <ac:cxnSpMkLst>
            <pc:docMk/>
            <pc:sldMk cId="178640933" sldId="313"/>
            <ac:cxnSpMk id="7" creationId="{0BAE680C-FD0D-4D32-E9F9-FE5DFA927660}"/>
          </ac:cxnSpMkLst>
        </pc:cxnChg>
        <pc:cxnChg chg="add del mod replST">
          <ac:chgData name="Roop Kumar" userId="ec229fc9-1ae5-4424-ad91-f4b472f033de" providerId="ADAL" clId="{E698A427-0F11-4EB8-B7C4-6895B53E50D8}" dt="2023-08-10T07:10:35.959" v="112"/>
          <ac:cxnSpMkLst>
            <pc:docMk/>
            <pc:sldMk cId="178640933" sldId="313"/>
            <ac:cxnSpMk id="8" creationId="{F429A7CE-C894-C913-6E05-05F51986F2D7}"/>
          </ac:cxnSpMkLst>
        </pc:cxnChg>
        <pc:cxnChg chg="add del mod replST">
          <ac:chgData name="Roop Kumar" userId="ec229fc9-1ae5-4424-ad91-f4b472f033de" providerId="ADAL" clId="{E698A427-0F11-4EB8-B7C4-6895B53E50D8}" dt="2023-08-10T07:17:21.627" v="218"/>
          <ac:cxnSpMkLst>
            <pc:docMk/>
            <pc:sldMk cId="178640933" sldId="313"/>
            <ac:cxnSpMk id="18" creationId="{8AA15FEC-B330-BE12-3755-E8629DA32BCA}"/>
          </ac:cxnSpMkLst>
        </pc:cxnChg>
      </pc:sldChg>
    </pc:docChg>
  </pc:docChgLst>
  <pc:docChgLst>
    <pc:chgData name="Roop Kumar" userId="ec229fc9-1ae5-4424-ad91-f4b472f033de" providerId="ADAL" clId="{6CE70F3A-B8FE-459A-97D5-C0245C42EB5B}"/>
    <pc:docChg chg="undo custSel modSld replTag">
      <pc:chgData name="Roop Kumar" userId="ec229fc9-1ae5-4424-ad91-f4b472f033de" providerId="ADAL" clId="{6CE70F3A-B8FE-459A-97D5-C0245C42EB5B}" dt="2023-12-13T12:10:43.917" v="194"/>
      <pc:docMkLst>
        <pc:docMk/>
      </pc:docMkLst>
      <pc:sldChg chg="replTag delTag">
        <pc:chgData name="Roop Kumar" userId="ec229fc9-1ae5-4424-ad91-f4b472f033de" providerId="ADAL" clId="{6CE70F3A-B8FE-459A-97D5-C0245C42EB5B}" dt="2023-12-13T12:10:43.061" v="186"/>
        <pc:sldMkLst>
          <pc:docMk/>
          <pc:sldMk cId="175829220" sldId="261"/>
        </pc:sldMkLst>
      </pc:sldChg>
      <pc:sldChg chg="replTag delTag">
        <pc:chgData name="Roop Kumar" userId="ec229fc9-1ae5-4424-ad91-f4b472f033de" providerId="ADAL" clId="{6CE70F3A-B8FE-459A-97D5-C0245C42EB5B}" dt="2023-12-13T12:10:42.560" v="182"/>
        <pc:sldMkLst>
          <pc:docMk/>
          <pc:sldMk cId="1712883078" sldId="262"/>
        </pc:sldMkLst>
      </pc:sldChg>
      <pc:sldChg chg="replTag delTag">
        <pc:chgData name="Roop Kumar" userId="ec229fc9-1ae5-4424-ad91-f4b472f033de" providerId="ADAL" clId="{6CE70F3A-B8FE-459A-97D5-C0245C42EB5B}" dt="2023-12-13T12:10:43.261" v="188"/>
        <pc:sldMkLst>
          <pc:docMk/>
          <pc:sldMk cId="1103943063" sldId="263"/>
        </pc:sldMkLst>
      </pc:sldChg>
      <pc:sldChg chg="replTag delTag">
        <pc:chgData name="Roop Kumar" userId="ec229fc9-1ae5-4424-ad91-f4b472f033de" providerId="ADAL" clId="{6CE70F3A-B8FE-459A-97D5-C0245C42EB5B}" dt="2023-12-13T12:10:42.861" v="184"/>
        <pc:sldMkLst>
          <pc:docMk/>
          <pc:sldMk cId="628899455" sldId="264"/>
        </pc:sldMkLst>
      </pc:sldChg>
      <pc:sldChg chg="replTag delTag">
        <pc:chgData name="Roop Kumar" userId="ec229fc9-1ae5-4424-ad91-f4b472f033de" providerId="ADAL" clId="{6CE70F3A-B8FE-459A-97D5-C0245C42EB5B}" dt="2023-12-13T12:10:42.297" v="180"/>
        <pc:sldMkLst>
          <pc:docMk/>
          <pc:sldMk cId="3173625838" sldId="283"/>
        </pc:sldMkLst>
      </pc:sldChg>
      <pc:sldChg chg="replTag delTag">
        <pc:chgData name="Roop Kumar" userId="ec229fc9-1ae5-4424-ad91-f4b472f033de" providerId="ADAL" clId="{6CE70F3A-B8FE-459A-97D5-C0245C42EB5B}" dt="2023-12-13T12:10:41.974" v="178"/>
        <pc:sldMkLst>
          <pc:docMk/>
          <pc:sldMk cId="892389895" sldId="284"/>
        </pc:sldMkLst>
      </pc:sldChg>
      <pc:sldChg chg="replTag delTag">
        <pc:chgData name="Roop Kumar" userId="ec229fc9-1ae5-4424-ad91-f4b472f033de" providerId="ADAL" clId="{6CE70F3A-B8FE-459A-97D5-C0245C42EB5B}" dt="2023-12-13T12:10:41.177" v="174"/>
        <pc:sldMkLst>
          <pc:docMk/>
          <pc:sldMk cId="3642600984" sldId="285"/>
        </pc:sldMkLst>
      </pc:sldChg>
      <pc:sldChg chg="replTag delTag">
        <pc:chgData name="Roop Kumar" userId="ec229fc9-1ae5-4424-ad91-f4b472f033de" providerId="ADAL" clId="{6CE70F3A-B8FE-459A-97D5-C0245C42EB5B}" dt="2023-12-13T12:10:40.687" v="172"/>
        <pc:sldMkLst>
          <pc:docMk/>
          <pc:sldMk cId="2079047674" sldId="286"/>
        </pc:sldMkLst>
      </pc:sldChg>
      <pc:sldChg chg="replTag delTag">
        <pc:chgData name="Roop Kumar" userId="ec229fc9-1ae5-4424-ad91-f4b472f033de" providerId="ADAL" clId="{6CE70F3A-B8FE-459A-97D5-C0245C42EB5B}" dt="2023-12-13T12:10:40.191" v="170"/>
        <pc:sldMkLst>
          <pc:docMk/>
          <pc:sldMk cId="2226813447" sldId="287"/>
        </pc:sldMkLst>
      </pc:sldChg>
      <pc:sldChg chg="replTag delTag">
        <pc:chgData name="Roop Kumar" userId="ec229fc9-1ae5-4424-ad91-f4b472f033de" providerId="ADAL" clId="{6CE70F3A-B8FE-459A-97D5-C0245C42EB5B}" dt="2023-12-13T12:10:41.642" v="176"/>
        <pc:sldMkLst>
          <pc:docMk/>
          <pc:sldMk cId="2227671283" sldId="288"/>
        </pc:sldMkLst>
      </pc:sldChg>
      <pc:sldChg chg="replTag delTag">
        <pc:chgData name="Roop Kumar" userId="ec229fc9-1ae5-4424-ad91-f4b472f033de" providerId="ADAL" clId="{6CE70F3A-B8FE-459A-97D5-C0245C42EB5B}" dt="2023-12-13T12:10:39.072" v="168"/>
        <pc:sldMkLst>
          <pc:docMk/>
          <pc:sldMk cId="2624069385" sldId="289"/>
        </pc:sldMkLst>
      </pc:sldChg>
      <pc:sldChg chg="replTag delTag">
        <pc:chgData name="Roop Kumar" userId="ec229fc9-1ae5-4424-ad91-f4b472f033de" providerId="ADAL" clId="{6CE70F3A-B8FE-459A-97D5-C0245C42EB5B}" dt="2023-12-13T12:10:38.433" v="166"/>
        <pc:sldMkLst>
          <pc:docMk/>
          <pc:sldMk cId="4245146143" sldId="290"/>
        </pc:sldMkLst>
      </pc:sldChg>
      <pc:sldChg chg="replTag delTag">
        <pc:chgData name="Roop Kumar" userId="ec229fc9-1ae5-4424-ad91-f4b472f033de" providerId="ADAL" clId="{6CE70F3A-B8FE-459A-97D5-C0245C42EB5B}" dt="2023-12-13T12:10:38.001" v="164"/>
        <pc:sldMkLst>
          <pc:docMk/>
          <pc:sldMk cId="2079708431" sldId="291"/>
        </pc:sldMkLst>
      </pc:sldChg>
      <pc:sldChg chg="modSp mod replTag delTag">
        <pc:chgData name="Roop Kumar" userId="ec229fc9-1ae5-4424-ad91-f4b472f033de" providerId="ADAL" clId="{6CE70F3A-B8FE-459A-97D5-C0245C42EB5B}" dt="2023-12-13T12:10:37.284" v="162"/>
        <pc:sldMkLst>
          <pc:docMk/>
          <pc:sldMk cId="983664983" sldId="292"/>
        </pc:sldMkLst>
        <pc:spChg chg="mod">
          <ac:chgData name="Roop Kumar" userId="ec229fc9-1ae5-4424-ad91-f4b472f033de" providerId="ADAL" clId="{6CE70F3A-B8FE-459A-97D5-C0245C42EB5B}" dt="2023-12-13T12:10:30.529" v="148" actId="179"/>
          <ac:spMkLst>
            <pc:docMk/>
            <pc:sldMk cId="983664983" sldId="292"/>
            <ac:spMk id="3" creationId="{DF76026C-19BD-BB4C-5ED8-F9D7B4B2CBB2}"/>
          </ac:spMkLst>
        </pc:spChg>
      </pc:sldChg>
      <pc:sldChg chg="replTag delTag">
        <pc:chgData name="Roop Kumar" userId="ec229fc9-1ae5-4424-ad91-f4b472f033de" providerId="ADAL" clId="{6CE70F3A-B8FE-459A-97D5-C0245C42EB5B}" dt="2023-12-13T12:10:36.946" v="160"/>
        <pc:sldMkLst>
          <pc:docMk/>
          <pc:sldMk cId="2617772557" sldId="293"/>
        </pc:sldMkLst>
      </pc:sldChg>
      <pc:sldChg chg="addSp delSp modSp mod replTag delTag">
        <pc:chgData name="Roop Kumar" userId="ec229fc9-1ae5-4424-ad91-f4b472f033de" providerId="ADAL" clId="{6CE70F3A-B8FE-459A-97D5-C0245C42EB5B}" dt="2023-12-13T12:10:35.928" v="156"/>
        <pc:sldMkLst>
          <pc:docMk/>
          <pc:sldMk cId="3316883301" sldId="295"/>
        </pc:sldMkLst>
        <pc:spChg chg="mod">
          <ac:chgData name="Roop Kumar" userId="ec229fc9-1ae5-4424-ad91-f4b472f033de" providerId="ADAL" clId="{6CE70F3A-B8FE-459A-97D5-C0245C42EB5B}" dt="2023-12-13T12:09:32.765" v="110" actId="14100"/>
          <ac:spMkLst>
            <pc:docMk/>
            <pc:sldMk cId="3316883301" sldId="295"/>
            <ac:spMk id="3" creationId="{7B367E53-F374-88FF-D710-752EAFB8D99B}"/>
          </ac:spMkLst>
        </pc:spChg>
        <pc:spChg chg="add del mod">
          <ac:chgData name="Roop Kumar" userId="ec229fc9-1ae5-4424-ad91-f4b472f033de" providerId="ADAL" clId="{6CE70F3A-B8FE-459A-97D5-C0245C42EB5B}" dt="2023-12-13T12:09:36.675" v="111" actId="478"/>
          <ac:spMkLst>
            <pc:docMk/>
            <pc:sldMk cId="3316883301" sldId="295"/>
            <ac:spMk id="5" creationId="{4ACF6EC5-9BFE-D9BB-9880-F1C1E876E142}"/>
          </ac:spMkLst>
        </pc:spChg>
      </pc:sldChg>
      <pc:sldChg chg="replTag delTag">
        <pc:chgData name="Roop Kumar" userId="ec229fc9-1ae5-4424-ad91-f4b472f033de" providerId="ADAL" clId="{6CE70F3A-B8FE-459A-97D5-C0245C42EB5B}" dt="2023-12-13T12:10:43.917" v="194"/>
        <pc:sldMkLst>
          <pc:docMk/>
          <pc:sldMk cId="0" sldId="297"/>
        </pc:sldMkLst>
      </pc:sldChg>
      <pc:sldChg chg="replTag delTag">
        <pc:chgData name="Roop Kumar" userId="ec229fc9-1ae5-4424-ad91-f4b472f033de" providerId="ADAL" clId="{6CE70F3A-B8FE-459A-97D5-C0245C42EB5B}" dt="2023-12-13T12:10:43.700" v="192"/>
        <pc:sldMkLst>
          <pc:docMk/>
          <pc:sldMk cId="741045335" sldId="298"/>
        </pc:sldMkLst>
      </pc:sldChg>
      <pc:sldChg chg="replTag delTag">
        <pc:chgData name="Roop Kumar" userId="ec229fc9-1ae5-4424-ad91-f4b472f033de" providerId="ADAL" clId="{6CE70F3A-B8FE-459A-97D5-C0245C42EB5B}" dt="2023-12-13T12:10:43.478" v="190"/>
        <pc:sldMkLst>
          <pc:docMk/>
          <pc:sldMk cId="1998209345" sldId="299"/>
        </pc:sldMkLst>
      </pc:sldChg>
      <pc:sldChg chg="replTag delTag">
        <pc:chgData name="Roop Kumar" userId="ec229fc9-1ae5-4424-ad91-f4b472f033de" providerId="ADAL" clId="{6CE70F3A-B8FE-459A-97D5-C0245C42EB5B}" dt="2023-12-13T12:10:36.614" v="158"/>
        <pc:sldMkLst>
          <pc:docMk/>
          <pc:sldMk cId="3672111298" sldId="300"/>
        </pc:sldMkLst>
      </pc:sldChg>
      <pc:sldChg chg="replTag delTag">
        <pc:chgData name="Roop Kumar" userId="ec229fc9-1ae5-4424-ad91-f4b472f033de" providerId="ADAL" clId="{6CE70F3A-B8FE-459A-97D5-C0245C42EB5B}" dt="2023-12-13T12:07:56.033" v="32"/>
        <pc:sldMkLst>
          <pc:docMk/>
          <pc:sldMk cId="3400561885" sldId="3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81794-B535-4C48-BBE8-526578888544}"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900C1-7326-4B4D-9C4E-22E7230B62CC}" type="slidenum">
              <a:rPr lang="en-US" smtClean="0"/>
              <a:t>‹#›</a:t>
            </a:fld>
            <a:endParaRPr lang="en-US"/>
          </a:p>
        </p:txBody>
      </p:sp>
    </p:spTree>
    <p:extLst>
      <p:ext uri="{BB962C8B-B14F-4D97-AF65-F5344CB8AC3E}">
        <p14:creationId xmlns:p14="http://schemas.microsoft.com/office/powerpoint/2010/main" val="373814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SzPts val="1400"/>
              <a:buNone/>
            </a:pPr>
            <a:endParaRPr/>
          </a:p>
        </p:txBody>
      </p:sp>
      <p:sp>
        <p:nvSpPr>
          <p:cNvPr id="193" name="Google Shape;1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5330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pic>
        <p:nvPicPr>
          <p:cNvPr id="7" name="Google Shape;18;p22">
            <a:extLst>
              <a:ext uri="{FF2B5EF4-FFF2-40B4-BE49-F238E27FC236}">
                <a16:creationId xmlns:a16="http://schemas.microsoft.com/office/drawing/2014/main" id="{7B4145C4-EE9A-4056-4B60-0881CACD0193}"/>
              </a:ext>
            </a:extLst>
          </p:cNvPr>
          <p:cNvPicPr preferRelativeResize="0"/>
          <p:nvPr userDrawn="1"/>
        </p:nvPicPr>
        <p:blipFill>
          <a:blip r:embed="rId2"/>
          <a:srcRect/>
          <a:stretch/>
        </p:blipFill>
        <p:spPr>
          <a:xfrm>
            <a:off x="0" y="0"/>
            <a:ext cx="16255998" cy="9143999"/>
          </a:xfrm>
          <a:prstGeom prst="rect">
            <a:avLst/>
          </a:prstGeom>
          <a:noFill/>
          <a:ln>
            <a:noFill/>
          </a:ln>
        </p:spPr>
      </p:pic>
      <p:sp>
        <p:nvSpPr>
          <p:cNvPr id="8" name="Google Shape;24;p23">
            <a:extLst>
              <a:ext uri="{FF2B5EF4-FFF2-40B4-BE49-F238E27FC236}">
                <a16:creationId xmlns:a16="http://schemas.microsoft.com/office/drawing/2014/main" id="{CE57947D-DBAC-21DB-73BE-F78F1726973A}"/>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1916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Slide" preserve="1" userDrawn="1">
  <p:cSld name="Content Slide">
    <p:spTree>
      <p:nvGrpSpPr>
        <p:cNvPr id="1" name="Shape 59"/>
        <p:cNvGrpSpPr/>
        <p:nvPr/>
      </p:nvGrpSpPr>
      <p:grpSpPr>
        <a:xfrm>
          <a:off x="0" y="0"/>
          <a:ext cx="0" cy="0"/>
          <a:chOff x="0" y="0"/>
          <a:chExt cx="0" cy="0"/>
        </a:xfrm>
      </p:grpSpPr>
      <p:pic>
        <p:nvPicPr>
          <p:cNvPr id="60" name="Google Shape;60;p29"/>
          <p:cNvPicPr preferRelativeResize="0"/>
          <p:nvPr/>
        </p:nvPicPr>
        <p:blipFill>
          <a:blip r:embed="rId2"/>
          <a:srcRect/>
          <a:stretch/>
        </p:blipFill>
        <p:spPr>
          <a:xfrm>
            <a:off x="0" y="0"/>
            <a:ext cx="16255999" cy="9143999"/>
          </a:xfrm>
          <a:prstGeom prst="rect">
            <a:avLst/>
          </a:prstGeom>
          <a:noFill/>
          <a:ln>
            <a:noFill/>
          </a:ln>
        </p:spPr>
      </p:pic>
      <p:sp>
        <p:nvSpPr>
          <p:cNvPr id="2" name="Google Shape;29;p24">
            <a:extLst>
              <a:ext uri="{FF2B5EF4-FFF2-40B4-BE49-F238E27FC236}">
                <a16:creationId xmlns:a16="http://schemas.microsoft.com/office/drawing/2014/main" id="{9DE67C09-DDD5-F518-3695-E699DFE5CC4F}"/>
              </a:ext>
            </a:extLst>
          </p:cNvPr>
          <p:cNvSpPr txBox="1">
            <a:spLocks noGrp="1"/>
          </p:cNvSpPr>
          <p:nvPr>
            <p:ph type="body" idx="1"/>
          </p:nvPr>
        </p:nvSpPr>
        <p:spPr>
          <a:xfrm>
            <a:off x="1291858" y="2603120"/>
            <a:ext cx="13696998" cy="5527418"/>
          </a:xfrm>
          <a:prstGeom prst="rect">
            <a:avLst/>
          </a:prstGeom>
          <a:noFill/>
          <a:ln>
            <a:noFill/>
          </a:ln>
        </p:spPr>
        <p:txBody>
          <a:bodyPr spcFirstLastPara="1" wrap="square" lIns="91425" tIns="0" rIns="91425" bIns="0" anchor="t" anchorCtr="0">
            <a:normAutofit/>
          </a:bodyPr>
          <a:lstStyle>
            <a:lvl1pPr marL="0" indent="0">
              <a:spcBef>
                <a:spcPts val="0"/>
              </a:spcBef>
              <a:buNone/>
              <a:defRPr sz="2200" dirty="0">
                <a:solidFill>
                  <a:schemeClr val="tx1">
                    <a:lumMod val="75000"/>
                    <a:lumOff val="25000"/>
                  </a:schemeClr>
                </a:solidFill>
                <a:latin typeface="Open Sans"/>
                <a:ea typeface="Open Sans"/>
                <a:cs typeface="Open Sans"/>
              </a:defRPr>
            </a:lvl1pPr>
          </a:lstStyle>
          <a:p>
            <a:pPr marL="342900" lvl="0" indent="-342900" algn="ctr">
              <a:lnSpc>
                <a:spcPct val="115000"/>
              </a:lnSpc>
            </a:pPr>
            <a:endParaRPr/>
          </a:p>
        </p:txBody>
      </p:sp>
      <p:sp>
        <p:nvSpPr>
          <p:cNvPr id="3" name="Google Shape;73;p29">
            <a:extLst>
              <a:ext uri="{FF2B5EF4-FFF2-40B4-BE49-F238E27FC236}">
                <a16:creationId xmlns:a16="http://schemas.microsoft.com/office/drawing/2014/main" id="{38354FE8-D9C0-5D1E-6102-5F329424ACA2}"/>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4" name="Picture 3" descr="A picture containing colorfulness, pattern, rectangle, screenshot&#10;&#10;Description automatically generated">
            <a:extLst>
              <a:ext uri="{FF2B5EF4-FFF2-40B4-BE49-F238E27FC236}">
                <a16:creationId xmlns:a16="http://schemas.microsoft.com/office/drawing/2014/main" id="{E2A3B44F-361D-277C-1049-456D3197569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913238"/>
            <a:ext cx="1219478" cy="7291461"/>
          </a:xfrm>
          <a:prstGeom prst="rect">
            <a:avLst/>
          </a:prstGeom>
        </p:spPr>
      </p:pic>
      <p:sp>
        <p:nvSpPr>
          <p:cNvPr id="5" name="Google Shape;62;p29">
            <a:extLst>
              <a:ext uri="{FF2B5EF4-FFF2-40B4-BE49-F238E27FC236}">
                <a16:creationId xmlns:a16="http://schemas.microsoft.com/office/drawing/2014/main" id="{AB337D6E-8449-CC57-E216-03FFF7FCAE69}"/>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7263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_Content_Slide">
    <p:spTree>
      <p:nvGrpSpPr>
        <p:cNvPr id="1" name=""/>
        <p:cNvGrpSpPr/>
        <p:nvPr/>
      </p:nvGrpSpPr>
      <p:grpSpPr>
        <a:xfrm>
          <a:off x="0" y="0"/>
          <a:ext cx="0" cy="0"/>
          <a:chOff x="0" y="0"/>
          <a:chExt cx="0" cy="0"/>
        </a:xfrm>
      </p:grpSpPr>
      <p:pic>
        <p:nvPicPr>
          <p:cNvPr id="3" name="Google Shape;60;p29">
            <a:extLst>
              <a:ext uri="{FF2B5EF4-FFF2-40B4-BE49-F238E27FC236}">
                <a16:creationId xmlns:a16="http://schemas.microsoft.com/office/drawing/2014/main" id="{F32A8D92-D03F-CBD0-6218-23FF67B0B49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15" name="Google Shape;73;p29">
            <a:extLst>
              <a:ext uri="{FF2B5EF4-FFF2-40B4-BE49-F238E27FC236}">
                <a16:creationId xmlns:a16="http://schemas.microsoft.com/office/drawing/2014/main" id="{E6FEAC37-04A1-A80A-3380-E02111EDE62B}"/>
              </a:ext>
            </a:extLst>
          </p:cNvPr>
          <p:cNvSpPr txBox="1">
            <a:spLocks noGrp="1"/>
          </p:cNvSpPr>
          <p:nvPr>
            <p:ph type="body" idx="10"/>
          </p:nvPr>
        </p:nvSpPr>
        <p:spPr>
          <a:xfrm>
            <a:off x="1291857" y="1512833"/>
            <a:ext cx="13696999"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pic>
        <p:nvPicPr>
          <p:cNvPr id="2" name="Picture 1" descr="A picture containing colorfulness, pattern, rectangle, screenshot&#10;&#10;Description automatically generated">
            <a:extLst>
              <a:ext uri="{FF2B5EF4-FFF2-40B4-BE49-F238E27FC236}">
                <a16:creationId xmlns:a16="http://schemas.microsoft.com/office/drawing/2014/main" id="{CE904573-2F71-0E73-120D-C3CFB365EE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897196"/>
            <a:ext cx="1219478" cy="7291461"/>
          </a:xfrm>
          <a:prstGeom prst="rect">
            <a:avLst/>
          </a:prstGeom>
        </p:spPr>
      </p:pic>
      <p:sp>
        <p:nvSpPr>
          <p:cNvPr id="6" name="Text Placeholder 4">
            <a:extLst>
              <a:ext uri="{FF2B5EF4-FFF2-40B4-BE49-F238E27FC236}">
                <a16:creationId xmlns:a16="http://schemas.microsoft.com/office/drawing/2014/main" id="{F3E84CA6-4EC8-7CAF-7B14-1E891A95D9DF}"/>
              </a:ext>
            </a:extLst>
          </p:cNvPr>
          <p:cNvSpPr>
            <a:spLocks noGrp="1"/>
          </p:cNvSpPr>
          <p:nvPr>
            <p:ph type="body" sz="quarter" idx="13"/>
          </p:nvPr>
        </p:nvSpPr>
        <p:spPr>
          <a:xfrm>
            <a:off x="1285825" y="2612636"/>
            <a:ext cx="13697000" cy="5517901"/>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
        <p:nvSpPr>
          <p:cNvPr id="7" name="Google Shape;62;p29">
            <a:extLst>
              <a:ext uri="{FF2B5EF4-FFF2-40B4-BE49-F238E27FC236}">
                <a16:creationId xmlns:a16="http://schemas.microsoft.com/office/drawing/2014/main" id="{AC975B08-1151-8CCE-4012-72257845E88A}"/>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4763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Knowledge Check " preserve="1">
  <p:cSld name="Knowledge Check ">
    <p:spTree>
      <p:nvGrpSpPr>
        <p:cNvPr id="1" name="Shape 74"/>
        <p:cNvGrpSpPr/>
        <p:nvPr/>
      </p:nvGrpSpPr>
      <p:grpSpPr>
        <a:xfrm>
          <a:off x="0" y="0"/>
          <a:ext cx="0" cy="0"/>
          <a:chOff x="0" y="0"/>
          <a:chExt cx="0" cy="0"/>
        </a:xfrm>
      </p:grpSpPr>
      <p:pic>
        <p:nvPicPr>
          <p:cNvPr id="2" name="Google Shape;75;p30">
            <a:extLst>
              <a:ext uri="{FF2B5EF4-FFF2-40B4-BE49-F238E27FC236}">
                <a16:creationId xmlns:a16="http://schemas.microsoft.com/office/drawing/2014/main" id="{DBF002C0-AEB4-C534-B92D-91D67E6C1306}"/>
              </a:ext>
            </a:extLst>
          </p:cNvPr>
          <p:cNvPicPr preferRelativeResize="0"/>
          <p:nvPr userDrawn="1"/>
        </p:nvPicPr>
        <p:blipFill>
          <a:blip r:embed="rId2"/>
          <a:srcRect/>
          <a:stretch/>
        </p:blipFill>
        <p:spPr>
          <a:xfrm>
            <a:off x="0" y="0"/>
            <a:ext cx="16255998" cy="9143998"/>
          </a:xfrm>
          <a:prstGeom prst="rect">
            <a:avLst/>
          </a:prstGeom>
          <a:noFill/>
          <a:ln>
            <a:noFill/>
          </a:ln>
        </p:spPr>
      </p:pic>
      <p:pic>
        <p:nvPicPr>
          <p:cNvPr id="4" name="Picture 3" descr="A picture containing arrow&#10;&#10;Description automatically generated">
            <a:extLst>
              <a:ext uri="{FF2B5EF4-FFF2-40B4-BE49-F238E27FC236}">
                <a16:creationId xmlns:a16="http://schemas.microsoft.com/office/drawing/2014/main" id="{72D68FFF-4E46-2E6B-67FA-3692374CF001}"/>
              </a:ext>
            </a:extLst>
          </p:cNvPr>
          <p:cNvPicPr>
            <a:picLocks noChangeAspect="1"/>
          </p:cNvPicPr>
          <p:nvPr userDrawn="1"/>
        </p:nvPicPr>
        <p:blipFill>
          <a:blip r:embed="rId3"/>
          <a:stretch>
            <a:fillRect/>
          </a:stretch>
        </p:blipFill>
        <p:spPr>
          <a:xfrm>
            <a:off x="0" y="0"/>
            <a:ext cx="16256000" cy="9144000"/>
          </a:xfrm>
          <a:prstGeom prst="rect">
            <a:avLst/>
          </a:prstGeom>
        </p:spPr>
      </p:pic>
      <p:sp>
        <p:nvSpPr>
          <p:cNvPr id="3" name="Google Shape;77;p30">
            <a:extLst>
              <a:ext uri="{FF2B5EF4-FFF2-40B4-BE49-F238E27FC236}">
                <a16:creationId xmlns:a16="http://schemas.microsoft.com/office/drawing/2014/main" id="{6A084776-D363-88F2-5A8F-FF2A63DFFD9D}"/>
              </a:ext>
            </a:extLst>
          </p:cNvPr>
          <p:cNvSpPr/>
          <p:nvPr userDrawn="1"/>
        </p:nvSpPr>
        <p:spPr>
          <a:xfrm>
            <a:off x="8955907" y="4310390"/>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pitchFamily="34" charset="0"/>
              <a:buNone/>
            </a:pPr>
            <a:r>
              <a:rPr lang="en-US" sz="2800" b="1" i="0" u="none" strike="noStrike" cap="none">
                <a:solidFill>
                  <a:schemeClr val="tx1">
                    <a:lumMod val="75000"/>
                    <a:lumOff val="25000"/>
                  </a:schemeClr>
                </a:solidFill>
                <a:latin typeface="Open Sans"/>
                <a:ea typeface="Open Sans"/>
                <a:cs typeface="Open Sans"/>
                <a:sym typeface="Open Sans"/>
              </a:rPr>
              <a:t>Knowledge Check</a:t>
            </a:r>
            <a:endParaRPr sz="1400" b="0" i="0" u="none" strike="noStrike" cap="none">
              <a:solidFill>
                <a:schemeClr val="tx1">
                  <a:lumMod val="75000"/>
                  <a:lumOff val="25000"/>
                </a:schemeClr>
              </a:solidFill>
              <a:latin typeface="Arial"/>
              <a:ea typeface="Arial"/>
              <a:cs typeface="Arial"/>
              <a:sym typeface="Arial"/>
            </a:endParaRPr>
          </a:p>
        </p:txBody>
      </p:sp>
    </p:spTree>
    <p:extLst>
      <p:ext uri="{BB962C8B-B14F-4D97-AF65-F5344CB8AC3E}">
        <p14:creationId xmlns:p14="http://schemas.microsoft.com/office/powerpoint/2010/main" val="1057809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CCF119B-BE71-CB96-2E2D-4D70E3379D0F}"/>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Box">
            <a:extLst>
              <a:ext uri="{FF2B5EF4-FFF2-40B4-BE49-F238E27FC236}">
                <a16:creationId xmlns:a16="http://schemas.microsoft.com/office/drawing/2014/main" id="{E7B51B66-9EEF-5EF8-EAC3-1AA2FA35C688}"/>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KT_Text">
            <a:extLst>
              <a:ext uri="{FF2B5EF4-FFF2-40B4-BE49-F238E27FC236}">
                <a16:creationId xmlns:a16="http://schemas.microsoft.com/office/drawing/2014/main" id="{9E09D2CD-8815-6873-76A0-750613A9B008}"/>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6" name="Rec_Box">
            <a:extLst>
              <a:ext uri="{FF2B5EF4-FFF2-40B4-BE49-F238E27FC236}">
                <a16:creationId xmlns:a16="http://schemas.microsoft.com/office/drawing/2014/main" id="{0E9A9157-9B5D-B020-50FD-5C124440F36A}"/>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
            <a:extLst>
              <a:ext uri="{FF2B5EF4-FFF2-40B4-BE49-F238E27FC236}">
                <a16:creationId xmlns:a16="http://schemas.microsoft.com/office/drawing/2014/main" id="{FDF40B25-39B3-30ED-29BE-9F1AD527FCE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A.</a:t>
            </a:r>
          </a:p>
        </p:txBody>
      </p:sp>
      <p:sp>
        <p:nvSpPr>
          <p:cNvPr id="8" name="Opt_A">
            <a:extLst>
              <a:ext uri="{FF2B5EF4-FFF2-40B4-BE49-F238E27FC236}">
                <a16:creationId xmlns:a16="http://schemas.microsoft.com/office/drawing/2014/main" id="{2FFD20E1-904E-7B1C-E7A2-1A99877EE0D7}"/>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
            <a:extLst>
              <a:ext uri="{FF2B5EF4-FFF2-40B4-BE49-F238E27FC236}">
                <a16:creationId xmlns:a16="http://schemas.microsoft.com/office/drawing/2014/main" id="{DB253624-90B8-4C2B-CA21-11904E51AA4D}"/>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B.</a:t>
            </a:r>
          </a:p>
        </p:txBody>
      </p:sp>
      <p:sp>
        <p:nvSpPr>
          <p:cNvPr id="10" name="Opt_B">
            <a:extLst>
              <a:ext uri="{FF2B5EF4-FFF2-40B4-BE49-F238E27FC236}">
                <a16:creationId xmlns:a16="http://schemas.microsoft.com/office/drawing/2014/main" id="{497E5D63-1C02-9A8F-6921-B4CF2B94E4A1}"/>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1" name="C">
            <a:extLst>
              <a:ext uri="{FF2B5EF4-FFF2-40B4-BE49-F238E27FC236}">
                <a16:creationId xmlns:a16="http://schemas.microsoft.com/office/drawing/2014/main" id="{92E01BA2-8854-8B22-5E3B-BD48CB6419FD}"/>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C.</a:t>
            </a:r>
          </a:p>
        </p:txBody>
      </p:sp>
      <p:sp>
        <p:nvSpPr>
          <p:cNvPr id="12" name="Opt_C">
            <a:extLst>
              <a:ext uri="{FF2B5EF4-FFF2-40B4-BE49-F238E27FC236}">
                <a16:creationId xmlns:a16="http://schemas.microsoft.com/office/drawing/2014/main" id="{231483CE-CEF9-6644-5D62-34D212C6AC67}"/>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D">
            <a:extLst>
              <a:ext uri="{FF2B5EF4-FFF2-40B4-BE49-F238E27FC236}">
                <a16:creationId xmlns:a16="http://schemas.microsoft.com/office/drawing/2014/main" id="{29F7EC89-820C-671D-8F62-46D0543D5E13}"/>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D.</a:t>
            </a:r>
          </a:p>
        </p:txBody>
      </p:sp>
      <p:sp>
        <p:nvSpPr>
          <p:cNvPr id="14" name="Opt_D">
            <a:extLst>
              <a:ext uri="{FF2B5EF4-FFF2-40B4-BE49-F238E27FC236}">
                <a16:creationId xmlns:a16="http://schemas.microsoft.com/office/drawing/2014/main" id="{D10DFBE0-864B-7031-13FD-BF42F6452ABB}"/>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Q">
            <a:extLst>
              <a:ext uri="{FF2B5EF4-FFF2-40B4-BE49-F238E27FC236}">
                <a16:creationId xmlns:a16="http://schemas.microsoft.com/office/drawing/2014/main" id="{48CDC350-FF9D-82C7-1731-756BBBD2CE0D}"/>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 name="Q_No">
            <a:extLst>
              <a:ext uri="{FF2B5EF4-FFF2-40B4-BE49-F238E27FC236}">
                <a16:creationId xmlns:a16="http://schemas.microsoft.com/office/drawing/2014/main" id="{60E48CF6-ADFB-CA4C-5E8B-AE3CD5F217B1}"/>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1585081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es_Ans_IS">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EF08981F-95F3-6867-209A-E2A49BEB7AC3}"/>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C5585E79-E8D7-0597-1980-9449B5FE0292}"/>
              </a:ext>
            </a:extLst>
          </p:cNvPr>
          <p:cNvSpPr txBox="1"/>
          <p:nvPr userDrawn="1"/>
        </p:nvSpPr>
        <p:spPr>
          <a:xfrm>
            <a:off x="670034" y="7369706"/>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55D1669A-D9BB-F86C-6916-C74581CEC093}"/>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25B26E89-236B-925D-2F8A-FDAD4518B1D0}"/>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FE57084E-D5CD-4D1D-AD6B-B0A29FBA4D52}"/>
              </a:ext>
            </a:extLst>
          </p:cNvPr>
          <p:cNvSpPr>
            <a:spLocks noGrp="1"/>
          </p:cNvSpPr>
          <p:nvPr>
            <p:ph type="body" sz="quarter" idx="18" hasCustomPrompt="1"/>
          </p:nvPr>
        </p:nvSpPr>
        <p:spPr>
          <a:xfrm>
            <a:off x="3251201" y="7277661"/>
            <a:ext cx="8834438"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7CBBC3EA-7B88-E6C6-BE6B-D41D2C647AAB}"/>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CDEDD483-9F61-36CD-8536-63FB8C1D1DC9}"/>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KT_Text">
            <a:extLst>
              <a:ext uri="{FF2B5EF4-FFF2-40B4-BE49-F238E27FC236}">
                <a16:creationId xmlns:a16="http://schemas.microsoft.com/office/drawing/2014/main" id="{BA405B45-EFAB-0D57-ADA9-DD1F4FD2F9B7}"/>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C6D60610-3ED0-B3DE-F0C6-1E2E0C6FC1CE}"/>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
            <a:extLst>
              <a:ext uri="{FF2B5EF4-FFF2-40B4-BE49-F238E27FC236}">
                <a16:creationId xmlns:a16="http://schemas.microsoft.com/office/drawing/2014/main" id="{C6A04807-31DA-6E4E-AAB1-C5EB073355C4}"/>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D.</a:t>
            </a:r>
          </a:p>
        </p:txBody>
      </p:sp>
      <p:sp>
        <p:nvSpPr>
          <p:cNvPr id="16" name="C">
            <a:extLst>
              <a:ext uri="{FF2B5EF4-FFF2-40B4-BE49-F238E27FC236}">
                <a16:creationId xmlns:a16="http://schemas.microsoft.com/office/drawing/2014/main" id="{19EED400-005F-8BFC-0381-17F5410E8424}"/>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C.</a:t>
            </a:r>
          </a:p>
        </p:txBody>
      </p:sp>
      <p:sp>
        <p:nvSpPr>
          <p:cNvPr id="14" name="B">
            <a:extLst>
              <a:ext uri="{FF2B5EF4-FFF2-40B4-BE49-F238E27FC236}">
                <a16:creationId xmlns:a16="http://schemas.microsoft.com/office/drawing/2014/main" id="{21CD75C6-F639-739D-B089-020EF5CBFA3A}"/>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B.</a:t>
            </a:r>
          </a:p>
        </p:txBody>
      </p:sp>
      <p:sp>
        <p:nvSpPr>
          <p:cNvPr id="12" name="A">
            <a:extLst>
              <a:ext uri="{FF2B5EF4-FFF2-40B4-BE49-F238E27FC236}">
                <a16:creationId xmlns:a16="http://schemas.microsoft.com/office/drawing/2014/main" id="{76DB4DA8-CC10-506C-D27B-9B1CE227D9B0}"/>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A.</a:t>
            </a:r>
          </a:p>
        </p:txBody>
      </p:sp>
      <p:sp>
        <p:nvSpPr>
          <p:cNvPr id="19" name="Opt_D">
            <a:extLst>
              <a:ext uri="{FF2B5EF4-FFF2-40B4-BE49-F238E27FC236}">
                <a16:creationId xmlns:a16="http://schemas.microsoft.com/office/drawing/2014/main" id="{F320B7DB-043B-B1AC-2976-FCB6609BE238}"/>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7" name="Opt_C">
            <a:extLst>
              <a:ext uri="{FF2B5EF4-FFF2-40B4-BE49-F238E27FC236}">
                <a16:creationId xmlns:a16="http://schemas.microsoft.com/office/drawing/2014/main" id="{DF544E43-096D-AD15-9CFA-70A320AE0272}"/>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Opt_B">
            <a:extLst>
              <a:ext uri="{FF2B5EF4-FFF2-40B4-BE49-F238E27FC236}">
                <a16:creationId xmlns:a16="http://schemas.microsoft.com/office/drawing/2014/main" id="{0969321A-3DCC-F52F-8C1B-6E04397531A7}"/>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Opt_A">
            <a:extLst>
              <a:ext uri="{FF2B5EF4-FFF2-40B4-BE49-F238E27FC236}">
                <a16:creationId xmlns:a16="http://schemas.microsoft.com/office/drawing/2014/main" id="{5A890064-C69C-0664-8FC1-9D4423FC9A3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0" name="Q">
            <a:extLst>
              <a:ext uri="{FF2B5EF4-FFF2-40B4-BE49-F238E27FC236}">
                <a16:creationId xmlns:a16="http://schemas.microsoft.com/office/drawing/2014/main" id="{F963B27F-8F18-67BB-B561-399E9B718B77}"/>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56C84790-83B0-039F-DB11-90A54FCA41D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43145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_Ans_Are">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F8347C9-CC7D-0DF8-C02A-47B5723D8572}"/>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06DF12F7-7FC3-A6A0-1F9D-2B31AAB76C62}"/>
              </a:ext>
            </a:extLst>
          </p:cNvPr>
          <p:cNvSpPr txBox="1"/>
          <p:nvPr userDrawn="1"/>
        </p:nvSpPr>
        <p:spPr>
          <a:xfrm>
            <a:off x="670034" y="7369706"/>
            <a:ext cx="291342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The correct answer are</a:t>
            </a:r>
            <a:endParaRPr sz="1400" b="0" i="0" u="none" strike="noStrike" cap="none">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B75A6E75-5672-578C-B075-BA07AABDEC08}"/>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B67B1844-0936-2346-DC2D-072812F8FF82}"/>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505D6B31-CF67-8AE8-6D6C-1AE10E434FE3}"/>
              </a:ext>
            </a:extLst>
          </p:cNvPr>
          <p:cNvSpPr>
            <a:spLocks noGrp="1"/>
          </p:cNvSpPr>
          <p:nvPr>
            <p:ph type="body" sz="quarter" idx="18" hasCustomPrompt="1"/>
          </p:nvPr>
        </p:nvSpPr>
        <p:spPr>
          <a:xfrm>
            <a:off x="3484605" y="7277661"/>
            <a:ext cx="8601033"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2AA669A4-854E-BC52-A6EB-CEC258CCD135}"/>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4ADF7E3A-81A0-2B00-A3DE-320BBA3EAADC}"/>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KT_Text">
            <a:extLst>
              <a:ext uri="{FF2B5EF4-FFF2-40B4-BE49-F238E27FC236}">
                <a16:creationId xmlns:a16="http://schemas.microsoft.com/office/drawing/2014/main" id="{65E260BD-9AEB-3002-A10D-0ED784F237CC}"/>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667E1C0D-1A8F-3FEE-62D2-1CF59B597F36}"/>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
            <a:extLst>
              <a:ext uri="{FF2B5EF4-FFF2-40B4-BE49-F238E27FC236}">
                <a16:creationId xmlns:a16="http://schemas.microsoft.com/office/drawing/2014/main" id="{A40B7AF7-3696-C4FB-D945-5436FC8398C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A.</a:t>
            </a:r>
          </a:p>
        </p:txBody>
      </p:sp>
      <p:sp>
        <p:nvSpPr>
          <p:cNvPr id="13" name="Opt_A">
            <a:extLst>
              <a:ext uri="{FF2B5EF4-FFF2-40B4-BE49-F238E27FC236}">
                <a16:creationId xmlns:a16="http://schemas.microsoft.com/office/drawing/2014/main" id="{1494EC36-DEF5-5104-F8EA-E3D4B2BBD8E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4" name="B">
            <a:extLst>
              <a:ext uri="{FF2B5EF4-FFF2-40B4-BE49-F238E27FC236}">
                <a16:creationId xmlns:a16="http://schemas.microsoft.com/office/drawing/2014/main" id="{9AFF282F-7CD2-660E-F6FB-6A6841171D6F}"/>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B.</a:t>
            </a:r>
          </a:p>
        </p:txBody>
      </p:sp>
      <p:sp>
        <p:nvSpPr>
          <p:cNvPr id="15" name="Opt_B">
            <a:extLst>
              <a:ext uri="{FF2B5EF4-FFF2-40B4-BE49-F238E27FC236}">
                <a16:creationId xmlns:a16="http://schemas.microsoft.com/office/drawing/2014/main" id="{01ADAF17-D7DF-669F-96A4-A5A66652F7E4}"/>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6" name="C">
            <a:extLst>
              <a:ext uri="{FF2B5EF4-FFF2-40B4-BE49-F238E27FC236}">
                <a16:creationId xmlns:a16="http://schemas.microsoft.com/office/drawing/2014/main" id="{E0054334-AE0D-D3F5-C186-9EAB001CEBAA}"/>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C.</a:t>
            </a:r>
          </a:p>
        </p:txBody>
      </p:sp>
      <p:sp>
        <p:nvSpPr>
          <p:cNvPr id="17" name="Opt_C">
            <a:extLst>
              <a:ext uri="{FF2B5EF4-FFF2-40B4-BE49-F238E27FC236}">
                <a16:creationId xmlns:a16="http://schemas.microsoft.com/office/drawing/2014/main" id="{98DDCBFB-B945-8ADF-F3B2-02F8E9E10B08}"/>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8" name="D">
            <a:extLst>
              <a:ext uri="{FF2B5EF4-FFF2-40B4-BE49-F238E27FC236}">
                <a16:creationId xmlns:a16="http://schemas.microsoft.com/office/drawing/2014/main" id="{A5C29CAE-D65C-162C-E28E-5C00B6BF49E6}"/>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D.</a:t>
            </a:r>
          </a:p>
        </p:txBody>
      </p:sp>
      <p:sp>
        <p:nvSpPr>
          <p:cNvPr id="19" name="Opt_D">
            <a:extLst>
              <a:ext uri="{FF2B5EF4-FFF2-40B4-BE49-F238E27FC236}">
                <a16:creationId xmlns:a16="http://schemas.microsoft.com/office/drawing/2014/main" id="{787DB315-5654-6FF4-4775-BE435BA1CC23}"/>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1" name="Q">
            <a:extLst>
              <a:ext uri="{FF2B5EF4-FFF2-40B4-BE49-F238E27FC236}">
                <a16:creationId xmlns:a16="http://schemas.microsoft.com/office/drawing/2014/main" id="{32B26A31-7ADA-92C4-0EC9-7FBCC4B0F2B6}"/>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6AEFDC33-934D-D32C-A2F5-91C510E8C69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2106155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Takeaways" preserve="1" userDrawn="1">
  <p:cSld name="Key Takeaways">
    <p:spTree>
      <p:nvGrpSpPr>
        <p:cNvPr id="1" name="Shape 129"/>
        <p:cNvGrpSpPr/>
        <p:nvPr/>
      </p:nvGrpSpPr>
      <p:grpSpPr>
        <a:xfrm>
          <a:off x="0" y="0"/>
          <a:ext cx="0" cy="0"/>
          <a:chOff x="0" y="0"/>
          <a:chExt cx="0" cy="0"/>
        </a:xfrm>
      </p:grpSpPr>
      <p:pic>
        <p:nvPicPr>
          <p:cNvPr id="130" name="Google Shape;130;p33"/>
          <p:cNvPicPr preferRelativeResize="0"/>
          <p:nvPr/>
        </p:nvPicPr>
        <p:blipFill>
          <a:blip r:embed="rId2"/>
          <a:srcRect/>
          <a:stretch/>
        </p:blipFill>
        <p:spPr>
          <a:xfrm>
            <a:off x="0" y="0"/>
            <a:ext cx="16255999" cy="9143999"/>
          </a:xfrm>
          <a:prstGeom prst="rect">
            <a:avLst/>
          </a:prstGeom>
          <a:noFill/>
          <a:ln>
            <a:noFill/>
          </a:ln>
        </p:spPr>
      </p:pic>
      <p:sp>
        <p:nvSpPr>
          <p:cNvPr id="2" name="Google Shape;47;p27">
            <a:extLst>
              <a:ext uri="{FF2B5EF4-FFF2-40B4-BE49-F238E27FC236}">
                <a16:creationId xmlns:a16="http://schemas.microsoft.com/office/drawing/2014/main" id="{DFADBA2E-0E91-C8B8-3A16-37E16A8024BC}"/>
              </a:ext>
            </a:extLst>
          </p:cNvPr>
          <p:cNvSpPr/>
          <p:nvPr userDrawn="1"/>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228600" marR="0" lvl="0" indent="0" algn="ctr" rtl="0">
              <a:lnSpc>
                <a:spcPct val="100000"/>
              </a:lnSpc>
              <a:spcBef>
                <a:spcPts val="0"/>
              </a:spcBef>
              <a:spcAft>
                <a:spcPts val="0"/>
              </a:spcAft>
              <a:buClr>
                <a:srgbClr val="3F3F3F"/>
              </a:buClr>
              <a:buSzPts val="2200"/>
              <a:buFont typeface="Arial"/>
              <a:buNone/>
            </a:pPr>
            <a:r>
              <a:rPr lang="en-US" sz="2800" b="1" i="0" u="none" strike="noStrike" cap="none">
                <a:solidFill>
                  <a:schemeClr val="tx1">
                    <a:lumMod val="75000"/>
                    <a:lumOff val="25000"/>
                  </a:schemeClr>
                </a:solidFill>
                <a:latin typeface="Open Sans"/>
                <a:ea typeface="Open Sans"/>
                <a:cs typeface="Open Sans"/>
                <a:sym typeface="Open Sans"/>
              </a:rPr>
              <a:t>Key Takeaways</a:t>
            </a:r>
            <a:endParaRPr lang="en-US" sz="1400" b="0" i="0" u="none" strike="noStrike" cap="none">
              <a:solidFill>
                <a:schemeClr val="tx1">
                  <a:lumMod val="75000"/>
                  <a:lumOff val="25000"/>
                </a:schemeClr>
              </a:solidFill>
              <a:latin typeface="Arial"/>
              <a:ea typeface="Arial"/>
              <a:cs typeface="Arial"/>
              <a:sym typeface="Arial"/>
            </a:endParaRPr>
          </a:p>
        </p:txBody>
      </p:sp>
      <p:sp>
        <p:nvSpPr>
          <p:cNvPr id="4" name="Brandline_LVC">
            <a:extLst>
              <a:ext uri="{FF2B5EF4-FFF2-40B4-BE49-F238E27FC236}">
                <a16:creationId xmlns:a16="http://schemas.microsoft.com/office/drawing/2014/main" id="{F274DB65-9471-8FF1-5F67-3A8B02FBF3BD}"/>
              </a:ext>
            </a:extLst>
          </p:cNvPr>
          <p:cNvSpPr/>
          <p:nvPr userDrawn="1"/>
        </p:nvSpPr>
        <p:spPr>
          <a:xfrm>
            <a:off x="3559993" y="837660"/>
            <a:ext cx="337748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 name="Text Placeholder 4">
            <a:extLst>
              <a:ext uri="{FF2B5EF4-FFF2-40B4-BE49-F238E27FC236}">
                <a16:creationId xmlns:a16="http://schemas.microsoft.com/office/drawing/2014/main" id="{96AF3B2F-06F8-C0B9-F594-763BF82CAEE1}"/>
              </a:ext>
            </a:extLst>
          </p:cNvPr>
          <p:cNvSpPr>
            <a:spLocks noGrp="1"/>
          </p:cNvSpPr>
          <p:nvPr>
            <p:ph type="body" sz="quarter" idx="15" hasCustomPrompt="1"/>
          </p:nvPr>
        </p:nvSpPr>
        <p:spPr>
          <a:xfrm>
            <a:off x="1332875" y="1967907"/>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5" name="Text Placeholder 4">
            <a:extLst>
              <a:ext uri="{FF2B5EF4-FFF2-40B4-BE49-F238E27FC236}">
                <a16:creationId xmlns:a16="http://schemas.microsoft.com/office/drawing/2014/main" id="{887B16BD-1678-AAEB-705C-ACC6F4E638BB}"/>
              </a:ext>
            </a:extLst>
          </p:cNvPr>
          <p:cNvSpPr>
            <a:spLocks noGrp="1"/>
          </p:cNvSpPr>
          <p:nvPr>
            <p:ph type="body" sz="quarter" idx="16" hasCustomPrompt="1"/>
          </p:nvPr>
        </p:nvSpPr>
        <p:spPr>
          <a:xfrm>
            <a:off x="1332356" y="2755555"/>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6" name="Text Placeholder 4">
            <a:extLst>
              <a:ext uri="{FF2B5EF4-FFF2-40B4-BE49-F238E27FC236}">
                <a16:creationId xmlns:a16="http://schemas.microsoft.com/office/drawing/2014/main" id="{9DA0B994-BAF5-3871-1AE2-2955090941D6}"/>
              </a:ext>
            </a:extLst>
          </p:cNvPr>
          <p:cNvSpPr>
            <a:spLocks noGrp="1"/>
          </p:cNvSpPr>
          <p:nvPr>
            <p:ph type="body" sz="quarter" idx="17" hasCustomPrompt="1"/>
          </p:nvPr>
        </p:nvSpPr>
        <p:spPr>
          <a:xfrm>
            <a:off x="1331837" y="3567917"/>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7" name="Text Placeholder 4">
            <a:extLst>
              <a:ext uri="{FF2B5EF4-FFF2-40B4-BE49-F238E27FC236}">
                <a16:creationId xmlns:a16="http://schemas.microsoft.com/office/drawing/2014/main" id="{9153C8D8-C81D-C688-AD6D-054C831ED8FF}"/>
              </a:ext>
            </a:extLst>
          </p:cNvPr>
          <p:cNvSpPr>
            <a:spLocks noGrp="1"/>
          </p:cNvSpPr>
          <p:nvPr>
            <p:ph type="body" sz="quarter" idx="18" hasCustomPrompt="1"/>
          </p:nvPr>
        </p:nvSpPr>
        <p:spPr>
          <a:xfrm>
            <a:off x="1332873" y="4392637"/>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grpSp>
        <p:nvGrpSpPr>
          <p:cNvPr id="23" name="Group 22" hidden="1">
            <a:extLst>
              <a:ext uri="{FF2B5EF4-FFF2-40B4-BE49-F238E27FC236}">
                <a16:creationId xmlns:a16="http://schemas.microsoft.com/office/drawing/2014/main" id="{7D3CB7FC-1EE6-F753-459E-16D565CC72D5}"/>
              </a:ext>
            </a:extLst>
          </p:cNvPr>
          <p:cNvGrpSpPr>
            <a:grpSpLocks noGrp="1" noUngrp="1" noRot="1" noMove="1" noResize="1"/>
          </p:cNvGrpSpPr>
          <p:nvPr userDrawn="1"/>
        </p:nvGrpSpPr>
        <p:grpSpPr>
          <a:xfrm>
            <a:off x="1239953" y="642551"/>
            <a:ext cx="4011669" cy="4670397"/>
            <a:chOff x="1239953" y="642551"/>
            <a:chExt cx="4011669" cy="4670397"/>
          </a:xfrm>
        </p:grpSpPr>
        <p:sp>
          <p:nvSpPr>
            <p:cNvPr id="24" name="Rectangle 23">
              <a:extLst>
                <a:ext uri="{FF2B5EF4-FFF2-40B4-BE49-F238E27FC236}">
                  <a16:creationId xmlns:a16="http://schemas.microsoft.com/office/drawing/2014/main" id="{7938B2B5-F7D2-93C4-4B9B-2A8705CFBB0D}"/>
                </a:ext>
              </a:extLst>
            </p:cNvPr>
            <p:cNvSpPr>
              <a:spLocks noGrp="1" noRot="1" noMove="1" noResize="1" noEditPoints="1" noAdjustHandles="1" noChangeArrowheads="1" noChangeShapeType="1"/>
            </p:cNvSpPr>
            <p:nvPr userDrawn="1"/>
          </p:nvSpPr>
          <p:spPr>
            <a:xfrm>
              <a:off x="2967652" y="642551"/>
              <a:ext cx="2283970" cy="149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60516D-1A86-E05D-CDB5-234F5B190421}"/>
                </a:ext>
              </a:extLst>
            </p:cNvPr>
            <p:cNvSpPr>
              <a:spLocks noGrp="1" noRot="1" noMove="1" noResize="1" noEditPoints="1" noAdjustHandles="1" noChangeArrowheads="1" noChangeShapeType="1"/>
            </p:cNvSpPr>
            <p:nvPr userDrawn="1"/>
          </p:nvSpPr>
          <p:spPr>
            <a:xfrm>
              <a:off x="1239953" y="229053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049D24-171C-A4CE-5C84-362BCAE9D2EF}"/>
                </a:ext>
              </a:extLst>
            </p:cNvPr>
            <p:cNvSpPr>
              <a:spLocks noGrp="1" noRot="1" noMove="1" noResize="1" noEditPoints="1" noAdjustHandles="1" noChangeArrowheads="1" noChangeShapeType="1"/>
            </p:cNvSpPr>
            <p:nvPr userDrawn="1"/>
          </p:nvSpPr>
          <p:spPr>
            <a:xfrm>
              <a:off x="1332872" y="3094469"/>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B4E1D9-0180-437B-334A-07F7823362C0}"/>
                </a:ext>
              </a:extLst>
            </p:cNvPr>
            <p:cNvSpPr>
              <a:spLocks noGrp="1" noRot="1" noMove="1" noResize="1" noEditPoints="1" noAdjustHandles="1" noChangeArrowheads="1" noChangeShapeType="1"/>
            </p:cNvSpPr>
            <p:nvPr userDrawn="1"/>
          </p:nvSpPr>
          <p:spPr>
            <a:xfrm>
              <a:off x="1332872" y="3903123"/>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0CFBF9F-0A86-F779-0E1B-EE628909727A}"/>
                </a:ext>
              </a:extLst>
            </p:cNvPr>
            <p:cNvSpPr>
              <a:spLocks noGrp="1" noRot="1" noMove="1" noResize="1" noEditPoints="1" noAdjustHandles="1" noChangeArrowheads="1" noChangeShapeType="1"/>
            </p:cNvSpPr>
            <p:nvPr userDrawn="1"/>
          </p:nvSpPr>
          <p:spPr>
            <a:xfrm>
              <a:off x="1332872" y="4718948"/>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5036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ssisted Practice">
    <p:spTree>
      <p:nvGrpSpPr>
        <p:cNvPr id="1" name=""/>
        <p:cNvGrpSpPr/>
        <p:nvPr/>
      </p:nvGrpSpPr>
      <p:grpSpPr>
        <a:xfrm>
          <a:off x="0" y="0"/>
          <a:ext cx="0" cy="0"/>
          <a:chOff x="0" y="0"/>
          <a:chExt cx="0" cy="0"/>
        </a:xfrm>
      </p:grpSpPr>
      <p:pic>
        <p:nvPicPr>
          <p:cNvPr id="3" name="Google Shape;145;p35">
            <a:extLst>
              <a:ext uri="{FF2B5EF4-FFF2-40B4-BE49-F238E27FC236}">
                <a16:creationId xmlns:a16="http://schemas.microsoft.com/office/drawing/2014/main" id="{3DE6C980-51B8-EAB6-D92E-2C853D6EBC40}"/>
              </a:ext>
            </a:extLst>
          </p:cNvPr>
          <p:cNvPicPr preferRelativeResize="0"/>
          <p:nvPr userDrawn="1"/>
        </p:nvPicPr>
        <p:blipFill>
          <a:blip r:embed="rId2"/>
          <a:srcRect/>
          <a:stretch/>
        </p:blipFill>
        <p:spPr>
          <a:xfrm>
            <a:off x="0" y="0"/>
            <a:ext cx="16255998" cy="9143999"/>
          </a:xfrm>
          <a:prstGeom prst="rect">
            <a:avLst/>
          </a:prstGeom>
          <a:noFill/>
          <a:ln>
            <a:noFill/>
          </a:ln>
        </p:spPr>
      </p:pic>
      <p:pic>
        <p:nvPicPr>
          <p:cNvPr id="4" name="Google Shape;113;p27">
            <a:extLst>
              <a:ext uri="{FF2B5EF4-FFF2-40B4-BE49-F238E27FC236}">
                <a16:creationId xmlns:a16="http://schemas.microsoft.com/office/drawing/2014/main" id="{734849E0-7011-DCAE-0132-1322B2CB68DB}"/>
              </a:ext>
            </a:extLst>
          </p:cNvPr>
          <p:cNvPicPr preferRelativeResize="0"/>
          <p:nvPr userDrawn="1"/>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5" name="Google Shape;149;p35">
            <a:extLst>
              <a:ext uri="{FF2B5EF4-FFF2-40B4-BE49-F238E27FC236}">
                <a16:creationId xmlns:a16="http://schemas.microsoft.com/office/drawing/2014/main" id="{7948A9B8-596D-80F3-DBBD-D7EDD89ABE09}"/>
              </a:ext>
            </a:extLst>
          </p:cNvPr>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 name="Text Placeholder 6">
            <a:extLst>
              <a:ext uri="{FF2B5EF4-FFF2-40B4-BE49-F238E27FC236}">
                <a16:creationId xmlns:a16="http://schemas.microsoft.com/office/drawing/2014/main" id="{D6E140C6-C70A-C947-7711-0BA4214D3E0D}"/>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7" name="Text Placeholder 6">
            <a:extLst>
              <a:ext uri="{FF2B5EF4-FFF2-40B4-BE49-F238E27FC236}">
                <a16:creationId xmlns:a16="http://schemas.microsoft.com/office/drawing/2014/main" id="{CB5683BC-C8F7-FCBC-E768-137F5B5152C9}"/>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15120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Unassisted Practice" preserve="1" userDrawn="1">
  <p:cSld name="Unassisted Practice">
    <p:spTree>
      <p:nvGrpSpPr>
        <p:cNvPr id="1" name="Shape 144"/>
        <p:cNvGrpSpPr/>
        <p:nvPr/>
      </p:nvGrpSpPr>
      <p:grpSpPr>
        <a:xfrm>
          <a:off x="0" y="0"/>
          <a:ext cx="0" cy="0"/>
          <a:chOff x="0" y="0"/>
          <a:chExt cx="0" cy="0"/>
        </a:xfrm>
      </p:grpSpPr>
      <p:pic>
        <p:nvPicPr>
          <p:cNvPr id="145" name="Google Shape;145;p35"/>
          <p:cNvPicPr preferRelativeResize="0"/>
          <p:nvPr/>
        </p:nvPicPr>
        <p:blipFill>
          <a:blip r:embed="rId2"/>
          <a:srcRect/>
          <a:stretch/>
        </p:blipFill>
        <p:spPr>
          <a:xfrm>
            <a:off x="0" y="0"/>
            <a:ext cx="16255998" cy="9143999"/>
          </a:xfrm>
          <a:prstGeom prst="rect">
            <a:avLst/>
          </a:prstGeom>
          <a:noFill/>
          <a:ln>
            <a:noFill/>
          </a:ln>
        </p:spPr>
      </p:pic>
      <p:pic>
        <p:nvPicPr>
          <p:cNvPr id="147" name="Google Shape;147;p35"/>
          <p:cNvPicPr preferRelativeResize="0"/>
          <p:nvPr/>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149" name="Google Shape;149;p35"/>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 name="Text Placeholder 6">
            <a:extLst>
              <a:ext uri="{FF2B5EF4-FFF2-40B4-BE49-F238E27FC236}">
                <a16:creationId xmlns:a16="http://schemas.microsoft.com/office/drawing/2014/main" id="{4DC99CB9-B9F0-7414-1AF5-045EF855FDA1}"/>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5" name="Text Placeholder 6">
            <a:extLst>
              <a:ext uri="{FF2B5EF4-FFF2-40B4-BE49-F238E27FC236}">
                <a16:creationId xmlns:a16="http://schemas.microsoft.com/office/drawing/2014/main" id="{CF61395D-ECD0-5341-1B2E-8C1937098D4C}"/>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453335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_for_Practise">
    <p:spTree>
      <p:nvGrpSpPr>
        <p:cNvPr id="1" name=""/>
        <p:cNvGrpSpPr/>
        <p:nvPr/>
      </p:nvGrpSpPr>
      <p:grpSpPr>
        <a:xfrm>
          <a:off x="0" y="0"/>
          <a:ext cx="0" cy="0"/>
          <a:chOff x="0" y="0"/>
          <a:chExt cx="0" cy="0"/>
        </a:xfrm>
      </p:grpSpPr>
      <p:sp>
        <p:nvSpPr>
          <p:cNvPr id="6" name="Google Shape;73;p29">
            <a:extLst>
              <a:ext uri="{FF2B5EF4-FFF2-40B4-BE49-F238E27FC236}">
                <a16:creationId xmlns:a16="http://schemas.microsoft.com/office/drawing/2014/main" id="{D1405CDE-CE1A-9CEE-B0C9-004F72CAF344}"/>
              </a:ext>
            </a:extLst>
          </p:cNvPr>
          <p:cNvSpPr txBox="1">
            <a:spLocks noGrp="1"/>
          </p:cNvSpPr>
          <p:nvPr>
            <p:ph type="body" idx="11"/>
          </p:nvPr>
        </p:nvSpPr>
        <p:spPr>
          <a:xfrm>
            <a:off x="1291857" y="1788696"/>
            <a:ext cx="13696999" cy="821615"/>
          </a:xfrm>
          <a:prstGeom prst="rect">
            <a:avLst/>
          </a:prstGeom>
          <a:noFill/>
          <a:ln>
            <a:noFill/>
          </a:ln>
        </p:spPr>
        <p:txBody>
          <a:bodyPr spcFirstLastPara="1" vert="horz" wrap="square" lIns="91425" tIns="0" rIns="91425" bIns="0" rtlCol="0" anchor="t" anchorCtr="0">
            <a:normAutofit/>
          </a:bodyPr>
          <a:lstStyle>
            <a:lvl1pPr marL="0" indent="0">
              <a:buNone/>
              <a:defRPr>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sp>
        <p:nvSpPr>
          <p:cNvPr id="3" name="Text Placeholder 4">
            <a:extLst>
              <a:ext uri="{FF2B5EF4-FFF2-40B4-BE49-F238E27FC236}">
                <a16:creationId xmlns:a16="http://schemas.microsoft.com/office/drawing/2014/main" id="{6659D141-D5AB-CB0E-32C4-D683A6B3D762}"/>
              </a:ext>
            </a:extLst>
          </p:cNvPr>
          <p:cNvSpPr>
            <a:spLocks noGrp="1"/>
          </p:cNvSpPr>
          <p:nvPr>
            <p:ph type="body" sz="quarter" idx="13"/>
          </p:nvPr>
        </p:nvSpPr>
        <p:spPr>
          <a:xfrm>
            <a:off x="1285825" y="2872126"/>
            <a:ext cx="13697000" cy="5406695"/>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4125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sson Name" preserve="1" userDrawn="1">
  <p:cSld name="Lesson Name">
    <p:spTree>
      <p:nvGrpSpPr>
        <p:cNvPr id="1" name="Shape 20"/>
        <p:cNvGrpSpPr/>
        <p:nvPr/>
      </p:nvGrpSpPr>
      <p:grpSpPr>
        <a:xfrm>
          <a:off x="0" y="0"/>
          <a:ext cx="0" cy="0"/>
          <a:chOff x="0" y="0"/>
          <a:chExt cx="0" cy="0"/>
        </a:xfrm>
      </p:grpSpPr>
      <p:pic>
        <p:nvPicPr>
          <p:cNvPr id="21" name="Google Shape;21;p23"/>
          <p:cNvPicPr preferRelativeResize="0"/>
          <p:nvPr/>
        </p:nvPicPr>
        <p:blipFill>
          <a:blip r:embed="rId2"/>
          <a:srcRect/>
          <a:stretch/>
        </p:blipFill>
        <p:spPr>
          <a:xfrm>
            <a:off x="0" y="0"/>
            <a:ext cx="16255999" cy="9143999"/>
          </a:xfrm>
          <a:prstGeom prst="rect">
            <a:avLst/>
          </a:prstGeom>
          <a:noFill/>
          <a:ln>
            <a:noFill/>
          </a:ln>
        </p:spPr>
      </p:pic>
      <p:sp>
        <p:nvSpPr>
          <p:cNvPr id="2" name="Google Shape;24;p23">
            <a:extLst>
              <a:ext uri="{FF2B5EF4-FFF2-40B4-BE49-F238E27FC236}">
                <a16:creationId xmlns:a16="http://schemas.microsoft.com/office/drawing/2014/main" id="{0FE0BEE1-B2B3-D8AE-8B21-7B4BAC91C142}"/>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10991897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End Project" preserve="1" userDrawn="1">
  <p:cSld name="Section-End Project">
    <p:spTree>
      <p:nvGrpSpPr>
        <p:cNvPr id="1" name="Shape 150"/>
        <p:cNvGrpSpPr/>
        <p:nvPr/>
      </p:nvGrpSpPr>
      <p:grpSpPr>
        <a:xfrm>
          <a:off x="0" y="0"/>
          <a:ext cx="0" cy="0"/>
          <a:chOff x="0" y="0"/>
          <a:chExt cx="0" cy="0"/>
        </a:xfrm>
      </p:grpSpPr>
      <p:pic>
        <p:nvPicPr>
          <p:cNvPr id="151" name="Google Shape;151;p53"/>
          <p:cNvPicPr preferRelativeResize="0"/>
          <p:nvPr/>
        </p:nvPicPr>
        <p:blipFill>
          <a:blip r:embed="rId2"/>
          <a:srcRect/>
          <a:stretch/>
        </p:blipFill>
        <p:spPr>
          <a:xfrm>
            <a:off x="0" y="0"/>
            <a:ext cx="16255998" cy="9143999"/>
          </a:xfrm>
          <a:prstGeom prst="rect">
            <a:avLst/>
          </a:prstGeom>
          <a:noFill/>
          <a:ln>
            <a:noFill/>
          </a:ln>
        </p:spPr>
      </p:pic>
      <p:sp>
        <p:nvSpPr>
          <p:cNvPr id="3" name="Google Shape;62;p29">
            <a:extLst>
              <a:ext uri="{FF2B5EF4-FFF2-40B4-BE49-F238E27FC236}">
                <a16:creationId xmlns:a16="http://schemas.microsoft.com/office/drawing/2014/main" id="{C8B862E1-9541-C73F-B4E1-7205F5F0B55E}"/>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 name="Text Placeholder 6">
            <a:extLst>
              <a:ext uri="{FF2B5EF4-FFF2-40B4-BE49-F238E27FC236}">
                <a16:creationId xmlns:a16="http://schemas.microsoft.com/office/drawing/2014/main" id="{EA35605C-2EDD-0BD1-F3BC-5BCA7F763AE8}"/>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114373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esson-end Project" preserve="1" userDrawn="1">
  <p:cSld name="Lesson-end Project">
    <p:spTree>
      <p:nvGrpSpPr>
        <p:cNvPr id="1" name="Shape 156"/>
        <p:cNvGrpSpPr/>
        <p:nvPr/>
      </p:nvGrpSpPr>
      <p:grpSpPr>
        <a:xfrm>
          <a:off x="0" y="0"/>
          <a:ext cx="0" cy="0"/>
          <a:chOff x="0" y="0"/>
          <a:chExt cx="0" cy="0"/>
        </a:xfrm>
      </p:grpSpPr>
      <p:pic>
        <p:nvPicPr>
          <p:cNvPr id="157" name="Google Shape;157;p36"/>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3E86479C-5EE1-09E2-3000-A2B690B93C3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 name="Text Placeholder 6">
            <a:extLst>
              <a:ext uri="{FF2B5EF4-FFF2-40B4-BE49-F238E27FC236}">
                <a16:creationId xmlns:a16="http://schemas.microsoft.com/office/drawing/2014/main" id="{012C144F-B154-93C1-CFA0-EFC58EC80E5A}"/>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01208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ase-End Project" preserve="1" userDrawn="1">
  <p:cSld name="Phase-End Project">
    <p:spTree>
      <p:nvGrpSpPr>
        <p:cNvPr id="1" name="Shape 162"/>
        <p:cNvGrpSpPr/>
        <p:nvPr/>
      </p:nvGrpSpPr>
      <p:grpSpPr>
        <a:xfrm>
          <a:off x="0" y="0"/>
          <a:ext cx="0" cy="0"/>
          <a:chOff x="0" y="0"/>
          <a:chExt cx="0" cy="0"/>
        </a:xfrm>
      </p:grpSpPr>
      <p:pic>
        <p:nvPicPr>
          <p:cNvPr id="163" name="Google Shape;163;p52"/>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A829CD2D-82CE-C005-D724-CC0A723196CF}"/>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809861E1-DB64-D3D1-CB74-AB30BEF481B3}"/>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896443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_for_project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E5D05C5A-9735-BDF2-45FB-ECA0E61F3FE0}"/>
              </a:ext>
            </a:extLst>
          </p:cNvPr>
          <p:cNvSpPr>
            <a:spLocks noGrp="1"/>
          </p:cNvSpPr>
          <p:nvPr>
            <p:ph type="body" sz="quarter" idx="13"/>
          </p:nvPr>
        </p:nvSpPr>
        <p:spPr>
          <a:xfrm>
            <a:off x="4834890" y="1377162"/>
            <a:ext cx="10314607"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0124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136CAA0F-DD7B-0995-4200-59792701A9ED}"/>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9" name="Text Placeholder 3">
            <a:extLst>
              <a:ext uri="{FF2B5EF4-FFF2-40B4-BE49-F238E27FC236}">
                <a16:creationId xmlns:a16="http://schemas.microsoft.com/office/drawing/2014/main" id="{7FAA6052-B67C-D403-9614-DC0C0FDBAAB1}"/>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ctr" anchorCtr="0">
            <a:noAutofit/>
          </a:bodyPr>
          <a:lstStyle>
            <a:lvl1pPr marL="0" indent="0" algn="ctr">
              <a:spcBef>
                <a:spcPts val="0"/>
              </a:spcBef>
              <a:buNone/>
              <a:defRPr lang="en-US" sz="2800" b="1" dirty="0">
                <a:solidFill>
                  <a:schemeClr val="tx1">
                    <a:lumMod val="75000"/>
                    <a:lumOff val="25000"/>
                  </a:schemeClr>
                </a:solidFill>
                <a:latin typeface="Open Sans"/>
                <a:ea typeface="Open Sans"/>
                <a:cs typeface="Open Sans"/>
              </a:defRPr>
            </a:lvl1pPr>
          </a:lstStyle>
          <a:p>
            <a:pPr marL="457200" lvl="0" indent="-457200" algn="ctr"/>
            <a:r>
              <a:rPr lang="en-US"/>
              <a:t>Topic Name</a:t>
            </a:r>
          </a:p>
        </p:txBody>
      </p:sp>
      <p:pic>
        <p:nvPicPr>
          <p:cNvPr id="4" name="Picture 3" descr="A picture containing child art, table, illustration, design&#10;&#10;Description automatically generated">
            <a:extLst>
              <a:ext uri="{FF2B5EF4-FFF2-40B4-BE49-F238E27FC236}">
                <a16:creationId xmlns:a16="http://schemas.microsoft.com/office/drawing/2014/main" id="{46A1F55C-8226-40C3-1D94-8C75609932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22176" y="2171113"/>
            <a:ext cx="4823955" cy="4555588"/>
          </a:xfrm>
          <a:prstGeom prst="rect">
            <a:avLst/>
          </a:prstGeom>
        </p:spPr>
      </p:pic>
    </p:spTree>
    <p:extLst>
      <p:ext uri="{BB962C8B-B14F-4D97-AF65-F5344CB8AC3E}">
        <p14:creationId xmlns:p14="http://schemas.microsoft.com/office/powerpoint/2010/main" val="1564186606"/>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ussion" preserve="1" userDrawn="1">
  <p:cSld name="Discussion">
    <p:spTree>
      <p:nvGrpSpPr>
        <p:cNvPr id="1" name="Shape 168"/>
        <p:cNvGrpSpPr/>
        <p:nvPr/>
      </p:nvGrpSpPr>
      <p:grpSpPr>
        <a:xfrm>
          <a:off x="0" y="0"/>
          <a:ext cx="0" cy="0"/>
          <a:chOff x="0" y="0"/>
          <a:chExt cx="0" cy="0"/>
        </a:xfrm>
      </p:grpSpPr>
      <p:pic>
        <p:nvPicPr>
          <p:cNvPr id="169" name="Google Shape;169;p16"/>
          <p:cNvPicPr preferRelativeResize="0"/>
          <p:nvPr/>
        </p:nvPicPr>
        <p:blipFill>
          <a:blip r:embed="rId2"/>
          <a:srcRect/>
          <a:stretch/>
        </p:blipFill>
        <p:spPr>
          <a:xfrm>
            <a:off x="0" y="0"/>
            <a:ext cx="16255999" cy="9144000"/>
          </a:xfrm>
          <a:prstGeom prst="rect">
            <a:avLst/>
          </a:prstGeom>
          <a:noFill/>
          <a:ln>
            <a:noFill/>
          </a:ln>
        </p:spPr>
      </p:pic>
      <p:pic>
        <p:nvPicPr>
          <p:cNvPr id="2" name="Picture 1">
            <a:extLst>
              <a:ext uri="{FF2B5EF4-FFF2-40B4-BE49-F238E27FC236}">
                <a16:creationId xmlns:a16="http://schemas.microsoft.com/office/drawing/2014/main" id="{F4AA18AE-0804-BDBB-3D58-9BEC7C3955F3}"/>
              </a:ext>
            </a:extLst>
          </p:cNvPr>
          <p:cNvPicPr>
            <a:picLocks noChangeAspect="1"/>
          </p:cNvPicPr>
          <p:nvPr userDrawn="1"/>
        </p:nvPicPr>
        <p:blipFill>
          <a:blip r:embed="rId3"/>
          <a:srcRect/>
          <a:stretch/>
        </p:blipFill>
        <p:spPr>
          <a:xfrm>
            <a:off x="1303264" y="2051538"/>
            <a:ext cx="4661781" cy="4794738"/>
          </a:xfrm>
          <a:prstGeom prst="rect">
            <a:avLst/>
          </a:prstGeom>
        </p:spPr>
      </p:pic>
      <p:sp>
        <p:nvSpPr>
          <p:cNvPr id="4" name="Text Placeholder 3">
            <a:extLst>
              <a:ext uri="{FF2B5EF4-FFF2-40B4-BE49-F238E27FC236}">
                <a16:creationId xmlns:a16="http://schemas.microsoft.com/office/drawing/2014/main" id="{95138432-77B6-A0DB-E9D4-05C1ED62A6FF}"/>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ctr" anchorCtr="0">
            <a:noAutofit/>
          </a:bodyPr>
          <a:lstStyle>
            <a:lvl1pPr marL="0" indent="0" algn="ctr">
              <a:spcBef>
                <a:spcPts val="0"/>
              </a:spcBef>
              <a:buNone/>
              <a:defRPr lang="en-US" sz="2800" b="1" dirty="0">
                <a:solidFill>
                  <a:schemeClr val="tx1">
                    <a:lumMod val="75000"/>
                    <a:lumOff val="25000"/>
                  </a:schemeClr>
                </a:solidFill>
                <a:latin typeface="Open Sans"/>
                <a:ea typeface="Open Sans"/>
                <a:cs typeface="Open Sans"/>
              </a:defRPr>
            </a:lvl1pPr>
          </a:lstStyle>
          <a:p>
            <a:pPr marL="457200" lvl="0" indent="-457200" algn="ctr"/>
            <a:r>
              <a:rPr lang="en-US"/>
              <a:t>Topic Name</a:t>
            </a:r>
          </a:p>
        </p:txBody>
      </p:sp>
    </p:spTree>
    <p:extLst>
      <p:ext uri="{BB962C8B-B14F-4D97-AF65-F5344CB8AC3E}">
        <p14:creationId xmlns:p14="http://schemas.microsoft.com/office/powerpoint/2010/main" val="1456677713"/>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ussion-Content" preserve="1" userDrawn="1">
  <p:cSld name="Discussion-Content">
    <p:spTree>
      <p:nvGrpSpPr>
        <p:cNvPr id="1" name="Shape 174"/>
        <p:cNvGrpSpPr/>
        <p:nvPr/>
      </p:nvGrpSpPr>
      <p:grpSpPr>
        <a:xfrm>
          <a:off x="0" y="0"/>
          <a:ext cx="0" cy="0"/>
          <a:chOff x="0" y="0"/>
          <a:chExt cx="0" cy="0"/>
        </a:xfrm>
      </p:grpSpPr>
      <p:pic>
        <p:nvPicPr>
          <p:cNvPr id="175" name="Google Shape;175;p17"/>
          <p:cNvPicPr preferRelativeResize="0"/>
          <p:nvPr/>
        </p:nvPicPr>
        <p:blipFill>
          <a:blip r:embed="rId2"/>
          <a:srcRect/>
          <a:stretch/>
        </p:blipFill>
        <p:spPr>
          <a:xfrm>
            <a:off x="0" y="0"/>
            <a:ext cx="16255999" cy="9144000"/>
          </a:xfrm>
          <a:prstGeom prst="rect">
            <a:avLst/>
          </a:prstGeom>
          <a:noFill/>
          <a:ln>
            <a:noFill/>
          </a:ln>
        </p:spPr>
      </p:pic>
      <p:sp>
        <p:nvSpPr>
          <p:cNvPr id="177" name="Google Shape;177;p17"/>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9" name="Google Shape;189;p17"/>
          <p:cNvPicPr preferRelativeResize="0"/>
          <p:nvPr/>
        </p:nvPicPr>
        <p:blipFill rotWithShape="1">
          <a:blip r:embed="rId3">
            <a:alphaModFix/>
          </a:blip>
          <a:srcRect/>
          <a:stretch/>
        </p:blipFill>
        <p:spPr>
          <a:xfrm>
            <a:off x="752450" y="2249238"/>
            <a:ext cx="4290990" cy="4413372"/>
          </a:xfrm>
          <a:prstGeom prst="rect">
            <a:avLst/>
          </a:prstGeom>
          <a:noFill/>
          <a:ln>
            <a:noFill/>
          </a:ln>
        </p:spPr>
      </p:pic>
      <p:sp>
        <p:nvSpPr>
          <p:cNvPr id="2" name="Text Placeholder 6">
            <a:extLst>
              <a:ext uri="{FF2B5EF4-FFF2-40B4-BE49-F238E27FC236}">
                <a16:creationId xmlns:a16="http://schemas.microsoft.com/office/drawing/2014/main" id="{2190EDBE-42C7-8577-2262-B01D520296F0}"/>
              </a:ext>
            </a:extLst>
          </p:cNvPr>
          <p:cNvSpPr>
            <a:spLocks noGrp="1"/>
          </p:cNvSpPr>
          <p:nvPr>
            <p:ph type="body" sz="quarter" idx="10"/>
          </p:nvPr>
        </p:nvSpPr>
        <p:spPr>
          <a:xfrm>
            <a:off x="5394960" y="1761785"/>
            <a:ext cx="10346786" cy="6260127"/>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38589251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ole-Play Activities">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2444B81E-A7F2-DD03-1F7C-99ED49FAF882}"/>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2" name="Text Placeholder 3">
            <a:extLst>
              <a:ext uri="{FF2B5EF4-FFF2-40B4-BE49-F238E27FC236}">
                <a16:creationId xmlns:a16="http://schemas.microsoft.com/office/drawing/2014/main" id="{8C918EE9-73C7-114C-7405-846E29EB7AEA}"/>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t" anchorCtr="0">
            <a:noAutofit/>
          </a:bodyPr>
          <a:lstStyle>
            <a:lvl1pPr marL="0" indent="0" algn="ctr">
              <a:buFont typeface="Arial" panose="020B0604020202020204" pitchFamily="34" charset="0"/>
              <a:buNone/>
              <a:defRPr lang="en-US" sz="2800" b="1" dirty="0">
                <a:solidFill>
                  <a:schemeClr val="tx1">
                    <a:lumMod val="75000"/>
                    <a:lumOff val="25000"/>
                  </a:schemeClr>
                </a:solidFill>
                <a:latin typeface="Open Sans"/>
                <a:ea typeface="Open Sans"/>
                <a:cs typeface="Open Sans"/>
              </a:defRPr>
            </a:lvl1pPr>
          </a:lstStyle>
          <a:p>
            <a:pPr marL="228600" lvl="0" indent="-228600" algn="ctr"/>
            <a:r>
              <a:rPr lang="en-US"/>
              <a:t>Topic Name</a:t>
            </a:r>
          </a:p>
        </p:txBody>
      </p:sp>
      <p:pic>
        <p:nvPicPr>
          <p:cNvPr id="9" name="Picture 8" descr="A group of people reading books&#10;&#10;Description automatically generated with low confidence">
            <a:extLst>
              <a:ext uri="{FF2B5EF4-FFF2-40B4-BE49-F238E27FC236}">
                <a16:creationId xmlns:a16="http://schemas.microsoft.com/office/drawing/2014/main" id="{F1D10771-AD41-E153-2D96-91B7FA5508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7129" y="2323120"/>
            <a:ext cx="5664389" cy="4497760"/>
          </a:xfrm>
          <a:prstGeom prst="rect">
            <a:avLst/>
          </a:prstGeom>
        </p:spPr>
      </p:pic>
    </p:spTree>
    <p:extLst>
      <p:ext uri="{BB962C8B-B14F-4D97-AF65-F5344CB8AC3E}">
        <p14:creationId xmlns:p14="http://schemas.microsoft.com/office/powerpoint/2010/main" val="2702984903"/>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urse-end Project" preserve="1" userDrawn="1">
  <p:cSld name="Course-end Project">
    <p:spTree>
      <p:nvGrpSpPr>
        <p:cNvPr id="1" name="Shape 190"/>
        <p:cNvGrpSpPr/>
        <p:nvPr/>
      </p:nvGrpSpPr>
      <p:grpSpPr>
        <a:xfrm>
          <a:off x="0" y="0"/>
          <a:ext cx="0" cy="0"/>
          <a:chOff x="0" y="0"/>
          <a:chExt cx="0" cy="0"/>
        </a:xfrm>
      </p:grpSpPr>
      <p:pic>
        <p:nvPicPr>
          <p:cNvPr id="191" name="Google Shape;191;p37"/>
          <p:cNvPicPr preferRelativeResize="0"/>
          <p:nvPr/>
        </p:nvPicPr>
        <p:blipFill>
          <a:blip r:embed="rId2"/>
          <a:srcRect/>
          <a:stretch/>
        </p:blipFill>
        <p:spPr>
          <a:xfrm>
            <a:off x="2" y="0"/>
            <a:ext cx="16255996" cy="9143998"/>
          </a:xfrm>
          <a:prstGeom prst="rect">
            <a:avLst/>
          </a:prstGeom>
          <a:noFill/>
          <a:ln>
            <a:noFill/>
          </a:ln>
        </p:spPr>
      </p:pic>
      <p:sp>
        <p:nvSpPr>
          <p:cNvPr id="2" name="Google Shape;177;p17">
            <a:extLst>
              <a:ext uri="{FF2B5EF4-FFF2-40B4-BE49-F238E27FC236}">
                <a16:creationId xmlns:a16="http://schemas.microsoft.com/office/drawing/2014/main" id="{662DC3C5-12CB-1B7D-A0D6-88DA0A6525F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2F575C20-C035-6B61-875E-DFDF9C3950C5}"/>
              </a:ext>
            </a:extLst>
          </p:cNvPr>
          <p:cNvSpPr>
            <a:spLocks noGrp="1"/>
          </p:cNvSpPr>
          <p:nvPr>
            <p:ph type="body" sz="quarter" idx="10"/>
          </p:nvPr>
        </p:nvSpPr>
        <p:spPr>
          <a:xfrm>
            <a:off x="4845052" y="1364776"/>
            <a:ext cx="10303962" cy="6823881"/>
          </a:xfrm>
          <a:prstGeom prst="rect">
            <a:avLst/>
          </a:prstGeom>
        </p:spPr>
        <p:txBody>
          <a:bodyPr/>
          <a:lstStyle>
            <a:lvl1pPr marL="0" indent="0" algn="l">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7718878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efore the Next Class" preserve="1" userDrawn="1">
  <p:cSld name="Before the Next Class">
    <p:spTree>
      <p:nvGrpSpPr>
        <p:cNvPr id="1" name="Shape 196"/>
        <p:cNvGrpSpPr/>
        <p:nvPr/>
      </p:nvGrpSpPr>
      <p:grpSpPr>
        <a:xfrm>
          <a:off x="0" y="0"/>
          <a:ext cx="0" cy="0"/>
          <a:chOff x="0" y="0"/>
          <a:chExt cx="0" cy="0"/>
        </a:xfrm>
      </p:grpSpPr>
      <p:pic>
        <p:nvPicPr>
          <p:cNvPr id="197" name="Google Shape;197;p40"/>
          <p:cNvPicPr preferRelativeResize="0"/>
          <p:nvPr/>
        </p:nvPicPr>
        <p:blipFill>
          <a:blip r:embed="rId2"/>
          <a:srcRect/>
          <a:stretch/>
        </p:blipFill>
        <p:spPr>
          <a:xfrm>
            <a:off x="0" y="0"/>
            <a:ext cx="16255999" cy="9143999"/>
          </a:xfrm>
          <a:prstGeom prst="rect">
            <a:avLst/>
          </a:prstGeom>
          <a:noFill/>
          <a:ln>
            <a:noFill/>
          </a:ln>
        </p:spPr>
      </p:pic>
      <p:sp>
        <p:nvSpPr>
          <p:cNvPr id="201" name="Google Shape;201;p40"/>
          <p:cNvSpPr/>
          <p:nvPr userDrawn="1"/>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a:solidFill>
                  <a:schemeClr val="tx1">
                    <a:lumMod val="75000"/>
                    <a:lumOff val="25000"/>
                  </a:schemeClr>
                </a:solidFill>
                <a:latin typeface="Open Sans"/>
                <a:ea typeface="Open Sans"/>
                <a:cs typeface="Open Sans"/>
                <a:sym typeface="Open Sans"/>
              </a:rPr>
              <a:t>Before the Next Class</a:t>
            </a:r>
            <a:endParaRPr sz="2800" b="1">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9A8AA2E1-D889-F5D4-9C7E-C1EBB432455A}"/>
              </a:ext>
            </a:extLst>
          </p:cNvPr>
          <p:cNvSpPr>
            <a:spLocks noGrp="1"/>
          </p:cNvSpPr>
          <p:nvPr>
            <p:ph type="body" sz="quarter" idx="11"/>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147737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You Already Know" preserve="1" userDrawn="1">
  <p:cSld name="You Already Know">
    <p:spTree>
      <p:nvGrpSpPr>
        <p:cNvPr id="1" name="Shape 25"/>
        <p:cNvGrpSpPr/>
        <p:nvPr/>
      </p:nvGrpSpPr>
      <p:grpSpPr>
        <a:xfrm>
          <a:off x="0" y="0"/>
          <a:ext cx="0" cy="0"/>
          <a:chOff x="0" y="0"/>
          <a:chExt cx="0" cy="0"/>
        </a:xfrm>
      </p:grpSpPr>
      <p:pic>
        <p:nvPicPr>
          <p:cNvPr id="26" name="Google Shape;26;p24"/>
          <p:cNvPicPr preferRelativeResize="0"/>
          <p:nvPr/>
        </p:nvPicPr>
        <p:blipFill>
          <a:blip r:embed="rId2"/>
          <a:srcRect/>
          <a:stretch/>
        </p:blipFill>
        <p:spPr>
          <a:xfrm>
            <a:off x="0" y="0"/>
            <a:ext cx="16255999" cy="9143999"/>
          </a:xfrm>
          <a:prstGeom prst="rect">
            <a:avLst/>
          </a:prstGeom>
          <a:noFill/>
          <a:ln>
            <a:noFill/>
          </a:ln>
        </p:spPr>
      </p:pic>
      <p:sp>
        <p:nvSpPr>
          <p:cNvPr id="30" name="Google Shape;30;p24"/>
          <p:cNvSpPr/>
          <p:nvPr/>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You Already Know</a:t>
            </a:r>
            <a:endParaRPr sz="1400" b="0" i="0" u="none" strike="noStrike" cap="none">
              <a:solidFill>
                <a:srgbClr val="000000"/>
              </a:solidFill>
              <a:latin typeface="Arial"/>
              <a:ea typeface="Arial"/>
              <a:cs typeface="Arial"/>
              <a:sym typeface="Arial"/>
            </a:endParaRPr>
          </a:p>
        </p:txBody>
      </p:sp>
      <p:sp>
        <p:nvSpPr>
          <p:cNvPr id="2" name="Google Shape;29;p24">
            <a:extLst>
              <a:ext uri="{FF2B5EF4-FFF2-40B4-BE49-F238E27FC236}">
                <a16:creationId xmlns:a16="http://schemas.microsoft.com/office/drawing/2014/main" id="{45805213-5148-C374-0B6A-FBC7DF66B880}"/>
              </a:ext>
            </a:extLst>
          </p:cNvPr>
          <p:cNvSpPr txBox="1">
            <a:spLocks noGrp="1"/>
          </p:cNvSpPr>
          <p:nvPr>
            <p:ph type="body" idx="1"/>
          </p:nvPr>
        </p:nvSpPr>
        <p:spPr>
          <a:xfrm>
            <a:off x="1291858" y="2603120"/>
            <a:ext cx="13696998"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lvl="0" algn="ctr">
              <a:lnSpc>
                <a:spcPct val="115000"/>
              </a:lnSpc>
              <a:spcBef>
                <a:spcPts val="0"/>
              </a:spcBef>
              <a:spcAft>
                <a:spcPts val="0"/>
              </a:spcAft>
              <a:buSzPts val="2800"/>
              <a:buFont typeface="Arial"/>
            </a:pPr>
            <a:endParaRPr/>
          </a:p>
        </p:txBody>
      </p:sp>
      <p:sp>
        <p:nvSpPr>
          <p:cNvPr id="5" name="Google Shape;73;p29">
            <a:extLst>
              <a:ext uri="{FF2B5EF4-FFF2-40B4-BE49-F238E27FC236}">
                <a16:creationId xmlns:a16="http://schemas.microsoft.com/office/drawing/2014/main" id="{A329659F-8931-D1BF-F644-B58CEC7A819F}"/>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999249254"/>
      </p:ext>
    </p:extLst>
  </p:cSld>
  <p:clrMapOvr>
    <a:masterClrMapping/>
  </p:clrMapOvr>
  <p:extLst>
    <p:ext uri="{DCECCB84-F9BA-43D5-87BE-67443E8EF086}">
      <p15:sldGuideLst xmlns:p15="http://schemas.microsoft.com/office/powerpoint/2012/main">
        <p15:guide id="2" pos="5120">
          <p15:clr>
            <a:srgbClr val="000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What Next?" preserve="1" userDrawn="1">
  <p:cSld name="What Next?">
    <p:spTree>
      <p:nvGrpSpPr>
        <p:cNvPr id="1" name="Shape 202"/>
        <p:cNvGrpSpPr/>
        <p:nvPr/>
      </p:nvGrpSpPr>
      <p:grpSpPr>
        <a:xfrm>
          <a:off x="0" y="0"/>
          <a:ext cx="0" cy="0"/>
          <a:chOff x="0" y="0"/>
          <a:chExt cx="0" cy="0"/>
        </a:xfrm>
      </p:grpSpPr>
      <p:pic>
        <p:nvPicPr>
          <p:cNvPr id="203" name="Google Shape;203;p41"/>
          <p:cNvPicPr preferRelativeResize="0"/>
          <p:nvPr/>
        </p:nvPicPr>
        <p:blipFill>
          <a:blip r:embed="rId2"/>
          <a:srcRect/>
          <a:stretch/>
        </p:blipFill>
        <p:spPr>
          <a:xfrm>
            <a:off x="0" y="0"/>
            <a:ext cx="16255999" cy="9143999"/>
          </a:xfrm>
          <a:prstGeom prst="rect">
            <a:avLst/>
          </a:prstGeom>
          <a:noFill/>
          <a:ln>
            <a:noFill/>
          </a:ln>
        </p:spPr>
      </p:pic>
      <p:sp>
        <p:nvSpPr>
          <p:cNvPr id="207" name="Google Shape;207;p41"/>
          <p:cNvSpPr/>
          <p:nvPr/>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a:solidFill>
                  <a:schemeClr val="tx1">
                    <a:lumMod val="75000"/>
                    <a:lumOff val="25000"/>
                  </a:schemeClr>
                </a:solidFill>
                <a:latin typeface="Open Sans"/>
                <a:ea typeface="Open Sans"/>
                <a:cs typeface="Open Sans"/>
                <a:sym typeface="Open Sans"/>
              </a:rPr>
              <a:t>What’s Next?</a:t>
            </a:r>
            <a:endParaRPr sz="2800" b="1">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57DB387E-1A29-1EE9-8E02-0C57BA6B68C2}"/>
              </a:ext>
            </a:extLst>
          </p:cNvPr>
          <p:cNvSpPr>
            <a:spLocks noGrp="1"/>
          </p:cNvSpPr>
          <p:nvPr>
            <p:ph type="body" sz="quarter" idx="10"/>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179563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s_for_whatnext_nextclas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FEACA45-46CE-3149-F1F8-368C0B35FE06}"/>
              </a:ext>
            </a:extLst>
          </p:cNvPr>
          <p:cNvSpPr>
            <a:spLocks noGrp="1"/>
          </p:cNvSpPr>
          <p:nvPr>
            <p:ph type="body" sz="quarter" idx="13"/>
          </p:nvPr>
        </p:nvSpPr>
        <p:spPr>
          <a:xfrm>
            <a:off x="670649" y="1377162"/>
            <a:ext cx="8439490"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32794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Slide">
  <p:cSld name="1_Content Slide">
    <p:spTree>
      <p:nvGrpSpPr>
        <p:cNvPr id="1" name="Shape 25"/>
        <p:cNvGrpSpPr/>
        <p:nvPr/>
      </p:nvGrpSpPr>
      <p:grpSpPr>
        <a:xfrm>
          <a:off x="0" y="0"/>
          <a:ext cx="0" cy="0"/>
          <a:chOff x="0" y="0"/>
          <a:chExt cx="0" cy="0"/>
        </a:xfrm>
      </p:grpSpPr>
      <p:pic>
        <p:nvPicPr>
          <p:cNvPr id="26" name="Google Shape;26;p9"/>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27" name="Google Shape;27;p9"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28" name="Google Shape;28;p9"/>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SzPts val="4400"/>
              <a:buFont typeface="Arial"/>
              <a:buNone/>
              <a:defRPr sz="2800" b="1">
                <a:solidFill>
                  <a:srgbClr val="3F3F3F"/>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rmAutofit/>
          </a:bodyPr>
          <a:lstStyle>
            <a:lvl1pPr marL="457200" lvl="0" indent="-228600" algn="l">
              <a:lnSpc>
                <a:spcPct val="115000"/>
              </a:lnSpc>
              <a:spcBef>
                <a:spcPts val="1000"/>
              </a:spcBef>
              <a:spcAft>
                <a:spcPts val="0"/>
              </a:spcAft>
              <a:buSzPts val="2800"/>
              <a:buFont typeface="Arial"/>
              <a:buNone/>
              <a:defRPr sz="22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30" name="Google Shape;30;p9"/>
          <p:cNvSpPr/>
          <p:nvPr/>
        </p:nvSpPr>
        <p:spPr>
          <a:xfrm>
            <a:off x="16375347" y="785880"/>
            <a:ext cx="617018" cy="617018"/>
          </a:xfrm>
          <a:prstGeom prst="ellipse">
            <a:avLst/>
          </a:prstGeom>
          <a:solidFill>
            <a:srgbClr val="0284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 name="Google Shape;31;p9"/>
          <p:cNvSpPr/>
          <p:nvPr/>
        </p:nvSpPr>
        <p:spPr>
          <a:xfrm>
            <a:off x="16375347" y="2367024"/>
            <a:ext cx="617018" cy="617018"/>
          </a:xfrm>
          <a:prstGeom prst="ellipse">
            <a:avLst/>
          </a:prstGeom>
          <a:solidFill>
            <a:srgbClr val="44AAF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 name="Google Shape;32;p9"/>
          <p:cNvSpPr/>
          <p:nvPr/>
        </p:nvSpPr>
        <p:spPr>
          <a:xfrm>
            <a:off x="16375347" y="1576452"/>
            <a:ext cx="617018" cy="617018"/>
          </a:xfrm>
          <a:prstGeom prst="ellipse">
            <a:avLst/>
          </a:prstGeom>
          <a:solidFill>
            <a:srgbClr val="37858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FFFF00"/>
              </a:highlight>
              <a:latin typeface="Arial"/>
              <a:ea typeface="Arial"/>
              <a:cs typeface="Arial"/>
              <a:sym typeface="Arial"/>
            </a:endParaRPr>
          </a:p>
        </p:txBody>
      </p:sp>
      <p:sp>
        <p:nvSpPr>
          <p:cNvPr id="33" name="Google Shape;33;p9"/>
          <p:cNvSpPr/>
          <p:nvPr/>
        </p:nvSpPr>
        <p:spPr>
          <a:xfrm>
            <a:off x="16375347" y="5529312"/>
            <a:ext cx="617018" cy="617018"/>
          </a:xfrm>
          <a:prstGeom prst="ellipse">
            <a:avLst/>
          </a:prstGeom>
          <a:solidFill>
            <a:srgbClr val="EFC8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FFFF00"/>
              </a:highlight>
              <a:latin typeface="Arial"/>
              <a:ea typeface="Arial"/>
              <a:cs typeface="Arial"/>
              <a:sym typeface="Arial"/>
            </a:endParaRPr>
          </a:p>
        </p:txBody>
      </p:sp>
      <p:sp>
        <p:nvSpPr>
          <p:cNvPr id="34" name="Google Shape;34;p9"/>
          <p:cNvSpPr/>
          <p:nvPr/>
        </p:nvSpPr>
        <p:spPr>
          <a:xfrm>
            <a:off x="16375347" y="4738740"/>
            <a:ext cx="617018" cy="617018"/>
          </a:xfrm>
          <a:prstGeom prst="ellipse">
            <a:avLst/>
          </a:prstGeom>
          <a:solidFill>
            <a:srgbClr val="C7D3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 name="Google Shape;35;p9"/>
          <p:cNvSpPr/>
          <p:nvPr/>
        </p:nvSpPr>
        <p:spPr>
          <a:xfrm>
            <a:off x="16375347" y="6319884"/>
            <a:ext cx="617018" cy="617018"/>
          </a:xfrm>
          <a:prstGeom prst="ellipse">
            <a:avLst/>
          </a:prstGeom>
          <a:solidFill>
            <a:srgbClr val="CF5C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 name="Google Shape;36;p9"/>
          <p:cNvSpPr/>
          <p:nvPr/>
        </p:nvSpPr>
        <p:spPr>
          <a:xfrm>
            <a:off x="16375347" y="3157596"/>
            <a:ext cx="617018" cy="617018"/>
          </a:xfrm>
          <a:prstGeom prst="ellipse">
            <a:avLst/>
          </a:prstGeom>
          <a:solidFill>
            <a:srgbClr val="162E5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 name="Google Shape;37;p9"/>
          <p:cNvSpPr/>
          <p:nvPr/>
        </p:nvSpPr>
        <p:spPr>
          <a:xfrm>
            <a:off x="16375347" y="3948168"/>
            <a:ext cx="617018" cy="617018"/>
          </a:xfrm>
          <a:prstGeom prst="ellipse">
            <a:avLst/>
          </a:prstGeom>
          <a:solidFill>
            <a:srgbClr val="FF89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 name="Google Shape;38;p9"/>
          <p:cNvSpPr/>
          <p:nvPr/>
        </p:nvSpPr>
        <p:spPr>
          <a:xfrm>
            <a:off x="16375347" y="7110456"/>
            <a:ext cx="617018" cy="617018"/>
          </a:xfrm>
          <a:prstGeom prst="ellipse">
            <a:avLst/>
          </a:prstGeom>
          <a:solidFill>
            <a:srgbClr val="83978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9" name="Google Shape;39;p9"/>
          <p:cNvSpPr/>
          <p:nvPr/>
        </p:nvSpPr>
        <p:spPr>
          <a:xfrm>
            <a:off x="16375347" y="7901030"/>
            <a:ext cx="617018" cy="617018"/>
          </a:xfrm>
          <a:prstGeom prst="ellipse">
            <a:avLst/>
          </a:prstGeom>
          <a:solidFill>
            <a:srgbClr val="009FB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2768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_You_already_know">
    <p:spTree>
      <p:nvGrpSpPr>
        <p:cNvPr id="1" name=""/>
        <p:cNvGrpSpPr/>
        <p:nvPr/>
      </p:nvGrpSpPr>
      <p:grpSpPr>
        <a:xfrm>
          <a:off x="0" y="0"/>
          <a:ext cx="0" cy="0"/>
          <a:chOff x="0" y="0"/>
          <a:chExt cx="0" cy="0"/>
        </a:xfrm>
      </p:grpSpPr>
      <p:pic>
        <p:nvPicPr>
          <p:cNvPr id="3" name="Google Shape;26;p24">
            <a:extLst>
              <a:ext uri="{FF2B5EF4-FFF2-40B4-BE49-F238E27FC236}">
                <a16:creationId xmlns:a16="http://schemas.microsoft.com/office/drawing/2014/main" id="{6F1C32AD-6E65-45D9-86A4-DCDE0D32768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4" name="Google Shape;30;p24">
            <a:extLst>
              <a:ext uri="{FF2B5EF4-FFF2-40B4-BE49-F238E27FC236}">
                <a16:creationId xmlns:a16="http://schemas.microsoft.com/office/drawing/2014/main" id="{26A301A2-0292-1A51-1C40-16AB99F30AB7}"/>
              </a:ext>
            </a:extLst>
          </p:cNvPr>
          <p:cNvSpPr/>
          <p:nvPr userDrawn="1"/>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You Already Know</a:t>
            </a:r>
            <a:endParaRPr sz="1400" b="0" i="0" u="none" strike="noStrike" cap="none">
              <a:solidFill>
                <a:srgbClr val="000000"/>
              </a:solidFill>
              <a:latin typeface="Arial"/>
              <a:ea typeface="Arial"/>
              <a:cs typeface="Arial"/>
              <a:sym typeface="Arial"/>
            </a:endParaRPr>
          </a:p>
        </p:txBody>
      </p:sp>
      <p:sp>
        <p:nvSpPr>
          <p:cNvPr id="2" name="Text Placeholder 4">
            <a:extLst>
              <a:ext uri="{FF2B5EF4-FFF2-40B4-BE49-F238E27FC236}">
                <a16:creationId xmlns:a16="http://schemas.microsoft.com/office/drawing/2014/main" id="{80BBD519-6780-E29A-51F9-BC84AACECBB8}"/>
              </a:ext>
            </a:extLst>
          </p:cNvPr>
          <p:cNvSpPr>
            <a:spLocks noGrp="1"/>
          </p:cNvSpPr>
          <p:nvPr>
            <p:ph type="body" sz="quarter" idx="13"/>
          </p:nvPr>
        </p:nvSpPr>
        <p:spPr>
          <a:xfrm>
            <a:off x="1250783" y="1512887"/>
            <a:ext cx="13732042" cy="6618287"/>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3431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cap" preserve="1" userDrawn="1">
  <p:cSld name="Recap">
    <p:spTree>
      <p:nvGrpSpPr>
        <p:cNvPr id="1" name="Shape 31"/>
        <p:cNvGrpSpPr/>
        <p:nvPr/>
      </p:nvGrpSpPr>
      <p:grpSpPr>
        <a:xfrm>
          <a:off x="0" y="0"/>
          <a:ext cx="0" cy="0"/>
          <a:chOff x="0" y="0"/>
          <a:chExt cx="0" cy="0"/>
        </a:xfrm>
      </p:grpSpPr>
      <p:pic>
        <p:nvPicPr>
          <p:cNvPr id="32" name="Google Shape;32;p25"/>
          <p:cNvPicPr preferRelativeResize="0"/>
          <p:nvPr/>
        </p:nvPicPr>
        <p:blipFill>
          <a:blip r:embed="rId2"/>
          <a:srcRect/>
          <a:stretch/>
        </p:blipFill>
        <p:spPr>
          <a:xfrm>
            <a:off x="0" y="0"/>
            <a:ext cx="16255999" cy="9143999"/>
          </a:xfrm>
          <a:prstGeom prst="rect">
            <a:avLst/>
          </a:prstGeom>
          <a:noFill/>
          <a:ln>
            <a:noFill/>
          </a:ln>
        </p:spPr>
      </p:pic>
      <p:pic>
        <p:nvPicPr>
          <p:cNvPr id="33" name="Google Shape;33;p25"/>
          <p:cNvPicPr preferRelativeResize="0"/>
          <p:nvPr/>
        </p:nvPicPr>
        <p:blipFill rotWithShape="1">
          <a:blip r:embed="rId3"/>
          <a:srcRect/>
          <a:stretch/>
        </p:blipFill>
        <p:spPr>
          <a:xfrm>
            <a:off x="0" y="0"/>
            <a:ext cx="16256000" cy="9144000"/>
          </a:xfrm>
          <a:prstGeom prst="rect">
            <a:avLst/>
          </a:prstGeom>
        </p:spPr>
      </p:pic>
      <p:sp>
        <p:nvSpPr>
          <p:cNvPr id="36" name="Google Shape;36;p25"/>
          <p:cNvSpPr/>
          <p:nvPr/>
        </p:nvSpPr>
        <p:spPr>
          <a:xfrm>
            <a:off x="352712" y="438867"/>
            <a:ext cx="2404969"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Recap</a:t>
            </a:r>
            <a:endParaRPr sz="1400" b="0" i="0" u="none" strike="noStrike" cap="none">
              <a:solidFill>
                <a:srgbClr val="000000"/>
              </a:solidFill>
              <a:latin typeface="Arial"/>
              <a:ea typeface="Arial"/>
              <a:cs typeface="Arial"/>
              <a:sym typeface="Arial"/>
            </a:endParaRPr>
          </a:p>
        </p:txBody>
      </p:sp>
      <p:sp>
        <p:nvSpPr>
          <p:cNvPr id="12" name="Google Shape;73;p29">
            <a:extLst>
              <a:ext uri="{FF2B5EF4-FFF2-40B4-BE49-F238E27FC236}">
                <a16:creationId xmlns:a16="http://schemas.microsoft.com/office/drawing/2014/main" id="{BA8E9C16-575E-F214-D660-349F8CD58800}"/>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13" name="Google Shape;29;p24">
            <a:extLst>
              <a:ext uri="{FF2B5EF4-FFF2-40B4-BE49-F238E27FC236}">
                <a16:creationId xmlns:a16="http://schemas.microsoft.com/office/drawing/2014/main" id="{A8352C58-E1B7-7AF5-20DA-4A18ECBF310C}"/>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Tree>
    <p:extLst>
      <p:ext uri="{BB962C8B-B14F-4D97-AF65-F5344CB8AC3E}">
        <p14:creationId xmlns:p14="http://schemas.microsoft.com/office/powerpoint/2010/main" val="1892430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 day in the life" preserve="1" userDrawn="1">
  <p:cSld name="A day in the life">
    <p:spTree>
      <p:nvGrpSpPr>
        <p:cNvPr id="1" name="Shape 37"/>
        <p:cNvGrpSpPr/>
        <p:nvPr/>
      </p:nvGrpSpPr>
      <p:grpSpPr>
        <a:xfrm>
          <a:off x="0" y="0"/>
          <a:ext cx="0" cy="0"/>
          <a:chOff x="0" y="0"/>
          <a:chExt cx="0" cy="0"/>
        </a:xfrm>
      </p:grpSpPr>
      <p:pic>
        <p:nvPicPr>
          <p:cNvPr id="3" name="Picture 2">
            <a:extLst>
              <a:ext uri="{FF2B5EF4-FFF2-40B4-BE49-F238E27FC236}">
                <a16:creationId xmlns:a16="http://schemas.microsoft.com/office/drawing/2014/main" id="{CB03379F-6615-3946-F3DC-84DD58EC0F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6255999" cy="9143999"/>
          </a:xfrm>
          <a:prstGeom prst="rect">
            <a:avLst/>
          </a:prstGeom>
        </p:spPr>
      </p:pic>
      <p:sp>
        <p:nvSpPr>
          <p:cNvPr id="6" name="Google Shape;73;p29">
            <a:extLst>
              <a:ext uri="{FF2B5EF4-FFF2-40B4-BE49-F238E27FC236}">
                <a16:creationId xmlns:a16="http://schemas.microsoft.com/office/drawing/2014/main" id="{47D8B3EC-6FC1-1D8C-89C7-6C535510F2DE}"/>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7" name="Google Shape;29;p24">
            <a:extLst>
              <a:ext uri="{FF2B5EF4-FFF2-40B4-BE49-F238E27FC236}">
                <a16:creationId xmlns:a16="http://schemas.microsoft.com/office/drawing/2014/main" id="{1D6B2300-6D1F-B115-8FF6-63B469079D08}"/>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2" name="Google Shape;62;p29">
            <a:extLst>
              <a:ext uri="{FF2B5EF4-FFF2-40B4-BE49-F238E27FC236}">
                <a16:creationId xmlns:a16="http://schemas.microsoft.com/office/drawing/2014/main" id="{A8ED1C70-09C3-3416-0187-C1611F8017B4}"/>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3281065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s_for_Aday_Recap">
    <p:spTree>
      <p:nvGrpSpPr>
        <p:cNvPr id="1" name=""/>
        <p:cNvGrpSpPr/>
        <p:nvPr/>
      </p:nvGrpSpPr>
      <p:grpSpPr>
        <a:xfrm>
          <a:off x="0" y="0"/>
          <a:ext cx="0" cy="0"/>
          <a:chOff x="0" y="0"/>
          <a:chExt cx="0" cy="0"/>
        </a:xfrm>
      </p:grpSpPr>
      <p:sp>
        <p:nvSpPr>
          <p:cNvPr id="11" name="Google Shape;73;p29">
            <a:extLst>
              <a:ext uri="{FF2B5EF4-FFF2-40B4-BE49-F238E27FC236}">
                <a16:creationId xmlns:a16="http://schemas.microsoft.com/office/drawing/2014/main" id="{B3939B18-51C6-B760-9847-DBF969067996}"/>
              </a:ext>
            </a:extLst>
          </p:cNvPr>
          <p:cNvSpPr txBox="1">
            <a:spLocks noGrp="1"/>
          </p:cNvSpPr>
          <p:nvPr>
            <p:ph type="body" idx="10"/>
          </p:nvPr>
        </p:nvSpPr>
        <p:spPr>
          <a:xfrm>
            <a:off x="844889" y="1512833"/>
            <a:ext cx="10807533" cy="903776"/>
          </a:xfrm>
          <a:prstGeom prst="rect">
            <a:avLst/>
          </a:prstGeom>
        </p:spPr>
        <p:txBody>
          <a:bodyPr vert="horz" lIns="91440" tIns="45720" rIns="91440" bIns="45720" rtlCol="0">
            <a:normAutofit/>
          </a:bodyPr>
          <a:lstStyle>
            <a:lvl1pPr marL="0" indent="0">
              <a:buFont typeface="Arial" panose="020B0604020202020204" pitchFamily="34" charset="0"/>
              <a:buNone/>
              <a:defRPr dirty="0">
                <a:solidFill>
                  <a:schemeClr val="tx1">
                    <a:lumMod val="75000"/>
                    <a:lumOff val="25000"/>
                  </a:schemeClr>
                </a:solidFill>
              </a:defRPr>
            </a:lvl1pPr>
          </a:lstStyle>
          <a:p>
            <a:pPr marL="228600" lvl="0" indent="-228600"/>
            <a:endParaRPr/>
          </a:p>
        </p:txBody>
      </p:sp>
      <p:sp>
        <p:nvSpPr>
          <p:cNvPr id="5" name="Text Placeholder 4">
            <a:extLst>
              <a:ext uri="{FF2B5EF4-FFF2-40B4-BE49-F238E27FC236}">
                <a16:creationId xmlns:a16="http://schemas.microsoft.com/office/drawing/2014/main" id="{964B5EF1-B91C-9C3A-2571-75C7A1B0B8AF}"/>
              </a:ext>
            </a:extLst>
          </p:cNvPr>
          <p:cNvSpPr>
            <a:spLocks noGrp="1"/>
          </p:cNvSpPr>
          <p:nvPr>
            <p:ph type="body" sz="quarter" idx="12"/>
          </p:nvPr>
        </p:nvSpPr>
        <p:spPr>
          <a:xfrm>
            <a:off x="844550" y="2603500"/>
            <a:ext cx="10807700" cy="5538468"/>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3180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arning Objectives" preserve="1" userDrawn="1">
  <p:cSld name="Learning Objectives">
    <p:spTree>
      <p:nvGrpSpPr>
        <p:cNvPr id="1" name="Shape 44"/>
        <p:cNvGrpSpPr/>
        <p:nvPr/>
      </p:nvGrpSpPr>
      <p:grpSpPr>
        <a:xfrm>
          <a:off x="0" y="0"/>
          <a:ext cx="0" cy="0"/>
          <a:chOff x="0" y="0"/>
          <a:chExt cx="0" cy="0"/>
        </a:xfrm>
      </p:grpSpPr>
      <p:pic>
        <p:nvPicPr>
          <p:cNvPr id="45" name="Google Shape;45;p27"/>
          <p:cNvPicPr preferRelativeResize="0">
            <a:picLocks noGrp="1" noRot="1" noMove="1" noResize="1" noEditPoints="1" noAdjustHandles="1" noChangeArrowheads="1" noChangeShapeType="1" noCrop="1"/>
          </p:cNvPicPr>
          <p:nvPr/>
        </p:nvPicPr>
        <p:blipFill>
          <a:blip r:embed="rId2"/>
          <a:srcRect/>
          <a:stretch/>
        </p:blipFill>
        <p:spPr>
          <a:xfrm>
            <a:off x="0" y="0"/>
            <a:ext cx="16255999" cy="9143999"/>
          </a:xfrm>
          <a:prstGeom prst="rect">
            <a:avLst/>
          </a:prstGeom>
        </p:spPr>
      </p:pic>
      <p:sp>
        <p:nvSpPr>
          <p:cNvPr id="47" name="Google Shape;47;p27"/>
          <p:cNvSpPr>
            <a:spLocks noGrp="1" noRot="1" noMove="1" noResize="1" noEditPoints="1" noAdjustHandles="1" noChangeArrowheads="1" noChangeShapeType="1"/>
          </p:cNvSpPr>
          <p:nvPr/>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457200" marR="0" lvl="0" indent="-228600" algn="ctr" rtl="0">
              <a:lnSpc>
                <a:spcPct val="100000"/>
              </a:lnSpc>
              <a:spcBef>
                <a:spcPts val="0"/>
              </a:spcBef>
              <a:spcAft>
                <a:spcPts val="0"/>
              </a:spcAft>
              <a:buClr>
                <a:srgbClr val="3F3F3F"/>
              </a:buClr>
              <a:buSzPts val="2200"/>
              <a:buFont typeface="Arial"/>
              <a:buNone/>
            </a:pPr>
            <a:r>
              <a:rPr lang="en-US" sz="2800" b="1" i="0" u="none" strike="noStrike" cap="none">
                <a:solidFill>
                  <a:schemeClr val="tx1">
                    <a:lumMod val="75000"/>
                    <a:lumOff val="25000"/>
                  </a:schemeClr>
                </a:solidFill>
                <a:latin typeface="Open Sans"/>
                <a:ea typeface="Open Sans"/>
                <a:cs typeface="Open Sans"/>
                <a:sym typeface="Open Sans"/>
              </a:rPr>
              <a:t>Learning Objectives</a:t>
            </a:r>
            <a:endParaRPr sz="1400" b="0" i="0" u="none" strike="noStrike" cap="none">
              <a:solidFill>
                <a:schemeClr val="tx1">
                  <a:lumMod val="75000"/>
                  <a:lumOff val="25000"/>
                </a:schemeClr>
              </a:solidFill>
              <a:latin typeface="Arial"/>
              <a:ea typeface="Arial"/>
              <a:cs typeface="Arial"/>
              <a:sym typeface="Arial"/>
            </a:endParaRPr>
          </a:p>
        </p:txBody>
      </p:sp>
      <p:sp>
        <p:nvSpPr>
          <p:cNvPr id="53" name="Google Shape;53;p27"/>
          <p:cNvSpPr>
            <a:spLocks noGrp="1" noRot="1" noMove="1" noResize="1" noEditPoints="1" noAdjustHandles="1" noChangeArrowheads="1" noChangeShapeType="1"/>
          </p:cNvSpPr>
          <p:nvPr/>
        </p:nvSpPr>
        <p:spPr>
          <a:xfrm>
            <a:off x="718944" y="1933649"/>
            <a:ext cx="7888027" cy="553212"/>
          </a:xfrm>
          <a:prstGeom prst="rect">
            <a:avLst/>
          </a:prstGeom>
          <a:noFill/>
          <a:ln>
            <a:noFill/>
          </a:ln>
        </p:spPr>
        <p:txBody>
          <a:bodyPr spcFirstLastPara="1" wrap="square" lIns="91425" tIns="0" rIns="91425" bIns="0" anchor="t" anchorCtr="0">
            <a:normAutofit/>
          </a:bodyPr>
          <a:lstStyle/>
          <a:p>
            <a:pPr marL="342900" marR="0" lvl="0" indent="-342900" algn="l" rtl="0">
              <a:lnSpc>
                <a:spcPct val="90000"/>
              </a:lnSpc>
              <a:spcBef>
                <a:spcPts val="1000"/>
              </a:spcBef>
              <a:spcAft>
                <a:spcPts val="0"/>
              </a:spcAft>
              <a:buClr>
                <a:schemeClr val="dk1"/>
              </a:buClr>
              <a:buSzPts val="2800"/>
              <a:buFont typeface="Arial"/>
              <a:buNone/>
            </a:pPr>
            <a:r>
              <a:rPr lang="en-US" sz="2200" b="0" i="0" u="none" strike="noStrike" cap="none">
                <a:solidFill>
                  <a:schemeClr val="tx1">
                    <a:lumMod val="75000"/>
                    <a:lumOff val="25000"/>
                  </a:schemeClr>
                </a:solidFill>
                <a:latin typeface="Open Sans"/>
                <a:ea typeface="Open Sans"/>
                <a:cs typeface="Open Sans"/>
                <a:sym typeface="Open Sans"/>
              </a:rPr>
              <a:t>By the end of this lesson, you will be able to:</a:t>
            </a:r>
            <a:endParaRPr>
              <a:solidFill>
                <a:schemeClr val="tx1">
                  <a:lumMod val="75000"/>
                  <a:lumOff val="25000"/>
                </a:schemeClr>
              </a:solidFill>
            </a:endParaRPr>
          </a:p>
        </p:txBody>
      </p:sp>
      <p:sp>
        <p:nvSpPr>
          <p:cNvPr id="5" name="Brandline_LVC">
            <a:extLst>
              <a:ext uri="{FF2B5EF4-FFF2-40B4-BE49-F238E27FC236}">
                <a16:creationId xmlns:a16="http://schemas.microsoft.com/office/drawing/2014/main" id="{78567AD7-7BF8-45E8-DB3F-F2D6FE361A28}"/>
              </a:ext>
            </a:extLst>
          </p:cNvPr>
          <p:cNvSpPr>
            <a:spLocks noGrp="1" noRot="1" noMove="1" noResize="1" noEditPoints="1" noAdjustHandles="1" noChangeArrowheads="1" noChangeShapeType="1"/>
          </p:cNvSpPr>
          <p:nvPr userDrawn="1"/>
        </p:nvSpPr>
        <p:spPr>
          <a:xfrm>
            <a:off x="2967652" y="837660"/>
            <a:ext cx="439150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4">
            <a:extLst>
              <a:ext uri="{FF2B5EF4-FFF2-40B4-BE49-F238E27FC236}">
                <a16:creationId xmlns:a16="http://schemas.microsoft.com/office/drawing/2014/main" id="{6384E7AB-95CF-3870-72EE-80D1C6CB172C}"/>
              </a:ext>
            </a:extLst>
          </p:cNvPr>
          <p:cNvSpPr>
            <a:spLocks noGrp="1"/>
          </p:cNvSpPr>
          <p:nvPr>
            <p:ph type="body" sz="quarter" idx="11" hasCustomPrompt="1"/>
          </p:nvPr>
        </p:nvSpPr>
        <p:spPr>
          <a:xfrm>
            <a:off x="1332875" y="2758746"/>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7" name="Text Placeholder 4">
            <a:extLst>
              <a:ext uri="{FF2B5EF4-FFF2-40B4-BE49-F238E27FC236}">
                <a16:creationId xmlns:a16="http://schemas.microsoft.com/office/drawing/2014/main" id="{50792C23-1841-F349-D944-8E77CAED48FD}"/>
              </a:ext>
            </a:extLst>
          </p:cNvPr>
          <p:cNvSpPr>
            <a:spLocks noGrp="1"/>
          </p:cNvSpPr>
          <p:nvPr>
            <p:ph type="body" sz="quarter" idx="12" hasCustomPrompt="1"/>
          </p:nvPr>
        </p:nvSpPr>
        <p:spPr>
          <a:xfrm>
            <a:off x="1332356" y="3558751"/>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8" name="Text Placeholder 4">
            <a:extLst>
              <a:ext uri="{FF2B5EF4-FFF2-40B4-BE49-F238E27FC236}">
                <a16:creationId xmlns:a16="http://schemas.microsoft.com/office/drawing/2014/main" id="{7746234C-6D4D-7050-90E1-5A68C852394F}"/>
              </a:ext>
            </a:extLst>
          </p:cNvPr>
          <p:cNvSpPr>
            <a:spLocks noGrp="1"/>
          </p:cNvSpPr>
          <p:nvPr>
            <p:ph type="body" sz="quarter" idx="13" hasCustomPrompt="1"/>
          </p:nvPr>
        </p:nvSpPr>
        <p:spPr>
          <a:xfrm>
            <a:off x="1331837" y="4383470"/>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9" name="Text Placeholder 4">
            <a:extLst>
              <a:ext uri="{FF2B5EF4-FFF2-40B4-BE49-F238E27FC236}">
                <a16:creationId xmlns:a16="http://schemas.microsoft.com/office/drawing/2014/main" id="{DF9AB914-01CE-78D6-02EB-58EA39C5A159}"/>
              </a:ext>
            </a:extLst>
          </p:cNvPr>
          <p:cNvSpPr>
            <a:spLocks noGrp="1"/>
          </p:cNvSpPr>
          <p:nvPr>
            <p:ph type="body" sz="quarter" idx="14" hasCustomPrompt="1"/>
          </p:nvPr>
        </p:nvSpPr>
        <p:spPr>
          <a:xfrm>
            <a:off x="1332873" y="5195833"/>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Tree>
    <p:extLst>
      <p:ext uri="{BB962C8B-B14F-4D97-AF65-F5344CB8AC3E}">
        <p14:creationId xmlns:p14="http://schemas.microsoft.com/office/powerpoint/2010/main" val="358526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opic Name" preserve="1" userDrawn="1">
  <p:cSld name="Topic Name">
    <p:spTree>
      <p:nvGrpSpPr>
        <p:cNvPr id="1" name="Shape 54"/>
        <p:cNvGrpSpPr/>
        <p:nvPr/>
      </p:nvGrpSpPr>
      <p:grpSpPr>
        <a:xfrm>
          <a:off x="0" y="0"/>
          <a:ext cx="0" cy="0"/>
          <a:chOff x="0" y="0"/>
          <a:chExt cx="0" cy="0"/>
        </a:xfrm>
      </p:grpSpPr>
      <p:pic>
        <p:nvPicPr>
          <p:cNvPr id="55" name="Google Shape;55;p28"/>
          <p:cNvPicPr preferRelativeResize="0"/>
          <p:nvPr/>
        </p:nvPicPr>
        <p:blipFill>
          <a:blip r:embed="rId2"/>
          <a:srcRect/>
          <a:stretch/>
        </p:blipFill>
        <p:spPr>
          <a:xfrm>
            <a:off x="0" y="0"/>
            <a:ext cx="16255998" cy="9143999"/>
          </a:xfrm>
          <a:prstGeom prst="rect">
            <a:avLst/>
          </a:prstGeom>
          <a:noFill/>
          <a:ln>
            <a:noFill/>
          </a:ln>
        </p:spPr>
      </p:pic>
      <p:sp>
        <p:nvSpPr>
          <p:cNvPr id="3" name="Google Shape;57;p28">
            <a:extLst>
              <a:ext uri="{FF2B5EF4-FFF2-40B4-BE49-F238E27FC236}">
                <a16:creationId xmlns:a16="http://schemas.microsoft.com/office/drawing/2014/main" id="{B82D352B-96E6-AAAA-F1D6-C3BB62225E8B}"/>
              </a:ext>
            </a:extLst>
          </p:cNvPr>
          <p:cNvSpPr txBox="1">
            <a:spLocks noGrp="1"/>
          </p:cNvSpPr>
          <p:nvPr>
            <p:ph type="body" idx="10"/>
          </p:nvPr>
        </p:nvSpPr>
        <p:spPr>
          <a:xfrm>
            <a:off x="0" y="4114800"/>
            <a:ext cx="16256001"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None/>
              <a:defRPr sz="2800" b="1" i="0" u="none" strike="noStrike" cap="none">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357739730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B8547DCB-0B93-88B9-E345-AFD101D616BF}"/>
              </a:ext>
            </a:extLst>
          </p:cNvPr>
          <p:cNvSpPr>
            <a:spLocks noGrp="1"/>
          </p:cNvSpPr>
          <p:nvPr>
            <p:ph type="title"/>
          </p:nvPr>
        </p:nvSpPr>
        <p:spPr>
          <a:xfrm>
            <a:off x="1117600" y="487363"/>
            <a:ext cx="14020800" cy="1766887"/>
          </a:xfrm>
          <a:prstGeom prst="rect">
            <a:avLst/>
          </a:prstGeom>
        </p:spPr>
        <p:txBody>
          <a:bodyPr vert="horz" lIns="91440" tIns="45720" rIns="91440" bIns="45720" rtlCol="0" anchor="ctr">
            <a:normAutofit/>
          </a:bodyPr>
          <a:lstStyle/>
          <a:p>
            <a:pPr marL="0" lvl="0" indent="0">
              <a:lnSpc>
                <a:spcPct val="114000"/>
              </a:lnSpc>
              <a:spcBef>
                <a:spcPts val="0"/>
              </a:spcBef>
              <a:buFont typeface="Arial" panose="020B0604020202020204" pitchFamily="34" charset="0"/>
            </a:pPr>
            <a:endParaRPr lang="en-US"/>
          </a:p>
        </p:txBody>
      </p:sp>
      <p:sp>
        <p:nvSpPr>
          <p:cNvPr id="9" name="Text Placeholder 2">
            <a:extLst>
              <a:ext uri="{FF2B5EF4-FFF2-40B4-BE49-F238E27FC236}">
                <a16:creationId xmlns:a16="http://schemas.microsoft.com/office/drawing/2014/main" id="{4140D4C3-76A5-7AB4-F1FA-F4CE290D17B5}"/>
              </a:ext>
            </a:extLst>
          </p:cNvPr>
          <p:cNvSpPr>
            <a:spLocks noGrp="1"/>
          </p:cNvSpPr>
          <p:nvPr>
            <p:ph type="body" idx="1"/>
          </p:nvPr>
        </p:nvSpPr>
        <p:spPr>
          <a:xfrm>
            <a:off x="1117600" y="2433638"/>
            <a:ext cx="14020800" cy="5802312"/>
          </a:xfrm>
          <a:prstGeom prst="rect">
            <a:avLst/>
          </a:prstGeom>
        </p:spPr>
        <p:txBody>
          <a:bodyPr vert="horz" lIns="91440" tIns="45720" rIns="91440" bIns="45720" rtlCol="0">
            <a:normAutofit/>
          </a:bodyPr>
          <a:lstStyle/>
          <a:p>
            <a:pPr marL="0" lvl="0" indent="0">
              <a:lnSpc>
                <a:spcPct val="114000"/>
              </a:lnSpc>
              <a:buNone/>
            </a:pPr>
            <a:r>
              <a:rPr lang="en-GB"/>
              <a:t>Click to edit Master text styles</a:t>
            </a:r>
          </a:p>
          <a:p>
            <a:pPr lvl="1">
              <a:lnSpc>
                <a:spcPct val="114000"/>
              </a:lnSpc>
              <a:spcBef>
                <a:spcPts val="1000"/>
              </a:spcBef>
            </a:pPr>
            <a:r>
              <a:rPr lang="en-GB"/>
              <a:t>Second level</a:t>
            </a:r>
          </a:p>
          <a:p>
            <a:pPr lvl="2">
              <a:lnSpc>
                <a:spcPct val="114000"/>
              </a:lnSpc>
              <a:spcBef>
                <a:spcPts val="1000"/>
              </a:spcBef>
              <a:buSzPct val="100000"/>
              <a:buFont typeface="Courier New" panose="02070309020205020404" pitchFamily="49" charset="0"/>
              <a:buChar char="o"/>
            </a:pPr>
            <a:r>
              <a:rPr lang="en-GB"/>
              <a:t>Third level</a:t>
            </a:r>
          </a:p>
        </p:txBody>
      </p:sp>
      <p:pic>
        <p:nvPicPr>
          <p:cNvPr id="3" name="Picture 2" descr="A picture containing black, darkness&#10;&#10;Description automatically generated" hidden="1">
            <a:extLst>
              <a:ext uri="{FF2B5EF4-FFF2-40B4-BE49-F238E27FC236}">
                <a16:creationId xmlns:a16="http://schemas.microsoft.com/office/drawing/2014/main" id="{D0996812-ACEF-2708-D65E-97AE86E32B51}"/>
              </a:ext>
            </a:extLst>
          </p:cNvPr>
          <p:cNvPicPr>
            <a:picLocks noGrp="1" noRot="1" noChangeAspect="1" noMove="1" noResize="1" noEditPoints="1" noAdjustHandles="1" noChangeArrowheads="1" noChangeShapeType="1" noCrop="1"/>
          </p:cNvPicPr>
          <p:nvPr userDrawn="1"/>
        </p:nvPicPr>
        <p:blipFill>
          <a:blip r:embed="rId34">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4" name="Picture 3" descr="A picture containing screenshot, black" hidden="1">
            <a:extLst>
              <a:ext uri="{FF2B5EF4-FFF2-40B4-BE49-F238E27FC236}">
                <a16:creationId xmlns:a16="http://schemas.microsoft.com/office/drawing/2014/main" id="{712B286F-481C-B9B0-34AE-7EEBE053DE33}"/>
              </a:ext>
            </a:extLst>
          </p:cNvPr>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6" name="Picture 5" descr="A picture containing screenshot, black, darkness" hidden="1">
            <a:extLst>
              <a:ext uri="{FF2B5EF4-FFF2-40B4-BE49-F238E27FC236}">
                <a16:creationId xmlns:a16="http://schemas.microsoft.com/office/drawing/2014/main" id="{985A74AA-1EDE-C159-3D26-B856937B9D55}"/>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Tree>
    <p:extLst>
      <p:ext uri="{BB962C8B-B14F-4D97-AF65-F5344CB8AC3E}">
        <p14:creationId xmlns:p14="http://schemas.microsoft.com/office/powerpoint/2010/main" val="3368593342"/>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06" r:id="rId13"/>
    <p:sldLayoutId id="2147483707" r:id="rId14"/>
    <p:sldLayoutId id="2147483708"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 id="2147483709" r:id="rId32"/>
  </p:sldLayoutIdLst>
  <p:txStyles>
    <p:titleStyle>
      <a:lvl1pPr algn="l" defTabSz="914400" rtl="0" eaLnBrk="1" latinLnBrk="0" hangingPunct="1">
        <a:lnSpc>
          <a:spcPct val="114000"/>
        </a:lnSpc>
        <a:spcBef>
          <a:spcPct val="0"/>
        </a:spcBef>
        <a:buNone/>
        <a:defRPr lang="en-US"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5ACBF0"/>
          </p15:clr>
        </p15:guide>
        <p15:guide id="2" pos="5120" userDrawn="1">
          <p15:clr>
            <a:srgbClr val="000000"/>
          </p15:clr>
        </p15:guide>
        <p15:guide id="3" orient="horz" pos="2880" userDrawn="1">
          <p15:clr>
            <a:srgbClr val="000000"/>
          </p15:clr>
        </p15:guide>
        <p15:guide id="4" orient="horz" pos="5184" userDrawn="1">
          <p15:clr>
            <a:srgbClr val="5ACBF0"/>
          </p15:clr>
        </p15:guide>
        <p15:guide id="5" pos="1016" userDrawn="1">
          <p15:clr>
            <a:srgbClr val="5ACBF0"/>
          </p15:clr>
        </p15:guide>
        <p15:guide id="6" pos="512" userDrawn="1">
          <p15:clr>
            <a:srgbClr val="F26B43"/>
          </p15:clr>
        </p15:guide>
        <p15:guide id="7" pos="9224" userDrawn="1">
          <p15:clr>
            <a:srgbClr val="5ACBF0"/>
          </p15:clr>
        </p15:guide>
        <p15:guide id="8" pos="9728" userDrawn="1">
          <p15:clr>
            <a:srgbClr val="F26B43"/>
          </p15:clr>
        </p15:guide>
        <p15:guide id="9" orient="horz" pos="288" userDrawn="1">
          <p15:clr>
            <a:srgbClr val="F26B43"/>
          </p15:clr>
        </p15:guide>
        <p15:guide id="10" orient="horz" pos="5472" userDrawn="1">
          <p15:clr>
            <a:srgbClr val="F26B43"/>
          </p15:clr>
        </p15:guide>
        <p15:guide id="11" pos="8576" userDrawn="1">
          <p15:clr>
            <a:srgbClr val="5ACBF0"/>
          </p15:clr>
        </p15:guide>
        <p15:guide id="12" pos="8192" userDrawn="1">
          <p15:clr>
            <a:srgbClr val="5ACBF0"/>
          </p15:clr>
        </p15:guide>
        <p15:guide id="13" pos="1664" userDrawn="1">
          <p15:clr>
            <a:srgbClr val="5ACBF0"/>
          </p15:clr>
        </p15:guide>
        <p15:guide id="14" pos="204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List_of_airlines_of_the_United_States" TargetMode="Externa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List_of_the_busiest_airports_in_the_United_States" TargetMode="Externa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
          <p:cNvSpPr txBox="1">
            <a:spLocks noGrp="1"/>
          </p:cNvSpPr>
          <p:nvPr>
            <p:ph type="body" idx="10"/>
          </p:nvPr>
        </p:nvSpPr>
        <p:spPr/>
        <p:txBody>
          <a:bodyPr/>
          <a:lstStyle/>
          <a:p>
            <a:pPr lvl="0"/>
            <a:r>
              <a:rPr lang="en-US"/>
              <a:t>Data Science Capstone</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B4E8E6-FECD-E682-97AC-DF078AF7A0EF}"/>
              </a:ext>
            </a:extLst>
          </p:cNvPr>
          <p:cNvSpPr>
            <a:spLocks noGrp="1"/>
          </p:cNvSpPr>
          <p:nvPr>
            <p:ph type="body" idx="10"/>
          </p:nvPr>
        </p:nvSpPr>
        <p:spPr/>
        <p:txBody>
          <a:bodyPr/>
          <a:lstStyle/>
          <a:p>
            <a:r>
              <a:rPr lang="en-IN" sz="2200" b="1">
                <a:solidFill>
                  <a:schemeClr val="tx1">
                    <a:lumMod val="75000"/>
                    <a:lumOff val="25000"/>
                  </a:schemeClr>
                </a:solidFill>
                <a:effectLst/>
                <a:latin typeface="Open Sans" pitchFamily="2" charset="0"/>
                <a:ea typeface="Open Sans" pitchFamily="2" charset="0"/>
                <a:cs typeface="Open Sans" pitchFamily="2" charset="0"/>
              </a:rPr>
              <a:t>runways.xlsx</a:t>
            </a:r>
            <a:endParaRPr lang="en-IN" sz="2200" b="1">
              <a:solidFill>
                <a:schemeClr val="tx1">
                  <a:lumMod val="75000"/>
                  <a:lumOff val="25000"/>
                </a:schemeClr>
              </a:solidFill>
              <a:latin typeface="Open Sans" pitchFamily="2" charset="0"/>
              <a:ea typeface="Open Sans" pitchFamily="2" charset="0"/>
              <a:cs typeface="Open Sans" pitchFamily="2" charset="0"/>
            </a:endParaRPr>
          </a:p>
        </p:txBody>
      </p:sp>
      <p:sp>
        <p:nvSpPr>
          <p:cNvPr id="4" name="Title 1">
            <a:extLst>
              <a:ext uri="{FF2B5EF4-FFF2-40B4-BE49-F238E27FC236}">
                <a16:creationId xmlns:a16="http://schemas.microsoft.com/office/drawing/2014/main" id="{1C474B65-317B-DE20-7B14-C342F968CE68}"/>
              </a:ext>
            </a:extLst>
          </p:cNvPr>
          <p:cNvSpPr>
            <a:spLocks noGrp="1"/>
          </p:cNvSpPr>
          <p:nvPr>
            <p:ph type="title"/>
          </p:nvPr>
        </p:nvSpPr>
        <p:spPr/>
        <p:txBody>
          <a:bodyPr/>
          <a:lstStyle/>
          <a:p>
            <a:r>
              <a:rPr lang="en-US"/>
              <a:t>Dataset Snapshot</a:t>
            </a:r>
            <a:endParaRPr lang="en-IN"/>
          </a:p>
        </p:txBody>
      </p:sp>
      <p:pic>
        <p:nvPicPr>
          <p:cNvPr id="9" name="Picture 8">
            <a:extLst>
              <a:ext uri="{FF2B5EF4-FFF2-40B4-BE49-F238E27FC236}">
                <a16:creationId xmlns:a16="http://schemas.microsoft.com/office/drawing/2014/main" id="{C058F901-4283-394A-5695-3CC492BD3322}"/>
              </a:ext>
            </a:extLst>
          </p:cNvPr>
          <p:cNvPicPr>
            <a:picLocks noChangeAspect="1"/>
          </p:cNvPicPr>
          <p:nvPr/>
        </p:nvPicPr>
        <p:blipFill>
          <a:blip r:embed="rId3"/>
          <a:stretch>
            <a:fillRect/>
          </a:stretch>
        </p:blipFill>
        <p:spPr>
          <a:xfrm>
            <a:off x="2665412" y="2490787"/>
            <a:ext cx="10925175" cy="4162425"/>
          </a:xfrm>
          <a:prstGeom prst="rect">
            <a:avLst/>
          </a:prstGeom>
          <a:ln>
            <a:solidFill>
              <a:schemeClr val="tx1"/>
            </a:solidFill>
          </a:ln>
        </p:spPr>
      </p:pic>
      <p:sp>
        <p:nvSpPr>
          <p:cNvPr id="8" name="Brandline_LVC">
            <a:extLst>
              <a:ext uri="{FF2B5EF4-FFF2-40B4-BE49-F238E27FC236}">
                <a16:creationId xmlns:a16="http://schemas.microsoft.com/office/drawing/2014/main" id="{088AA17B-3B7F-5282-8674-CDBFC963F140}"/>
              </a:ext>
            </a:extLst>
          </p:cNvPr>
          <p:cNvSpPr/>
          <p:nvPr/>
        </p:nvSpPr>
        <p:spPr>
          <a:xfrm>
            <a:off x="6172200" y="816324"/>
            <a:ext cx="391326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222767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337CA5-75A9-6730-AFAD-12EFE93F0D5F}"/>
              </a:ext>
            </a:extLst>
          </p:cNvPr>
          <p:cNvSpPr>
            <a:spLocks noGrp="1"/>
          </p:cNvSpPr>
          <p:nvPr>
            <p:ph type="body" idx="10"/>
          </p:nvPr>
        </p:nvSpPr>
        <p:spPr/>
        <p:txBody>
          <a:bodyPr/>
          <a:lstStyle/>
          <a:p>
            <a:r>
              <a:rPr lang="en-IN" sz="2200" b="1">
                <a:solidFill>
                  <a:schemeClr val="tx1">
                    <a:lumMod val="75000"/>
                    <a:lumOff val="25000"/>
                  </a:schemeClr>
                </a:solidFill>
                <a:latin typeface="Open Sans" pitchFamily="2" charset="0"/>
                <a:ea typeface="Open Sans" pitchFamily="2" charset="0"/>
                <a:cs typeface="Open Sans" pitchFamily="2" charset="0"/>
              </a:rPr>
              <a:t>runway</a:t>
            </a:r>
            <a:r>
              <a:rPr lang="en-IN" sz="2200" b="1">
                <a:solidFill>
                  <a:schemeClr val="tx1">
                    <a:lumMod val="75000"/>
                    <a:lumOff val="25000"/>
                  </a:schemeClr>
                </a:solidFill>
                <a:effectLst/>
                <a:latin typeface="Open Sans" pitchFamily="2" charset="0"/>
                <a:ea typeface="Open Sans" pitchFamily="2" charset="0"/>
                <a:cs typeface="Open Sans" pitchFamily="2" charset="0"/>
              </a:rPr>
              <a:t>s.xlsx</a:t>
            </a:r>
            <a:endParaRPr lang="en-IN" sz="2200" b="1">
              <a:solidFill>
                <a:schemeClr val="tx1">
                  <a:lumMod val="75000"/>
                  <a:lumOff val="25000"/>
                </a:schemeClr>
              </a:solidFill>
              <a:latin typeface="Open Sans" pitchFamily="2" charset="0"/>
              <a:ea typeface="Open Sans" pitchFamily="2" charset="0"/>
              <a:cs typeface="Open Sans" pitchFamily="2" charset="0"/>
            </a:endParaRPr>
          </a:p>
        </p:txBody>
      </p:sp>
      <p:sp>
        <p:nvSpPr>
          <p:cNvPr id="4" name="Title 1">
            <a:extLst>
              <a:ext uri="{FF2B5EF4-FFF2-40B4-BE49-F238E27FC236}">
                <a16:creationId xmlns:a16="http://schemas.microsoft.com/office/drawing/2014/main" id="{AA91486B-2162-68EC-CAB7-4DD7F7D73D54}"/>
              </a:ext>
            </a:extLst>
          </p:cNvPr>
          <p:cNvSpPr>
            <a:spLocks noGrp="1"/>
          </p:cNvSpPr>
          <p:nvPr>
            <p:ph type="title"/>
          </p:nvPr>
        </p:nvSpPr>
        <p:spPr/>
        <p:txBody>
          <a:bodyPr/>
          <a:lstStyle/>
          <a:p>
            <a:r>
              <a:rPr lang="en-US"/>
              <a:t>Dataset Description</a:t>
            </a:r>
            <a:endParaRPr lang="en-IN"/>
          </a:p>
        </p:txBody>
      </p:sp>
      <p:graphicFrame>
        <p:nvGraphicFramePr>
          <p:cNvPr id="8" name="Table 8">
            <a:extLst>
              <a:ext uri="{FF2B5EF4-FFF2-40B4-BE49-F238E27FC236}">
                <a16:creationId xmlns:a16="http://schemas.microsoft.com/office/drawing/2014/main" id="{59186F05-7880-7AB7-6795-FD263732A473}"/>
              </a:ext>
            </a:extLst>
          </p:cNvPr>
          <p:cNvGraphicFramePr>
            <a:graphicFrameLocks noGrp="1"/>
          </p:cNvGraphicFramePr>
          <p:nvPr>
            <p:extLst>
              <p:ext uri="{D42A27DB-BD31-4B8C-83A1-F6EECF244321}">
                <p14:modId xmlns:p14="http://schemas.microsoft.com/office/powerpoint/2010/main" val="3983207181"/>
              </p:ext>
            </p:extLst>
          </p:nvPr>
        </p:nvGraphicFramePr>
        <p:xfrm>
          <a:off x="1849120" y="2246474"/>
          <a:ext cx="13147038" cy="5622464"/>
        </p:xfrm>
        <a:graphic>
          <a:graphicData uri="http://schemas.openxmlformats.org/drawingml/2006/table">
            <a:tbl>
              <a:tblPr firstRow="1" bandRow="1">
                <a:tableStyleId>{5C22544A-7EE6-4342-B048-85BDC9FD1C3A}</a:tableStyleId>
              </a:tblPr>
              <a:tblGrid>
                <a:gridCol w="3432782">
                  <a:extLst>
                    <a:ext uri="{9D8B030D-6E8A-4147-A177-3AD203B41FA5}">
                      <a16:colId xmlns:a16="http://schemas.microsoft.com/office/drawing/2014/main" val="2855683057"/>
                    </a:ext>
                  </a:extLst>
                </a:gridCol>
                <a:gridCol w="9714256">
                  <a:extLst>
                    <a:ext uri="{9D8B030D-6E8A-4147-A177-3AD203B41FA5}">
                      <a16:colId xmlns:a16="http://schemas.microsoft.com/office/drawing/2014/main" val="1901083441"/>
                    </a:ext>
                  </a:extLst>
                </a:gridCol>
              </a:tblGrid>
              <a:tr h="383353">
                <a:tc>
                  <a:txBody>
                    <a:bodyPr/>
                    <a:lstStyle/>
                    <a:p>
                      <a:pPr algn="ctr"/>
                      <a:r>
                        <a:rPr lang="en-US" sz="2000">
                          <a:solidFill>
                            <a:schemeClr val="bg1"/>
                          </a:solidFill>
                          <a:latin typeface="Open Sans" pitchFamily="2" charset="0"/>
                          <a:ea typeface="Open Sans" pitchFamily="2" charset="0"/>
                          <a:cs typeface="Open Sans" pitchFamily="2" charset="0"/>
                        </a:rPr>
                        <a:t>Variables</a:t>
                      </a:r>
                      <a:endParaRPr lang="en-IN" sz="2000">
                        <a:solidFill>
                          <a:schemeClr val="bg1"/>
                        </a:solidFill>
                        <a:latin typeface="Open Sans" pitchFamily="2" charset="0"/>
                        <a:ea typeface="Open Sans" pitchFamily="2" charset="0"/>
                        <a:cs typeface="Open Sans" pitchFamily="2" charset="0"/>
                      </a:endParaRPr>
                    </a:p>
                  </a:txBody>
                  <a:tcPr anchor="ctr"/>
                </a:tc>
                <a:tc>
                  <a:txBody>
                    <a:bodyPr/>
                    <a:lstStyle/>
                    <a:p>
                      <a:pPr algn="ctr"/>
                      <a:r>
                        <a:rPr lang="en-US" sz="2000">
                          <a:solidFill>
                            <a:schemeClr val="bg1"/>
                          </a:solidFill>
                          <a:latin typeface="Open Sans" pitchFamily="2" charset="0"/>
                          <a:ea typeface="Open Sans" pitchFamily="2" charset="0"/>
                          <a:cs typeface="Open Sans" pitchFamily="2" charset="0"/>
                        </a:rPr>
                        <a:t>Description</a:t>
                      </a:r>
                      <a:endParaRPr lang="en-IN" sz="2000">
                        <a:solidFill>
                          <a:schemeClr val="bg1"/>
                        </a:solidFill>
                        <a:latin typeface="Open Sans" pitchFamily="2" charset="0"/>
                        <a:ea typeface="Open Sans" pitchFamily="2" charset="0"/>
                        <a:cs typeface="Open Sans" pitchFamily="2" charset="0"/>
                      </a:endParaRPr>
                    </a:p>
                  </a:txBody>
                  <a:tcPr anchor="ctr"/>
                </a:tc>
                <a:extLst>
                  <a:ext uri="{0D108BD9-81ED-4DB2-BD59-A6C34878D82A}">
                    <a16:rowId xmlns:a16="http://schemas.microsoft.com/office/drawing/2014/main" val="1308201683"/>
                  </a:ext>
                </a:extLst>
              </a:tr>
              <a:tr h="932605">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id</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a:ea typeface="Open Sans"/>
                          <a:cs typeface="Open Sans"/>
                        </a:rPr>
                        <a:t>This shows the internal </a:t>
                      </a:r>
                      <a:r>
                        <a:rPr lang="en-US" sz="2000" b="0" i="1" u="none" strike="noStrike">
                          <a:solidFill>
                            <a:schemeClr val="tx1">
                              <a:lumMod val="75000"/>
                              <a:lumOff val="25000"/>
                            </a:schemeClr>
                          </a:solidFill>
                          <a:effectLst/>
                          <a:latin typeface="Open Sans"/>
                          <a:ea typeface="Open Sans"/>
                          <a:cs typeface="Open Sans"/>
                        </a:rPr>
                        <a:t>OurAirports </a:t>
                      </a:r>
                      <a:r>
                        <a:rPr lang="en-US" sz="2000" b="0" i="0" u="none" strike="noStrike">
                          <a:solidFill>
                            <a:schemeClr val="tx1">
                              <a:lumMod val="75000"/>
                              <a:lumOff val="25000"/>
                            </a:schemeClr>
                          </a:solidFill>
                          <a:effectLst/>
                          <a:latin typeface="Open Sans"/>
                          <a:ea typeface="Open Sans"/>
                          <a:cs typeface="Open Sans"/>
                        </a:rPr>
                        <a:t>integer identifier for the runway. This will </a:t>
                      </a:r>
                      <a:endParaRPr lang="en-US">
                        <a:latin typeface="Open Sans"/>
                        <a:ea typeface="Open Sans"/>
                        <a:cs typeface="Open Sans"/>
                      </a:endParaRPr>
                    </a:p>
                    <a:p>
                      <a:pPr lvl="0" algn="ctr">
                        <a:buNone/>
                      </a:pPr>
                      <a:r>
                        <a:rPr lang="en-US" sz="2000" b="0" i="0" u="none" strike="noStrike">
                          <a:solidFill>
                            <a:schemeClr val="tx1">
                              <a:lumMod val="75000"/>
                              <a:lumOff val="25000"/>
                            </a:schemeClr>
                          </a:solidFill>
                          <a:effectLst/>
                          <a:latin typeface="Open Sans"/>
                          <a:ea typeface="Open Sans"/>
                          <a:cs typeface="Open Sans"/>
                        </a:rPr>
                        <a:t>stay persistent even if the runway numbering changes.</a:t>
                      </a:r>
                    </a:p>
                  </a:txBody>
                  <a:tcPr marL="9525" marR="9525" marT="9525" marB="0" anchor="ctr"/>
                </a:tc>
                <a:extLst>
                  <a:ext uri="{0D108BD9-81ED-4DB2-BD59-A6C34878D82A}">
                    <a16:rowId xmlns:a16="http://schemas.microsoft.com/office/drawing/2014/main" val="3065089925"/>
                  </a:ext>
                </a:extLst>
              </a:tr>
              <a:tr h="892920">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airport_ref</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internal integer foreign key matching the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id </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column for the associated airport in </a:t>
                      </a:r>
                      <a:r>
                        <a:rPr lang="en-US" sz="2000" b="1" i="0" u="none" strike="noStrike">
                          <a:solidFill>
                            <a:schemeClr val="tx1">
                              <a:lumMod val="75000"/>
                              <a:lumOff val="25000"/>
                            </a:schemeClr>
                          </a:solidFill>
                          <a:effectLst/>
                          <a:latin typeface="Open Sans" pitchFamily="2" charset="0"/>
                          <a:ea typeface="Open Sans" pitchFamily="2" charset="0"/>
                          <a:cs typeface="Open Sans" pitchFamily="2" charset="0"/>
                        </a:rPr>
                        <a:t>airports.csv</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 Here,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airport_ident </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is a better alternative.</a:t>
                      </a:r>
                    </a:p>
                  </a:txBody>
                  <a:tcPr marL="9525" marR="9525" marT="9525" marB="0" anchor="ctr"/>
                </a:tc>
                <a:extLst>
                  <a:ext uri="{0D108BD9-81ED-4DB2-BD59-A6C34878D82A}">
                    <a16:rowId xmlns:a16="http://schemas.microsoft.com/office/drawing/2014/main" val="3583229994"/>
                  </a:ext>
                </a:extLst>
              </a:tr>
              <a:tr h="912762">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airport_ident</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externally-visible string foreign key matching the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ident </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column for the associated airport in </a:t>
                      </a:r>
                      <a:r>
                        <a:rPr lang="en-US" sz="2000" b="1" i="0" u="none" strike="noStrike">
                          <a:solidFill>
                            <a:schemeClr val="tx1">
                              <a:lumMod val="75000"/>
                              <a:lumOff val="25000"/>
                            </a:schemeClr>
                          </a:solidFill>
                          <a:effectLst/>
                          <a:latin typeface="Open Sans" pitchFamily="2" charset="0"/>
                          <a:ea typeface="Open Sans" pitchFamily="2" charset="0"/>
                          <a:cs typeface="Open Sans" pitchFamily="2" charset="0"/>
                        </a:rPr>
                        <a:t>airports.csv</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a:t>
                      </a:r>
                    </a:p>
                  </a:txBody>
                  <a:tcPr marL="9525" marR="9525" marT="9525" marB="0" anchor="ctr"/>
                </a:tc>
                <a:extLst>
                  <a:ext uri="{0D108BD9-81ED-4DB2-BD59-A6C34878D82A}">
                    <a16:rowId xmlns:a16="http://schemas.microsoft.com/office/drawing/2014/main" val="2782902507"/>
                  </a:ext>
                </a:extLst>
              </a:tr>
              <a:tr h="694493">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length_ft</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length of the full runway surface (including displaced thresholds and overrun areas) in feet.</a:t>
                      </a:r>
                    </a:p>
                  </a:txBody>
                  <a:tcPr marL="9525" marR="9525" marT="9525" marB="0" anchor="ctr"/>
                </a:tc>
                <a:extLst>
                  <a:ext uri="{0D108BD9-81ED-4DB2-BD59-A6C34878D82A}">
                    <a16:rowId xmlns:a16="http://schemas.microsoft.com/office/drawing/2014/main" val="1254147294"/>
                  </a:ext>
                </a:extLst>
              </a:tr>
              <a:tr h="416696">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width_ft</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width of the runway surface in feet.</a:t>
                      </a:r>
                    </a:p>
                  </a:txBody>
                  <a:tcPr marL="9525" marR="9525" marT="9525" marB="0" anchor="ctr"/>
                </a:tc>
                <a:extLst>
                  <a:ext uri="{0D108BD9-81ED-4DB2-BD59-A6C34878D82A}">
                    <a16:rowId xmlns:a16="http://schemas.microsoft.com/office/drawing/2014/main" val="3708150533"/>
                  </a:ext>
                </a:extLst>
              </a:tr>
              <a:tr h="1376748">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surface</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a:ea typeface="Open Sans"/>
                          <a:cs typeface="Open Sans"/>
                        </a:rPr>
                        <a:t>This shows the code for the runway surface type. This is not a controlled vocabulary yet, but it will be soon (probably).</a:t>
                      </a:r>
                      <a:endParaRPr lang="en-US">
                        <a:solidFill>
                          <a:schemeClr val="tx1">
                            <a:lumMod val="75000"/>
                            <a:lumOff val="25000"/>
                          </a:schemeClr>
                        </a:solidFill>
                      </a:endParaRPr>
                    </a:p>
                    <a:p>
                      <a:pPr lvl="0" algn="ctr">
                        <a:buNone/>
                      </a:pPr>
                      <a:r>
                        <a:rPr lang="en-US" sz="2000" b="0" i="0" u="none" strike="noStrike">
                          <a:solidFill>
                            <a:schemeClr val="tx1">
                              <a:lumMod val="75000"/>
                              <a:lumOff val="25000"/>
                            </a:schemeClr>
                          </a:solidFill>
                          <a:effectLst/>
                          <a:latin typeface="Open Sans"/>
                          <a:ea typeface="Open Sans"/>
                          <a:cs typeface="Open Sans"/>
                        </a:rPr>
                        <a:t>Some common values include </a:t>
                      </a:r>
                      <a:r>
                        <a:rPr lang="en-US" sz="2000" b="0" i="1" u="none" strike="noStrike">
                          <a:solidFill>
                            <a:schemeClr val="tx1">
                              <a:lumMod val="75000"/>
                              <a:lumOff val="25000"/>
                            </a:schemeClr>
                          </a:solidFill>
                          <a:effectLst/>
                          <a:latin typeface="Open Sans"/>
                          <a:ea typeface="Open Sans"/>
                          <a:cs typeface="Open Sans"/>
                        </a:rPr>
                        <a:t>ASP</a:t>
                      </a:r>
                      <a:r>
                        <a:rPr lang="en-US" sz="2000" b="0" i="0" u="none" strike="noStrike">
                          <a:solidFill>
                            <a:schemeClr val="tx1">
                              <a:lumMod val="75000"/>
                              <a:lumOff val="25000"/>
                            </a:schemeClr>
                          </a:solidFill>
                          <a:effectLst/>
                          <a:latin typeface="Open Sans"/>
                          <a:ea typeface="Open Sans"/>
                          <a:cs typeface="Open Sans"/>
                        </a:rPr>
                        <a:t> (asphalt), </a:t>
                      </a:r>
                      <a:r>
                        <a:rPr lang="en-US" sz="2000" b="0" i="1" u="none" strike="noStrike">
                          <a:solidFill>
                            <a:schemeClr val="tx1">
                              <a:lumMod val="75000"/>
                              <a:lumOff val="25000"/>
                            </a:schemeClr>
                          </a:solidFill>
                          <a:effectLst/>
                          <a:latin typeface="Open Sans"/>
                          <a:ea typeface="Open Sans"/>
                          <a:cs typeface="Open Sans"/>
                        </a:rPr>
                        <a:t>TURF</a:t>
                      </a:r>
                      <a:r>
                        <a:rPr lang="en-US" sz="2000" b="0" i="0" u="none" strike="noStrike">
                          <a:solidFill>
                            <a:schemeClr val="tx1">
                              <a:lumMod val="75000"/>
                              <a:lumOff val="25000"/>
                            </a:schemeClr>
                          </a:solidFill>
                          <a:effectLst/>
                          <a:latin typeface="Open Sans"/>
                          <a:ea typeface="Open Sans"/>
                          <a:cs typeface="Open Sans"/>
                        </a:rPr>
                        <a:t> (turf), </a:t>
                      </a:r>
                      <a:r>
                        <a:rPr lang="en-US" sz="2000" b="0" i="1" u="none" strike="noStrike">
                          <a:solidFill>
                            <a:schemeClr val="tx1">
                              <a:lumMod val="75000"/>
                              <a:lumOff val="25000"/>
                            </a:schemeClr>
                          </a:solidFill>
                          <a:effectLst/>
                          <a:latin typeface="Open Sans"/>
                          <a:ea typeface="Open Sans"/>
                          <a:cs typeface="Open Sans"/>
                        </a:rPr>
                        <a:t>CON</a:t>
                      </a:r>
                      <a:r>
                        <a:rPr lang="en-US" sz="2000" b="0" i="0" u="none" strike="noStrike">
                          <a:solidFill>
                            <a:schemeClr val="tx1">
                              <a:lumMod val="75000"/>
                              <a:lumOff val="25000"/>
                            </a:schemeClr>
                          </a:solidFill>
                          <a:effectLst/>
                          <a:latin typeface="Open Sans"/>
                          <a:ea typeface="Open Sans"/>
                          <a:cs typeface="Open Sans"/>
                        </a:rPr>
                        <a:t> (concrete), </a:t>
                      </a:r>
                      <a:r>
                        <a:rPr lang="en-US" sz="2000" b="0" i="1" u="none" strike="noStrike">
                          <a:solidFill>
                            <a:schemeClr val="tx1">
                              <a:lumMod val="75000"/>
                              <a:lumOff val="25000"/>
                            </a:schemeClr>
                          </a:solidFill>
                          <a:effectLst/>
                          <a:latin typeface="Open Sans"/>
                          <a:ea typeface="Open Sans"/>
                          <a:cs typeface="Open Sans"/>
                        </a:rPr>
                        <a:t>GRS</a:t>
                      </a:r>
                      <a:r>
                        <a:rPr lang="en-US" sz="2000" b="0" i="0" u="none" strike="noStrike">
                          <a:solidFill>
                            <a:schemeClr val="tx1">
                              <a:lumMod val="75000"/>
                              <a:lumOff val="25000"/>
                            </a:schemeClr>
                          </a:solidFill>
                          <a:effectLst/>
                          <a:latin typeface="Open Sans"/>
                          <a:ea typeface="Open Sans"/>
                          <a:cs typeface="Open Sans"/>
                        </a:rPr>
                        <a:t> (grass), </a:t>
                      </a:r>
                      <a:r>
                        <a:rPr lang="en-US" sz="2000" b="0" i="1" u="none" strike="noStrike">
                          <a:solidFill>
                            <a:schemeClr val="tx1">
                              <a:lumMod val="75000"/>
                              <a:lumOff val="25000"/>
                            </a:schemeClr>
                          </a:solidFill>
                          <a:effectLst/>
                          <a:latin typeface="Open Sans"/>
                          <a:ea typeface="Open Sans"/>
                          <a:cs typeface="Open Sans"/>
                        </a:rPr>
                        <a:t>GRE</a:t>
                      </a:r>
                      <a:r>
                        <a:rPr lang="en-US" sz="2000" b="0" i="0" u="none" strike="noStrike">
                          <a:solidFill>
                            <a:schemeClr val="tx1">
                              <a:lumMod val="75000"/>
                              <a:lumOff val="25000"/>
                            </a:schemeClr>
                          </a:solidFill>
                          <a:effectLst/>
                          <a:latin typeface="Open Sans"/>
                          <a:ea typeface="Open Sans"/>
                          <a:cs typeface="Open Sans"/>
                        </a:rPr>
                        <a:t> (gravel), </a:t>
                      </a:r>
                      <a:r>
                        <a:rPr lang="en-US" sz="2000" b="0" i="1" u="none" strike="noStrike">
                          <a:solidFill>
                            <a:schemeClr val="tx1">
                              <a:lumMod val="75000"/>
                              <a:lumOff val="25000"/>
                            </a:schemeClr>
                          </a:solidFill>
                          <a:effectLst/>
                          <a:latin typeface="Open Sans"/>
                          <a:ea typeface="Open Sans"/>
                          <a:cs typeface="Open Sans"/>
                        </a:rPr>
                        <a:t>WATER</a:t>
                      </a:r>
                      <a:r>
                        <a:rPr lang="en-US" sz="2000" b="0" i="0" u="none" strike="noStrike">
                          <a:solidFill>
                            <a:schemeClr val="tx1">
                              <a:lumMod val="75000"/>
                              <a:lumOff val="25000"/>
                            </a:schemeClr>
                          </a:solidFill>
                          <a:effectLst/>
                          <a:latin typeface="Open Sans"/>
                          <a:ea typeface="Open Sans"/>
                          <a:cs typeface="Open Sans"/>
                        </a:rPr>
                        <a:t> (water), and </a:t>
                      </a:r>
                      <a:r>
                        <a:rPr lang="en-US" sz="2000" b="0" i="1" u="none" strike="noStrike">
                          <a:solidFill>
                            <a:schemeClr val="tx1">
                              <a:lumMod val="75000"/>
                              <a:lumOff val="25000"/>
                            </a:schemeClr>
                          </a:solidFill>
                          <a:effectLst/>
                          <a:latin typeface="Open Sans"/>
                          <a:ea typeface="Open Sans"/>
                          <a:cs typeface="Open Sans"/>
                        </a:rPr>
                        <a:t>UNK</a:t>
                      </a:r>
                      <a:r>
                        <a:rPr lang="en-US" sz="2000" b="0" i="0" u="none" strike="noStrike">
                          <a:solidFill>
                            <a:schemeClr val="tx1">
                              <a:lumMod val="75000"/>
                              <a:lumOff val="25000"/>
                            </a:schemeClr>
                          </a:solidFill>
                          <a:effectLst/>
                          <a:latin typeface="Open Sans"/>
                          <a:ea typeface="Open Sans"/>
                          <a:cs typeface="Open Sans"/>
                        </a:rPr>
                        <a:t> (unknown).</a:t>
                      </a:r>
                    </a:p>
                  </a:txBody>
                  <a:tcPr marL="9525" marR="9525" marT="9525" marB="0" anchor="ctr"/>
                </a:tc>
                <a:extLst>
                  <a:ext uri="{0D108BD9-81ED-4DB2-BD59-A6C34878D82A}">
                    <a16:rowId xmlns:a16="http://schemas.microsoft.com/office/drawing/2014/main" val="3709673637"/>
                  </a:ext>
                </a:extLst>
              </a:tr>
            </a:tbl>
          </a:graphicData>
        </a:graphic>
      </p:graphicFrame>
      <p:sp>
        <p:nvSpPr>
          <p:cNvPr id="9" name="Brandline_LVC">
            <a:extLst>
              <a:ext uri="{FF2B5EF4-FFF2-40B4-BE49-F238E27FC236}">
                <a16:creationId xmlns:a16="http://schemas.microsoft.com/office/drawing/2014/main" id="{5490528A-1EEE-4B51-47BB-5979B05F2C16}"/>
              </a:ext>
            </a:extLst>
          </p:cNvPr>
          <p:cNvSpPr/>
          <p:nvPr/>
        </p:nvSpPr>
        <p:spPr>
          <a:xfrm>
            <a:off x="5930900" y="816324"/>
            <a:ext cx="440142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642600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878C3B-8CFC-1ADF-42E9-5F274A20910B}"/>
              </a:ext>
            </a:extLst>
          </p:cNvPr>
          <p:cNvSpPr>
            <a:spLocks noGrp="1"/>
          </p:cNvSpPr>
          <p:nvPr>
            <p:ph type="body" idx="10"/>
          </p:nvPr>
        </p:nvSpPr>
        <p:spPr/>
        <p:txBody>
          <a:bodyPr/>
          <a:lstStyle/>
          <a:p>
            <a:r>
              <a:rPr lang="en-IN" sz="2200" b="1">
                <a:solidFill>
                  <a:schemeClr val="tx1">
                    <a:lumMod val="75000"/>
                    <a:lumOff val="25000"/>
                  </a:schemeClr>
                </a:solidFill>
                <a:latin typeface="Open Sans" pitchFamily="2" charset="0"/>
                <a:ea typeface="Open Sans" pitchFamily="2" charset="0"/>
                <a:cs typeface="Open Sans" pitchFamily="2" charset="0"/>
              </a:rPr>
              <a:t>runway</a:t>
            </a:r>
            <a:r>
              <a:rPr lang="en-IN" sz="2200" b="1">
                <a:solidFill>
                  <a:schemeClr val="tx1">
                    <a:lumMod val="75000"/>
                    <a:lumOff val="25000"/>
                  </a:schemeClr>
                </a:solidFill>
                <a:effectLst/>
                <a:latin typeface="Open Sans" pitchFamily="2" charset="0"/>
                <a:ea typeface="Open Sans" pitchFamily="2" charset="0"/>
                <a:cs typeface="Open Sans" pitchFamily="2" charset="0"/>
              </a:rPr>
              <a:t>s.xlsx</a:t>
            </a:r>
            <a:endParaRPr lang="en-IN" sz="2200" b="1">
              <a:solidFill>
                <a:schemeClr val="tx1">
                  <a:lumMod val="75000"/>
                  <a:lumOff val="25000"/>
                </a:schemeClr>
              </a:solidFill>
              <a:latin typeface="Open Sans" pitchFamily="2" charset="0"/>
              <a:ea typeface="Open Sans" pitchFamily="2" charset="0"/>
              <a:cs typeface="Open Sans" pitchFamily="2" charset="0"/>
            </a:endParaRPr>
          </a:p>
        </p:txBody>
      </p:sp>
      <p:sp>
        <p:nvSpPr>
          <p:cNvPr id="4" name="Title 1">
            <a:extLst>
              <a:ext uri="{FF2B5EF4-FFF2-40B4-BE49-F238E27FC236}">
                <a16:creationId xmlns:a16="http://schemas.microsoft.com/office/drawing/2014/main" id="{67C3DB34-F563-EAD5-4B75-7C33F26E2CB3}"/>
              </a:ext>
            </a:extLst>
          </p:cNvPr>
          <p:cNvSpPr>
            <a:spLocks noGrp="1"/>
          </p:cNvSpPr>
          <p:nvPr>
            <p:ph type="title"/>
          </p:nvPr>
        </p:nvSpPr>
        <p:spPr/>
        <p:txBody>
          <a:bodyPr/>
          <a:lstStyle/>
          <a:p>
            <a:r>
              <a:rPr lang="en-US"/>
              <a:t>Dataset Description</a:t>
            </a:r>
            <a:endParaRPr lang="en-IN"/>
          </a:p>
        </p:txBody>
      </p:sp>
      <p:graphicFrame>
        <p:nvGraphicFramePr>
          <p:cNvPr id="7" name="Table 7">
            <a:extLst>
              <a:ext uri="{FF2B5EF4-FFF2-40B4-BE49-F238E27FC236}">
                <a16:creationId xmlns:a16="http://schemas.microsoft.com/office/drawing/2014/main" id="{DFEA8197-CD96-CA68-8080-8B6FE66971D9}"/>
              </a:ext>
            </a:extLst>
          </p:cNvPr>
          <p:cNvGraphicFramePr>
            <a:graphicFrameLocks noGrp="1"/>
          </p:cNvGraphicFramePr>
          <p:nvPr>
            <p:extLst>
              <p:ext uri="{D42A27DB-BD31-4B8C-83A1-F6EECF244321}">
                <p14:modId xmlns:p14="http://schemas.microsoft.com/office/powerpoint/2010/main" val="220011038"/>
              </p:ext>
            </p:extLst>
          </p:nvPr>
        </p:nvGraphicFramePr>
        <p:xfrm>
          <a:off x="2007755" y="2238146"/>
          <a:ext cx="12286825" cy="5426531"/>
        </p:xfrm>
        <a:graphic>
          <a:graphicData uri="http://schemas.openxmlformats.org/drawingml/2006/table">
            <a:tbl>
              <a:tblPr firstRow="1" bandRow="1">
                <a:tableStyleId>{5C22544A-7EE6-4342-B048-85BDC9FD1C3A}</a:tableStyleId>
              </a:tblPr>
              <a:tblGrid>
                <a:gridCol w="3829636">
                  <a:extLst>
                    <a:ext uri="{9D8B030D-6E8A-4147-A177-3AD203B41FA5}">
                      <a16:colId xmlns:a16="http://schemas.microsoft.com/office/drawing/2014/main" val="2268364346"/>
                    </a:ext>
                  </a:extLst>
                </a:gridCol>
                <a:gridCol w="8457189">
                  <a:extLst>
                    <a:ext uri="{9D8B030D-6E8A-4147-A177-3AD203B41FA5}">
                      <a16:colId xmlns:a16="http://schemas.microsoft.com/office/drawing/2014/main" val="1584889808"/>
                    </a:ext>
                  </a:extLst>
                </a:gridCol>
              </a:tblGrid>
              <a:tr h="473787">
                <a:tc>
                  <a:txBody>
                    <a:bodyPr/>
                    <a:lstStyle/>
                    <a:p>
                      <a:pPr algn="ctr"/>
                      <a:r>
                        <a:rPr lang="en-US" sz="2000">
                          <a:solidFill>
                            <a:schemeClr val="bg1"/>
                          </a:solidFill>
                          <a:latin typeface="Open Sans" pitchFamily="2" charset="0"/>
                          <a:ea typeface="Open Sans" pitchFamily="2" charset="0"/>
                          <a:cs typeface="Open Sans" pitchFamily="2" charset="0"/>
                        </a:rPr>
                        <a:t>Variables</a:t>
                      </a:r>
                      <a:endParaRPr lang="en-IN" sz="2000">
                        <a:solidFill>
                          <a:schemeClr val="bg1"/>
                        </a:solidFill>
                        <a:latin typeface="Open Sans" pitchFamily="2" charset="0"/>
                        <a:ea typeface="Open Sans" pitchFamily="2" charset="0"/>
                        <a:cs typeface="Open Sans" pitchFamily="2" charset="0"/>
                      </a:endParaRPr>
                    </a:p>
                  </a:txBody>
                  <a:tcPr anchor="ctr"/>
                </a:tc>
                <a:tc>
                  <a:txBody>
                    <a:bodyPr/>
                    <a:lstStyle/>
                    <a:p>
                      <a:pPr algn="ctr"/>
                      <a:r>
                        <a:rPr lang="en-US" sz="2000">
                          <a:solidFill>
                            <a:schemeClr val="bg1"/>
                          </a:solidFill>
                          <a:latin typeface="Open Sans" pitchFamily="2" charset="0"/>
                          <a:ea typeface="Open Sans" pitchFamily="2" charset="0"/>
                          <a:cs typeface="Open Sans" pitchFamily="2" charset="0"/>
                        </a:rPr>
                        <a:t>Description</a:t>
                      </a:r>
                      <a:endParaRPr lang="en-IN" sz="2000">
                        <a:solidFill>
                          <a:schemeClr val="bg1"/>
                        </a:solidFill>
                        <a:latin typeface="Open Sans" pitchFamily="2" charset="0"/>
                        <a:ea typeface="Open Sans" pitchFamily="2" charset="0"/>
                        <a:cs typeface="Open Sans" pitchFamily="2" charset="0"/>
                      </a:endParaRPr>
                    </a:p>
                  </a:txBody>
                  <a:tcPr anchor="ctr"/>
                </a:tc>
                <a:extLst>
                  <a:ext uri="{0D108BD9-81ED-4DB2-BD59-A6C34878D82A}">
                    <a16:rowId xmlns:a16="http://schemas.microsoft.com/office/drawing/2014/main" val="1760472070"/>
                  </a:ext>
                </a:extLst>
              </a:tr>
              <a:tr h="1104744">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lighted</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1 </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if the surface is lit at night and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0 </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if not. Note that this is inconsistent with </a:t>
                      </a:r>
                      <a:r>
                        <a:rPr lang="en-US" sz="2000" b="1" i="0" u="none" strike="noStrike">
                          <a:solidFill>
                            <a:schemeClr val="tx1">
                              <a:lumMod val="75000"/>
                              <a:lumOff val="25000"/>
                            </a:schemeClr>
                          </a:solidFill>
                          <a:effectLst/>
                          <a:latin typeface="Open Sans" pitchFamily="2" charset="0"/>
                          <a:ea typeface="Open Sans" pitchFamily="2" charset="0"/>
                          <a:cs typeface="Open Sans" pitchFamily="2" charset="0"/>
                        </a:rPr>
                        <a:t>airports.csv</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 which uses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yes</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 and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no</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 instead.)</a:t>
                      </a:r>
                    </a:p>
                  </a:txBody>
                  <a:tcPr marL="9525" marR="9525" marT="9525" marB="0" anchor="ctr"/>
                </a:tc>
                <a:extLst>
                  <a:ext uri="{0D108BD9-81ED-4DB2-BD59-A6C34878D82A}">
                    <a16:rowId xmlns:a16="http://schemas.microsoft.com/office/drawing/2014/main" val="4186102272"/>
                  </a:ext>
                </a:extLst>
              </a:tr>
              <a:tr h="443416">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closed</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1</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 if the runway surface is currently closed and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0</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 if not.</a:t>
                      </a:r>
                    </a:p>
                  </a:txBody>
                  <a:tcPr marL="9525" marR="9525" marT="9525" marB="0" anchor="ctr"/>
                </a:tc>
                <a:extLst>
                  <a:ext uri="{0D108BD9-81ED-4DB2-BD59-A6C34878D82A}">
                    <a16:rowId xmlns:a16="http://schemas.microsoft.com/office/drawing/2014/main" val="1388767886"/>
                  </a:ext>
                </a:extLst>
              </a:tr>
              <a:tr h="443416">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le_ident</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identifier for the low-numbered end of the runway.</a:t>
                      </a:r>
                    </a:p>
                  </a:txBody>
                  <a:tcPr marL="9525" marR="9525" marT="9525" marB="0" anchor="ctr"/>
                </a:tc>
                <a:extLst>
                  <a:ext uri="{0D108BD9-81ED-4DB2-BD59-A6C34878D82A}">
                    <a16:rowId xmlns:a16="http://schemas.microsoft.com/office/drawing/2014/main" val="904143932"/>
                  </a:ext>
                </a:extLst>
              </a:tr>
              <a:tr h="740292">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le_latitude_deg</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latitude of the center of the low-numbered end of the runway in decimal degrees (north is positive) if available.</a:t>
                      </a:r>
                    </a:p>
                  </a:txBody>
                  <a:tcPr marL="9525" marR="9525" marT="9525" marB="0" anchor="ctr"/>
                </a:tc>
                <a:extLst>
                  <a:ext uri="{0D108BD9-81ED-4DB2-BD59-A6C34878D82A}">
                    <a16:rowId xmlns:a16="http://schemas.microsoft.com/office/drawing/2014/main" val="340658338"/>
                  </a:ext>
                </a:extLst>
              </a:tr>
              <a:tr h="740292">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le_longitude_deg</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a:ea typeface="Open Sans"/>
                          <a:cs typeface="Open Sans"/>
                        </a:rPr>
                        <a:t>This shows the longitude of the center of the low-numbered end of the runway in decimal degrees (east is positive) if available.</a:t>
                      </a:r>
                    </a:p>
                  </a:txBody>
                  <a:tcPr marL="9525" marR="9525" marT="9525" marB="0" anchor="ctr"/>
                </a:tc>
                <a:extLst>
                  <a:ext uri="{0D108BD9-81ED-4DB2-BD59-A6C34878D82A}">
                    <a16:rowId xmlns:a16="http://schemas.microsoft.com/office/drawing/2014/main" val="2268688186"/>
                  </a:ext>
                </a:extLst>
              </a:tr>
              <a:tr h="740292">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le_elevation_ft</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elevation above MSL of the low-numbered end of the runway in feet.</a:t>
                      </a:r>
                    </a:p>
                  </a:txBody>
                  <a:tcPr marL="9525" marR="9525" marT="9525" marB="0" anchor="ctr"/>
                </a:tc>
                <a:extLst>
                  <a:ext uri="{0D108BD9-81ED-4DB2-BD59-A6C34878D82A}">
                    <a16:rowId xmlns:a16="http://schemas.microsoft.com/office/drawing/2014/main" val="2681058591"/>
                  </a:ext>
                </a:extLst>
              </a:tr>
              <a:tr h="740292">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le_heading_degT</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a:ea typeface="Open Sans"/>
                          <a:cs typeface="Open Sans"/>
                        </a:rPr>
                        <a:t>This shows the heading of the low-numbered end of the runway in degrees true (non-magnetic).</a:t>
                      </a:r>
                    </a:p>
                  </a:txBody>
                  <a:tcPr marL="9525" marR="9525" marT="9525" marB="0" anchor="ctr"/>
                </a:tc>
                <a:extLst>
                  <a:ext uri="{0D108BD9-81ED-4DB2-BD59-A6C34878D82A}">
                    <a16:rowId xmlns:a16="http://schemas.microsoft.com/office/drawing/2014/main" val="3404904683"/>
                  </a:ext>
                </a:extLst>
              </a:tr>
            </a:tbl>
          </a:graphicData>
        </a:graphic>
      </p:graphicFrame>
      <p:sp>
        <p:nvSpPr>
          <p:cNvPr id="9" name="Brandline_LVC">
            <a:extLst>
              <a:ext uri="{FF2B5EF4-FFF2-40B4-BE49-F238E27FC236}">
                <a16:creationId xmlns:a16="http://schemas.microsoft.com/office/drawing/2014/main" id="{5D5A1119-BC6A-744E-2B46-34E5409B8C5C}"/>
              </a:ext>
            </a:extLst>
          </p:cNvPr>
          <p:cNvSpPr/>
          <p:nvPr/>
        </p:nvSpPr>
        <p:spPr>
          <a:xfrm>
            <a:off x="5930900" y="816324"/>
            <a:ext cx="440142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207904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E1CA624-FBC6-8FA8-4A31-A7D985F38098}"/>
              </a:ext>
            </a:extLst>
          </p:cNvPr>
          <p:cNvGraphicFramePr>
            <a:graphicFrameLocks noGrp="1"/>
          </p:cNvGraphicFramePr>
          <p:nvPr>
            <p:extLst>
              <p:ext uri="{D42A27DB-BD31-4B8C-83A1-F6EECF244321}">
                <p14:modId xmlns:p14="http://schemas.microsoft.com/office/powerpoint/2010/main" val="4087138175"/>
              </p:ext>
            </p:extLst>
          </p:nvPr>
        </p:nvGraphicFramePr>
        <p:xfrm>
          <a:off x="1811329" y="2246474"/>
          <a:ext cx="12819134" cy="5933974"/>
        </p:xfrm>
        <a:graphic>
          <a:graphicData uri="http://schemas.openxmlformats.org/drawingml/2006/table">
            <a:tbl>
              <a:tblPr firstRow="1" bandRow="1">
                <a:tableStyleId>{5C22544A-7EE6-4342-B048-85BDC9FD1C3A}</a:tableStyleId>
              </a:tblPr>
              <a:tblGrid>
                <a:gridCol w="4914922">
                  <a:extLst>
                    <a:ext uri="{9D8B030D-6E8A-4147-A177-3AD203B41FA5}">
                      <a16:colId xmlns:a16="http://schemas.microsoft.com/office/drawing/2014/main" val="102383408"/>
                    </a:ext>
                  </a:extLst>
                </a:gridCol>
                <a:gridCol w="7904212">
                  <a:extLst>
                    <a:ext uri="{9D8B030D-6E8A-4147-A177-3AD203B41FA5}">
                      <a16:colId xmlns:a16="http://schemas.microsoft.com/office/drawing/2014/main" val="502364965"/>
                    </a:ext>
                  </a:extLst>
                </a:gridCol>
              </a:tblGrid>
              <a:tr h="460703">
                <a:tc>
                  <a:txBody>
                    <a:bodyPr/>
                    <a:lstStyle/>
                    <a:p>
                      <a:pPr algn="ctr"/>
                      <a:r>
                        <a:rPr lang="en-US" sz="2000">
                          <a:solidFill>
                            <a:schemeClr val="bg1"/>
                          </a:solidFill>
                          <a:latin typeface="Open Sans" pitchFamily="2" charset="0"/>
                          <a:ea typeface="Open Sans" pitchFamily="2" charset="0"/>
                          <a:cs typeface="Open Sans" pitchFamily="2" charset="0"/>
                        </a:rPr>
                        <a:t>Variables</a:t>
                      </a:r>
                      <a:endParaRPr lang="en-IN" sz="2000">
                        <a:solidFill>
                          <a:schemeClr val="bg1"/>
                        </a:solidFill>
                        <a:latin typeface="Open Sans" pitchFamily="2" charset="0"/>
                        <a:ea typeface="Open Sans" pitchFamily="2" charset="0"/>
                        <a:cs typeface="Open Sans" pitchFamily="2" charset="0"/>
                      </a:endParaRPr>
                    </a:p>
                  </a:txBody>
                  <a:tcPr anchor="ctr"/>
                </a:tc>
                <a:tc>
                  <a:txBody>
                    <a:bodyPr/>
                    <a:lstStyle/>
                    <a:p>
                      <a:pPr algn="ctr"/>
                      <a:r>
                        <a:rPr lang="en-US" sz="2000">
                          <a:solidFill>
                            <a:schemeClr val="bg1"/>
                          </a:solidFill>
                          <a:latin typeface="Open Sans" pitchFamily="2" charset="0"/>
                          <a:ea typeface="Open Sans" pitchFamily="2" charset="0"/>
                          <a:cs typeface="Open Sans" pitchFamily="2" charset="0"/>
                        </a:rPr>
                        <a:t>Description</a:t>
                      </a:r>
                      <a:endParaRPr lang="en-IN" sz="2000">
                        <a:solidFill>
                          <a:schemeClr val="bg1"/>
                        </a:solidFill>
                        <a:latin typeface="Open Sans" pitchFamily="2" charset="0"/>
                        <a:ea typeface="Open Sans" pitchFamily="2" charset="0"/>
                        <a:cs typeface="Open Sans" pitchFamily="2" charset="0"/>
                      </a:endParaRPr>
                    </a:p>
                  </a:txBody>
                  <a:tcPr anchor="ctr"/>
                </a:tc>
                <a:extLst>
                  <a:ext uri="{0D108BD9-81ED-4DB2-BD59-A6C34878D82A}">
                    <a16:rowId xmlns:a16="http://schemas.microsoft.com/office/drawing/2014/main" val="2223421395"/>
                  </a:ext>
                </a:extLst>
              </a:tr>
              <a:tr h="833392">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le_displaced_threshold_ft</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length of the displaced threshold (if any) for the low-numbered end of the runway in feet.</a:t>
                      </a:r>
                    </a:p>
                  </a:txBody>
                  <a:tcPr marL="9525" marR="9525" marT="9525" marB="0" anchor="ctr"/>
                </a:tc>
                <a:extLst>
                  <a:ext uri="{0D108BD9-81ED-4DB2-BD59-A6C34878D82A}">
                    <a16:rowId xmlns:a16="http://schemas.microsoft.com/office/drawing/2014/main" val="2580984983"/>
                  </a:ext>
                </a:extLst>
              </a:tr>
              <a:tr h="694493">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he_ident</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a:ea typeface="Open Sans"/>
                          <a:cs typeface="Open Sans"/>
                        </a:rPr>
                        <a:t>This shows the identifier for the high-numbered end </a:t>
                      </a:r>
                      <a:endParaRPr lang="en-US">
                        <a:latin typeface="Open Sans"/>
                        <a:ea typeface="Open Sans"/>
                        <a:cs typeface="Open Sans"/>
                      </a:endParaRPr>
                    </a:p>
                    <a:p>
                      <a:pPr lvl="0" algn="ctr">
                        <a:buNone/>
                      </a:pPr>
                      <a:r>
                        <a:rPr lang="en-US" sz="2000" b="0" i="0" u="none" strike="noStrike">
                          <a:solidFill>
                            <a:schemeClr val="tx1">
                              <a:lumMod val="75000"/>
                              <a:lumOff val="25000"/>
                            </a:schemeClr>
                          </a:solidFill>
                          <a:effectLst/>
                          <a:latin typeface="Open Sans"/>
                          <a:ea typeface="Open Sans"/>
                          <a:cs typeface="Open Sans"/>
                        </a:rPr>
                        <a:t>of the runway.</a:t>
                      </a:r>
                    </a:p>
                  </a:txBody>
                  <a:tcPr marL="9525" marR="9525" marT="9525" marB="0" anchor="ctr"/>
                </a:tc>
                <a:extLst>
                  <a:ext uri="{0D108BD9-81ED-4DB2-BD59-A6C34878D82A}">
                    <a16:rowId xmlns:a16="http://schemas.microsoft.com/office/drawing/2014/main" val="1870502002"/>
                  </a:ext>
                </a:extLst>
              </a:tr>
              <a:tr h="992133">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he_latitude_deg</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a:ea typeface="Open Sans"/>
                          <a:cs typeface="Open Sans"/>
                        </a:rPr>
                        <a:t>This shows the latitude of the center of the high-numbered end of the runway in decimal degrees (north is positive) if available.</a:t>
                      </a:r>
                    </a:p>
                  </a:txBody>
                  <a:tcPr marL="9525" marR="9525" marT="9525" marB="0" anchor="ctr"/>
                </a:tc>
                <a:extLst>
                  <a:ext uri="{0D108BD9-81ED-4DB2-BD59-A6C34878D82A}">
                    <a16:rowId xmlns:a16="http://schemas.microsoft.com/office/drawing/2014/main" val="4033174498"/>
                  </a:ext>
                </a:extLst>
              </a:tr>
              <a:tr h="793706">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he_longitude_deg</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a:ea typeface="Open Sans"/>
                          <a:cs typeface="Open Sans"/>
                        </a:rPr>
                        <a:t>This shows the longitude of the center of the high-numbered end of the runway in decimal degrees (east is positive) if available.</a:t>
                      </a:r>
                    </a:p>
                  </a:txBody>
                  <a:tcPr marL="9525" marR="9525" marT="9525" marB="0" anchor="ctr"/>
                </a:tc>
                <a:extLst>
                  <a:ext uri="{0D108BD9-81ED-4DB2-BD59-A6C34878D82A}">
                    <a16:rowId xmlns:a16="http://schemas.microsoft.com/office/drawing/2014/main" val="3167332280"/>
                  </a:ext>
                </a:extLst>
              </a:tr>
              <a:tr h="719849">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he_elevation_ft</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elevation above MSL of the high-numbered end of the runway in feet.</a:t>
                      </a:r>
                    </a:p>
                  </a:txBody>
                  <a:tcPr marL="9525" marR="9525" marT="9525" marB="0" anchor="ctr"/>
                </a:tc>
                <a:extLst>
                  <a:ext uri="{0D108BD9-81ED-4DB2-BD59-A6C34878D82A}">
                    <a16:rowId xmlns:a16="http://schemas.microsoft.com/office/drawing/2014/main" val="2000146808"/>
                  </a:ext>
                </a:extLst>
              </a:tr>
              <a:tr h="719849">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he_heading_degT</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a:ea typeface="Open Sans"/>
                          <a:cs typeface="Open Sans"/>
                        </a:rPr>
                        <a:t>This shows the heading of the high-numbered end of the runway in degrees true (non-magnetic).</a:t>
                      </a:r>
                    </a:p>
                  </a:txBody>
                  <a:tcPr marL="9525" marR="9525" marT="9525" marB="0" anchor="ctr"/>
                </a:tc>
                <a:extLst>
                  <a:ext uri="{0D108BD9-81ED-4DB2-BD59-A6C34878D82A}">
                    <a16:rowId xmlns:a16="http://schemas.microsoft.com/office/drawing/2014/main" val="641899280"/>
                  </a:ext>
                </a:extLst>
              </a:tr>
              <a:tr h="719849">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he_displaced_threshold_ft</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length of the displaced threshold (if any) for the high-numbered end of the runway in feet.</a:t>
                      </a:r>
                    </a:p>
                  </a:txBody>
                  <a:tcPr marL="9525" marR="9525" marT="9525" marB="0" anchor="ctr"/>
                </a:tc>
                <a:extLst>
                  <a:ext uri="{0D108BD9-81ED-4DB2-BD59-A6C34878D82A}">
                    <a16:rowId xmlns:a16="http://schemas.microsoft.com/office/drawing/2014/main" val="1830827381"/>
                  </a:ext>
                </a:extLst>
              </a:tr>
            </a:tbl>
          </a:graphicData>
        </a:graphic>
      </p:graphicFrame>
      <p:sp>
        <p:nvSpPr>
          <p:cNvPr id="3" name="Text Placeholder 2">
            <a:extLst>
              <a:ext uri="{FF2B5EF4-FFF2-40B4-BE49-F238E27FC236}">
                <a16:creationId xmlns:a16="http://schemas.microsoft.com/office/drawing/2014/main" id="{24E4BCD8-C687-64CA-7E4D-59222FF512C6}"/>
              </a:ext>
            </a:extLst>
          </p:cNvPr>
          <p:cNvSpPr>
            <a:spLocks noGrp="1"/>
          </p:cNvSpPr>
          <p:nvPr>
            <p:ph type="body" idx="10"/>
          </p:nvPr>
        </p:nvSpPr>
        <p:spPr/>
        <p:txBody>
          <a:bodyPr/>
          <a:lstStyle/>
          <a:p>
            <a:r>
              <a:rPr lang="en-IN" sz="2200" b="1">
                <a:solidFill>
                  <a:schemeClr val="tx1">
                    <a:lumMod val="75000"/>
                    <a:lumOff val="25000"/>
                  </a:schemeClr>
                </a:solidFill>
                <a:latin typeface="Open Sans" pitchFamily="2" charset="0"/>
                <a:ea typeface="Open Sans" pitchFamily="2" charset="0"/>
                <a:cs typeface="Open Sans" pitchFamily="2" charset="0"/>
              </a:rPr>
              <a:t>runway</a:t>
            </a:r>
            <a:r>
              <a:rPr lang="en-IN" sz="2200" b="1">
                <a:solidFill>
                  <a:schemeClr val="tx1">
                    <a:lumMod val="75000"/>
                    <a:lumOff val="25000"/>
                  </a:schemeClr>
                </a:solidFill>
                <a:effectLst/>
                <a:latin typeface="Open Sans" pitchFamily="2" charset="0"/>
                <a:ea typeface="Open Sans" pitchFamily="2" charset="0"/>
                <a:cs typeface="Open Sans" pitchFamily="2" charset="0"/>
              </a:rPr>
              <a:t>s.xlsx</a:t>
            </a:r>
            <a:endParaRPr lang="en-IN" sz="2200" b="1">
              <a:solidFill>
                <a:schemeClr val="tx1">
                  <a:lumMod val="75000"/>
                  <a:lumOff val="25000"/>
                </a:schemeClr>
              </a:solidFill>
              <a:latin typeface="Open Sans" pitchFamily="2" charset="0"/>
              <a:ea typeface="Open Sans" pitchFamily="2" charset="0"/>
              <a:cs typeface="Open Sans" pitchFamily="2" charset="0"/>
            </a:endParaRPr>
          </a:p>
        </p:txBody>
      </p:sp>
      <p:sp>
        <p:nvSpPr>
          <p:cNvPr id="5" name="Title 1">
            <a:extLst>
              <a:ext uri="{FF2B5EF4-FFF2-40B4-BE49-F238E27FC236}">
                <a16:creationId xmlns:a16="http://schemas.microsoft.com/office/drawing/2014/main" id="{64721CFA-0D1C-96BA-254A-094144878428}"/>
              </a:ext>
            </a:extLst>
          </p:cNvPr>
          <p:cNvSpPr>
            <a:spLocks noGrp="1"/>
          </p:cNvSpPr>
          <p:nvPr>
            <p:ph type="title"/>
          </p:nvPr>
        </p:nvSpPr>
        <p:spPr/>
        <p:txBody>
          <a:bodyPr/>
          <a:lstStyle/>
          <a:p>
            <a:r>
              <a:rPr lang="en-US"/>
              <a:t>Dataset Description</a:t>
            </a:r>
            <a:endParaRPr lang="en-IN"/>
          </a:p>
        </p:txBody>
      </p:sp>
      <p:sp>
        <p:nvSpPr>
          <p:cNvPr id="9" name="Brandline_LVC">
            <a:extLst>
              <a:ext uri="{FF2B5EF4-FFF2-40B4-BE49-F238E27FC236}">
                <a16:creationId xmlns:a16="http://schemas.microsoft.com/office/drawing/2014/main" id="{6213A52F-EF31-E25E-7D1A-C56A63CFBA37}"/>
              </a:ext>
            </a:extLst>
          </p:cNvPr>
          <p:cNvSpPr/>
          <p:nvPr/>
        </p:nvSpPr>
        <p:spPr>
          <a:xfrm>
            <a:off x="5930900" y="816324"/>
            <a:ext cx="440142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222681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F6A114-D666-9C99-B153-EAE90F0D8A22}"/>
              </a:ext>
            </a:extLst>
          </p:cNvPr>
          <p:cNvSpPr>
            <a:spLocks noGrp="1"/>
          </p:cNvSpPr>
          <p:nvPr>
            <p:ph type="body" idx="1"/>
          </p:nvPr>
        </p:nvSpPr>
        <p:spPr>
          <a:xfrm>
            <a:off x="1534454" y="2603120"/>
            <a:ext cx="13696998" cy="5527418"/>
          </a:xfrm>
        </p:spPr>
        <p:txBody>
          <a:bodyPr>
            <a:noAutofit/>
          </a:bodyPr>
          <a:lstStyle/>
          <a:p>
            <a:pPr marL="342900" indent="-342900">
              <a:lnSpc>
                <a:spcPct val="123000"/>
              </a:lnSpc>
              <a:spcBef>
                <a:spcPts val="600"/>
              </a:spcBef>
              <a:buAutoNum type="arabicPeriod"/>
            </a:pPr>
            <a:r>
              <a:rPr lang="en-IN" dirty="0">
                <a:latin typeface="Open Sans" pitchFamily="2" charset="0"/>
                <a:ea typeface="Open Sans" pitchFamily="2" charset="0"/>
                <a:cs typeface="Open Sans" pitchFamily="2" charset="0"/>
              </a:rPr>
              <a:t>I</a:t>
            </a:r>
            <a:r>
              <a:rPr lang="en-IN" dirty="0">
                <a:solidFill>
                  <a:schemeClr val="tx1">
                    <a:lumMod val="75000"/>
                    <a:lumOff val="25000"/>
                  </a:schemeClr>
                </a:solidFill>
                <a:effectLst/>
                <a:latin typeface="Open Sans" pitchFamily="2" charset="0"/>
                <a:ea typeface="Open Sans" pitchFamily="2" charset="0"/>
                <a:cs typeface="Open Sans" pitchFamily="2" charset="0"/>
              </a:rPr>
              <a:t>mport and aggregate data:</a:t>
            </a:r>
            <a:endParaRPr lang="en-IN" dirty="0">
              <a:effectLst/>
              <a:latin typeface="Open Sans" pitchFamily="2" charset="0"/>
              <a:ea typeface="Open Sans" pitchFamily="2" charset="0"/>
              <a:cs typeface="Open Sans" pitchFamily="2" charset="0"/>
            </a:endParaRPr>
          </a:p>
          <a:p>
            <a:pPr marL="814070" indent="-457200">
              <a:lnSpc>
                <a:spcPct val="123000"/>
              </a:lnSpc>
              <a:spcBef>
                <a:spcPts val="600"/>
              </a:spcBef>
              <a:buFont typeface="+mj-lt"/>
              <a:buAutoNum type="alphaLcPeriod"/>
              <a:tabLst>
                <a:tab pos="357188" algn="l"/>
              </a:tabLst>
            </a:pPr>
            <a:r>
              <a:rPr lang="en-US" dirty="0"/>
              <a:t>Collect information related to flights, airports (e.g., type of airport and elevation), and runways (e.g., </a:t>
            </a:r>
            <a:r>
              <a:rPr lang="en-US" i="1" dirty="0" err="1"/>
              <a:t>length_ft</a:t>
            </a:r>
            <a:r>
              <a:rPr lang="en-US" dirty="0"/>
              <a:t>, </a:t>
            </a:r>
            <a:r>
              <a:rPr lang="en-US" i="1" dirty="0" err="1"/>
              <a:t>width_ft</a:t>
            </a:r>
            <a:r>
              <a:rPr lang="en-US" dirty="0"/>
              <a:t>, </a:t>
            </a:r>
            <a:r>
              <a:rPr lang="en-US" i="1" dirty="0"/>
              <a:t>surface</a:t>
            </a:r>
            <a:r>
              <a:rPr lang="en-US" dirty="0"/>
              <a:t>, and number of runways). Gather all fields you believe might cause avoidable delays in one dataset.</a:t>
            </a:r>
            <a:endParaRPr lang="en-US" dirty="0">
              <a:latin typeface="Open Sans" pitchFamily="2" charset="0"/>
              <a:ea typeface="Open Sans" pitchFamily="2" charset="0"/>
              <a:cs typeface="Open Sans" pitchFamily="2" charset="0"/>
            </a:endParaRPr>
          </a:p>
          <a:p>
            <a:pPr marL="715645" indent="-715645">
              <a:lnSpc>
                <a:spcPct val="123000"/>
              </a:lnSpc>
              <a:spcBef>
                <a:spcPts val="600"/>
              </a:spcBef>
            </a:pPr>
            <a:r>
              <a:rPr lang="en-US" b="1" dirty="0">
                <a:solidFill>
                  <a:schemeClr val="tx1">
                    <a:lumMod val="75000"/>
                    <a:lumOff val="25000"/>
                  </a:schemeClr>
                </a:solidFill>
                <a:latin typeface="Open Sans" pitchFamily="2" charset="0"/>
                <a:ea typeface="Open Sans" pitchFamily="2" charset="0"/>
                <a:cs typeface="Open Sans" pitchFamily="2" charset="0"/>
              </a:rPr>
              <a:t>Hint: </a:t>
            </a:r>
            <a:r>
              <a:rPr lang="en-US" dirty="0">
                <a:solidFill>
                  <a:schemeClr val="tx1">
                    <a:lumMod val="75000"/>
                    <a:lumOff val="25000"/>
                  </a:schemeClr>
                </a:solidFill>
                <a:latin typeface="Open Sans" pitchFamily="2" charset="0"/>
                <a:ea typeface="Open Sans" pitchFamily="2" charset="0"/>
                <a:cs typeface="Open Sans" pitchFamily="2" charset="0"/>
              </a:rPr>
              <a:t>In this case, you would have to determine the keys to join the tables. A data description will be useful.</a:t>
            </a:r>
            <a:endParaRPr lang="en-US" dirty="0">
              <a:effectLst/>
              <a:latin typeface="Open Sans" pitchFamily="2" charset="0"/>
              <a:ea typeface="Open Sans" pitchFamily="2" charset="0"/>
              <a:cs typeface="Open Sans" pitchFamily="2" charset="0"/>
            </a:endParaRPr>
          </a:p>
          <a:p>
            <a:pPr marL="814070" indent="-457200">
              <a:lnSpc>
                <a:spcPct val="123000"/>
              </a:lnSpc>
              <a:spcBef>
                <a:spcPts val="600"/>
              </a:spcBef>
              <a:buFont typeface="+mj-lt"/>
              <a:buAutoNum type="alphaLcPeriod" startAt="2"/>
            </a:pPr>
            <a:r>
              <a:rPr lang="en-US" dirty="0">
                <a:effectLst/>
              </a:rPr>
              <a:t>When it comes to on-time arrivals, different airlines perform differently based on the amount of experience they have. The major airlines in this field include US Airways Express (founded in 1967</a:t>
            </a:r>
            <a:r>
              <a:rPr lang="en-US" dirty="0"/>
              <a:t>),</a:t>
            </a:r>
            <a:r>
              <a:rPr lang="en-US" dirty="0">
                <a:effectLst/>
              </a:rPr>
              <a:t> Continental Airlines (founded in 1934), and Express Jet (founded in 19860. Pull such information specific to various airlines from the Wikipedia page link given below.</a:t>
            </a:r>
          </a:p>
          <a:p>
            <a:pPr indent="814070">
              <a:lnSpc>
                <a:spcPct val="123000"/>
              </a:lnSpc>
              <a:spcBef>
                <a:spcPts val="600"/>
              </a:spcBef>
            </a:pPr>
            <a:r>
              <a:rPr lang="en-IN" u="sng" dirty="0">
                <a:solidFill>
                  <a:srgbClr val="0563C1"/>
                </a:solidFill>
                <a:effectLst/>
                <a:hlinkClick r:id="rId3"/>
              </a:rPr>
              <a:t>https://en.wikipedia.org/wiki/List_of_airlines_of_the_United_States</a:t>
            </a:r>
            <a:r>
              <a:rPr lang="en-IN" dirty="0">
                <a:solidFill>
                  <a:srgbClr val="000000"/>
                </a:solidFill>
                <a:effectLst/>
              </a:rPr>
              <a:t>.</a:t>
            </a:r>
            <a:r>
              <a:rPr lang="en-IN" dirty="0">
                <a:solidFill>
                  <a:srgbClr val="000000"/>
                </a:solidFill>
              </a:rPr>
              <a:t> </a:t>
            </a:r>
            <a:endParaRPr lang="en-US" dirty="0">
              <a:solidFill>
                <a:srgbClr val="252525"/>
              </a:solidFill>
              <a:effectLst/>
              <a:latin typeface="Open Sans" pitchFamily="2" charset="0"/>
              <a:ea typeface="Open Sans" pitchFamily="2" charset="0"/>
              <a:cs typeface="Open Sans" pitchFamily="2" charset="0"/>
            </a:endParaRPr>
          </a:p>
          <a:p>
            <a:pPr>
              <a:lnSpc>
                <a:spcPct val="123000"/>
              </a:lnSpc>
              <a:spcBef>
                <a:spcPts val="600"/>
              </a:spcBef>
            </a:pPr>
            <a:r>
              <a:rPr lang="en-US" b="1" dirty="0"/>
              <a:t>Hint: </a:t>
            </a:r>
            <a:r>
              <a:rPr lang="en-US" dirty="0"/>
              <a:t>Here, you should </a:t>
            </a:r>
            <a:r>
              <a:rPr lang="en-US" dirty="0">
                <a:effectLst/>
              </a:rPr>
              <a:t>use web scraping to learn how long an airline has been operating</a:t>
            </a:r>
            <a:r>
              <a:rPr lang="en-US" dirty="0"/>
              <a:t> for</a:t>
            </a:r>
            <a:r>
              <a:rPr lang="en-US" dirty="0">
                <a:effectLst/>
              </a:rPr>
              <a:t>.</a:t>
            </a:r>
          </a:p>
          <a:p>
            <a:pPr>
              <a:lnSpc>
                <a:spcPct val="123000"/>
              </a:lnSpc>
              <a:spcBef>
                <a:spcPts val="600"/>
              </a:spcBef>
            </a:pPr>
            <a:endParaRPr lang="en-US" dirty="0">
              <a:solidFill>
                <a:srgbClr val="252525"/>
              </a:solidFill>
              <a:effectLst/>
              <a:latin typeface="Open Sans" pitchFamily="2" charset="0"/>
              <a:ea typeface="Open Sans" pitchFamily="2" charset="0"/>
              <a:cs typeface="Open Sans" pitchFamily="2" charset="0"/>
            </a:endParaRPr>
          </a:p>
          <a:p>
            <a:pPr>
              <a:lnSpc>
                <a:spcPct val="123000"/>
              </a:lnSpc>
              <a:spcBef>
                <a:spcPts val="600"/>
              </a:spcBef>
            </a:pPr>
            <a:endParaRPr lang="en-IN" dirty="0">
              <a:effectLst/>
              <a:latin typeface="Open Sans" pitchFamily="2" charset="0"/>
              <a:ea typeface="Open Sans" pitchFamily="2" charset="0"/>
              <a:cs typeface="Open Sans" pitchFamily="2" charset="0"/>
            </a:endParaRPr>
          </a:p>
          <a:p>
            <a:pPr>
              <a:lnSpc>
                <a:spcPct val="123000"/>
              </a:lnSpc>
              <a:spcBef>
                <a:spcPts val="600"/>
              </a:spcBef>
            </a:pPr>
            <a:endParaRPr lang="en-IN" dirty="0"/>
          </a:p>
        </p:txBody>
      </p:sp>
      <p:sp>
        <p:nvSpPr>
          <p:cNvPr id="4" name="Title 1">
            <a:extLst>
              <a:ext uri="{FF2B5EF4-FFF2-40B4-BE49-F238E27FC236}">
                <a16:creationId xmlns:a16="http://schemas.microsoft.com/office/drawing/2014/main" id="{6B5A2FCD-FE2D-D710-39FD-C4930E0B9CA2}"/>
              </a:ext>
            </a:extLst>
          </p:cNvPr>
          <p:cNvSpPr>
            <a:spLocks noGrp="1"/>
          </p:cNvSpPr>
          <p:nvPr>
            <p:ph type="title"/>
          </p:nvPr>
        </p:nvSpPr>
        <p:spPr/>
        <p:txBody>
          <a:bodyPr/>
          <a:lstStyle/>
          <a:p>
            <a:r>
              <a:rPr lang="en-US"/>
              <a:t>Project Task: Week 1</a:t>
            </a:r>
            <a:endParaRPr lang="en-IN"/>
          </a:p>
        </p:txBody>
      </p:sp>
      <p:sp>
        <p:nvSpPr>
          <p:cNvPr id="9" name="Brandline_LVC">
            <a:extLst>
              <a:ext uri="{FF2B5EF4-FFF2-40B4-BE49-F238E27FC236}">
                <a16:creationId xmlns:a16="http://schemas.microsoft.com/office/drawing/2014/main" id="{34BC62CE-234B-8A7D-FA2D-5F70572971A6}"/>
              </a:ext>
            </a:extLst>
          </p:cNvPr>
          <p:cNvSpPr/>
          <p:nvPr/>
        </p:nvSpPr>
        <p:spPr>
          <a:xfrm>
            <a:off x="5880100" y="816324"/>
            <a:ext cx="450088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2E722437-A62A-EF38-6471-EA5624C64A38}"/>
              </a:ext>
            </a:extLst>
          </p:cNvPr>
          <p:cNvSpPr/>
          <p:nvPr/>
        </p:nvSpPr>
        <p:spPr>
          <a:xfrm>
            <a:off x="1443950" y="1431235"/>
            <a:ext cx="3493023" cy="687244"/>
          </a:xfrm>
          <a:prstGeom prst="roundRect">
            <a:avLst/>
          </a:prstGeom>
          <a:solidFill>
            <a:srgbClr val="DEA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b="1" dirty="0">
                <a:solidFill>
                  <a:schemeClr val="bg1"/>
                </a:solidFill>
                <a:latin typeface="Open Sans"/>
                <a:ea typeface="Open Sans"/>
                <a:cs typeface="Open Sans"/>
              </a:rPr>
              <a:t>Data science</a:t>
            </a:r>
            <a:endParaRPr lang="en-IN" sz="2200" b="1" dirty="0">
              <a:solidFill>
                <a:schemeClr val="bg1"/>
              </a:solidFill>
              <a:latin typeface="Open Sans" pitchFamily="2" charset="0"/>
              <a:ea typeface="Open Sans" pitchFamily="2" charset="0"/>
              <a:cs typeface="Open Sans" pitchFamily="2" charset="0"/>
            </a:endParaRPr>
          </a:p>
        </p:txBody>
      </p:sp>
    </p:spTree>
    <p:custDataLst>
      <p:tags r:id="rId1"/>
    </p:custDataLst>
    <p:extLst>
      <p:ext uri="{BB962C8B-B14F-4D97-AF65-F5344CB8AC3E}">
        <p14:creationId xmlns:p14="http://schemas.microsoft.com/office/powerpoint/2010/main" val="2624069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CD4C3D-56F7-CB56-C894-F251E265226A}"/>
              </a:ext>
            </a:extLst>
          </p:cNvPr>
          <p:cNvSpPr>
            <a:spLocks noGrp="1"/>
          </p:cNvSpPr>
          <p:nvPr>
            <p:ph type="body" idx="1"/>
          </p:nvPr>
        </p:nvSpPr>
        <p:spPr/>
        <p:txBody>
          <a:bodyPr/>
          <a:lstStyle/>
          <a:p>
            <a:pPr marL="1073150" indent="-436563">
              <a:spcBef>
                <a:spcPts val="600"/>
              </a:spcBef>
              <a:buClr>
                <a:schemeClr val="tx1">
                  <a:lumMod val="75000"/>
                  <a:lumOff val="25000"/>
                </a:schemeClr>
              </a:buClr>
              <a:buSzPct val="100000"/>
              <a:buFont typeface="+mj-lt"/>
              <a:buAutoNum type="alphaLcPeriod" startAt="3"/>
            </a:pPr>
            <a:r>
              <a:rPr lang="en-US" dirty="0">
                <a:solidFill>
                  <a:schemeClr val="tx1">
                    <a:lumMod val="75000"/>
                    <a:lumOff val="25000"/>
                  </a:schemeClr>
                </a:solidFill>
                <a:latin typeface="Open Sans" pitchFamily="2" charset="0"/>
                <a:ea typeface="Open Sans" pitchFamily="2" charset="0"/>
                <a:cs typeface="Open Sans" pitchFamily="2" charset="0"/>
              </a:rPr>
              <a:t>You should then get all the information gathered so far in one place.</a:t>
            </a:r>
          </a:p>
          <a:p>
            <a:pPr marL="1073150" indent="-436563">
              <a:spcBef>
                <a:spcPts val="600"/>
              </a:spcBef>
              <a:buClr>
                <a:schemeClr val="tx1">
                  <a:lumMod val="75000"/>
                  <a:lumOff val="25000"/>
                </a:schemeClr>
              </a:buClr>
              <a:buSzPct val="100000"/>
              <a:buFont typeface="+mj-lt"/>
              <a:buAutoNum type="alphaLcPeriod" startAt="3"/>
            </a:pPr>
            <a:r>
              <a:rPr lang="en-US" dirty="0">
                <a:solidFill>
                  <a:schemeClr val="tx1">
                    <a:lumMod val="75000"/>
                    <a:lumOff val="25000"/>
                  </a:schemeClr>
                </a:solidFill>
                <a:effectLst/>
                <a:latin typeface="Open Sans" pitchFamily="2" charset="0"/>
                <a:ea typeface="Open Sans" pitchFamily="2" charset="0"/>
                <a:cs typeface="Open Sans" pitchFamily="2" charset="0"/>
              </a:rPr>
              <a:t>The total passenger traffic may also contribute to flight delays. The term </a:t>
            </a:r>
            <a:r>
              <a:rPr lang="en-US" i="1" dirty="0">
                <a:solidFill>
                  <a:schemeClr val="tx1">
                    <a:lumMod val="75000"/>
                    <a:lumOff val="25000"/>
                  </a:schemeClr>
                </a:solidFill>
                <a:effectLst/>
                <a:latin typeface="Open Sans" pitchFamily="2" charset="0"/>
                <a:ea typeface="Open Sans" pitchFamily="2" charset="0"/>
                <a:cs typeface="Open Sans" pitchFamily="2" charset="0"/>
              </a:rPr>
              <a:t>hub</a:t>
            </a:r>
            <a:r>
              <a:rPr lang="en-US" dirty="0">
                <a:solidFill>
                  <a:schemeClr val="tx1">
                    <a:lumMod val="75000"/>
                    <a:lumOff val="25000"/>
                  </a:schemeClr>
                </a:solidFill>
                <a:effectLst/>
                <a:latin typeface="Open Sans" pitchFamily="2" charset="0"/>
                <a:ea typeface="Open Sans" pitchFamily="2" charset="0"/>
                <a:cs typeface="Open Sans" pitchFamily="2" charset="0"/>
              </a:rPr>
              <a:t> refers to busy commercial airports. </a:t>
            </a:r>
            <a:r>
              <a:rPr lang="en-US" i="1" dirty="0">
                <a:solidFill>
                  <a:schemeClr val="tx1">
                    <a:lumMod val="75000"/>
                    <a:lumOff val="25000"/>
                  </a:schemeClr>
                </a:solidFill>
                <a:effectLst/>
                <a:latin typeface="Open Sans" pitchFamily="2" charset="0"/>
                <a:ea typeface="Open Sans" pitchFamily="2" charset="0"/>
                <a:cs typeface="Open Sans" pitchFamily="2" charset="0"/>
              </a:rPr>
              <a:t>Large hubs</a:t>
            </a:r>
            <a:r>
              <a:rPr lang="en-US" dirty="0">
                <a:solidFill>
                  <a:schemeClr val="tx1">
                    <a:lumMod val="75000"/>
                    <a:lumOff val="25000"/>
                  </a:schemeClr>
                </a:solidFill>
                <a:effectLst/>
                <a:latin typeface="Open Sans" pitchFamily="2" charset="0"/>
                <a:ea typeface="Open Sans" pitchFamily="2" charset="0"/>
                <a:cs typeface="Open Sans" pitchFamily="2" charset="0"/>
              </a:rPr>
              <a:t> are airports that account for at least 1 percent of </a:t>
            </a:r>
            <a:r>
              <a:rPr lang="en-US" dirty="0">
                <a:solidFill>
                  <a:schemeClr val="tx1">
                    <a:lumMod val="75000"/>
                    <a:lumOff val="25000"/>
                  </a:schemeClr>
                </a:solidFill>
                <a:latin typeface="Open Sans" pitchFamily="2" charset="0"/>
                <a:ea typeface="Open Sans" pitchFamily="2" charset="0"/>
                <a:cs typeface="Open Sans" pitchFamily="2" charset="0"/>
              </a:rPr>
              <a:t>the </a:t>
            </a:r>
            <a:r>
              <a:rPr lang="en-US" dirty="0">
                <a:solidFill>
                  <a:schemeClr val="tx1">
                    <a:lumMod val="75000"/>
                    <a:lumOff val="25000"/>
                  </a:schemeClr>
                </a:solidFill>
                <a:effectLst/>
                <a:latin typeface="Open Sans" pitchFamily="2" charset="0"/>
                <a:ea typeface="Open Sans" pitchFamily="2" charset="0"/>
                <a:cs typeface="Open Sans" pitchFamily="2" charset="0"/>
              </a:rPr>
              <a:t>total passenger enplanements in the United States. Airports that account for 0.25 percent to 1 percent of total passenger enplanements are considered medium hubs. </a:t>
            </a:r>
            <a:r>
              <a:rPr lang="en-US" dirty="0">
                <a:solidFill>
                  <a:schemeClr val="tx1">
                    <a:lumMod val="75000"/>
                    <a:lumOff val="25000"/>
                  </a:schemeClr>
                </a:solidFill>
                <a:latin typeface="Open Sans" pitchFamily="2" charset="0"/>
                <a:ea typeface="Open Sans" pitchFamily="2" charset="0"/>
                <a:cs typeface="Open Sans" pitchFamily="2" charset="0"/>
              </a:rPr>
              <a:t>Pull passenger traffic data from the Wikipedia page given below using web scraping and collate it in a table.</a:t>
            </a:r>
          </a:p>
          <a:p>
            <a:pPr indent="615950" algn="ctr">
              <a:spcBef>
                <a:spcPts val="600"/>
              </a:spcBef>
            </a:pPr>
            <a:r>
              <a:rPr lang="en-IN" u="sng" dirty="0">
                <a:solidFill>
                  <a:srgbClr val="0563C1"/>
                </a:solidFill>
                <a:effectLst/>
                <a:latin typeface="Open Sans" pitchFamily="2" charset="0"/>
                <a:ea typeface="Open Sans" pitchFamily="2" charset="0"/>
                <a:cs typeface="Open Sans" pitchFamily="2" charset="0"/>
                <a:hlinkClick r:id="rId3"/>
              </a:rPr>
              <a:t>https://en.wikipedia.org/wiki/List_of_the_busiest_airports_in_the_United_States</a:t>
            </a:r>
            <a:endParaRPr lang="en-IN" u="sng" dirty="0">
              <a:solidFill>
                <a:srgbClr val="0563C1"/>
              </a:solidFill>
              <a:effectLst/>
              <a:latin typeface="Open Sans" pitchFamily="2" charset="0"/>
              <a:ea typeface="Open Sans" pitchFamily="2" charset="0"/>
              <a:cs typeface="Open Sans" pitchFamily="2" charset="0"/>
            </a:endParaRPr>
          </a:p>
          <a:p>
            <a:pPr marL="709613" indent="-447675">
              <a:spcBef>
                <a:spcPts val="1200"/>
              </a:spcBef>
              <a:buClr>
                <a:schemeClr val="tx1">
                  <a:lumMod val="75000"/>
                  <a:lumOff val="25000"/>
                </a:schemeClr>
              </a:buClr>
              <a:buSzPct val="100000"/>
              <a:buFont typeface="+mj-lt"/>
              <a:buAutoNum type="arabicPeriod" startAt="2"/>
            </a:pPr>
            <a:r>
              <a:rPr lang="en-US" dirty="0">
                <a:solidFill>
                  <a:srgbClr val="252525"/>
                </a:solidFill>
                <a:effectLst/>
                <a:latin typeface="Open Sans" pitchFamily="2" charset="0"/>
                <a:ea typeface="Open Sans" pitchFamily="2" charset="0"/>
                <a:cs typeface="Open Sans" pitchFamily="2" charset="0"/>
              </a:rPr>
              <a:t>You should then examine the missing values in each field, perform missing value treatment, and justify your actions.</a:t>
            </a:r>
          </a:p>
          <a:p>
            <a:pPr>
              <a:spcBef>
                <a:spcPts val="600"/>
              </a:spcBef>
            </a:pPr>
            <a:endParaRPr lang="en-US" dirty="0"/>
          </a:p>
          <a:p>
            <a:pPr>
              <a:spcBef>
                <a:spcPts val="600"/>
              </a:spcBef>
            </a:pPr>
            <a:endParaRPr lang="en-US" dirty="0">
              <a:solidFill>
                <a:srgbClr val="252525"/>
              </a:solidFill>
              <a:effectLst/>
            </a:endParaRPr>
          </a:p>
          <a:p>
            <a:pPr>
              <a:spcBef>
                <a:spcPts val="600"/>
              </a:spcBef>
            </a:pPr>
            <a:endParaRPr lang="en-US" dirty="0"/>
          </a:p>
          <a:p>
            <a:pPr>
              <a:spcBef>
                <a:spcPts val="600"/>
              </a:spcBef>
            </a:pPr>
            <a:endParaRPr lang="en-IN" dirty="0"/>
          </a:p>
          <a:p>
            <a:pPr>
              <a:spcBef>
                <a:spcPts val="600"/>
              </a:spcBef>
            </a:pPr>
            <a:endParaRPr lang="en-IN" dirty="0"/>
          </a:p>
        </p:txBody>
      </p:sp>
      <p:sp>
        <p:nvSpPr>
          <p:cNvPr id="4" name="Title 1">
            <a:extLst>
              <a:ext uri="{FF2B5EF4-FFF2-40B4-BE49-F238E27FC236}">
                <a16:creationId xmlns:a16="http://schemas.microsoft.com/office/drawing/2014/main" id="{F9DF1B4D-148D-9504-BB92-9B8B87ECA1E7}"/>
              </a:ext>
            </a:extLst>
          </p:cNvPr>
          <p:cNvSpPr>
            <a:spLocks noGrp="1"/>
          </p:cNvSpPr>
          <p:nvPr>
            <p:ph type="title"/>
          </p:nvPr>
        </p:nvSpPr>
        <p:spPr/>
        <p:txBody>
          <a:bodyPr/>
          <a:lstStyle/>
          <a:p>
            <a:r>
              <a:rPr lang="en-US"/>
              <a:t>Project Task: Week 1</a:t>
            </a:r>
            <a:endParaRPr lang="en-IN"/>
          </a:p>
        </p:txBody>
      </p:sp>
      <p:sp>
        <p:nvSpPr>
          <p:cNvPr id="11" name="Brandline_LVC">
            <a:extLst>
              <a:ext uri="{FF2B5EF4-FFF2-40B4-BE49-F238E27FC236}">
                <a16:creationId xmlns:a16="http://schemas.microsoft.com/office/drawing/2014/main" id="{F138A974-84A4-8836-D64B-000659880EFA}"/>
              </a:ext>
            </a:extLst>
          </p:cNvPr>
          <p:cNvSpPr/>
          <p:nvPr/>
        </p:nvSpPr>
        <p:spPr>
          <a:xfrm>
            <a:off x="5880100" y="816324"/>
            <a:ext cx="450088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52C02C1F-0E6C-9DBE-3A21-4AF39C5DDC7A}"/>
              </a:ext>
            </a:extLst>
          </p:cNvPr>
          <p:cNvSpPr/>
          <p:nvPr/>
        </p:nvSpPr>
        <p:spPr>
          <a:xfrm>
            <a:off x="1443950" y="1431235"/>
            <a:ext cx="3493023" cy="687244"/>
          </a:xfrm>
          <a:prstGeom prst="roundRect">
            <a:avLst/>
          </a:prstGeom>
          <a:solidFill>
            <a:srgbClr val="DEA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b="1" dirty="0">
                <a:solidFill>
                  <a:schemeClr val="bg1"/>
                </a:solidFill>
                <a:latin typeface="Open Sans"/>
                <a:ea typeface="Open Sans"/>
                <a:cs typeface="Open Sans"/>
              </a:rPr>
              <a:t>Data science</a:t>
            </a:r>
            <a:endParaRPr lang="en-IN" sz="2200" b="1" dirty="0">
              <a:solidFill>
                <a:schemeClr val="bg1"/>
              </a:solidFill>
              <a:latin typeface="Open Sans" pitchFamily="2" charset="0"/>
              <a:ea typeface="Open Sans" pitchFamily="2" charset="0"/>
              <a:cs typeface="Open Sans" pitchFamily="2" charset="0"/>
            </a:endParaRPr>
          </a:p>
        </p:txBody>
      </p:sp>
    </p:spTree>
    <p:custDataLst>
      <p:tags r:id="rId1"/>
    </p:custDataLst>
    <p:extLst>
      <p:ext uri="{BB962C8B-B14F-4D97-AF65-F5344CB8AC3E}">
        <p14:creationId xmlns:p14="http://schemas.microsoft.com/office/powerpoint/2010/main" val="4245146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A9535B-A6BE-3B24-7B9D-011A7DCE361A}"/>
              </a:ext>
            </a:extLst>
          </p:cNvPr>
          <p:cNvSpPr>
            <a:spLocks noGrp="1"/>
          </p:cNvSpPr>
          <p:nvPr>
            <p:ph type="body" idx="1"/>
          </p:nvPr>
        </p:nvSpPr>
        <p:spPr/>
        <p:txBody>
          <a:bodyPr/>
          <a:lstStyle/>
          <a:p>
            <a:pPr marL="685800" indent="-457200">
              <a:spcBef>
                <a:spcPts val="600"/>
              </a:spcBef>
              <a:buClr>
                <a:schemeClr val="tx1">
                  <a:lumMod val="75000"/>
                  <a:lumOff val="25000"/>
                </a:schemeClr>
              </a:buClr>
              <a:buSzPct val="100000"/>
              <a:buFont typeface="+mj-lt"/>
              <a:buAutoNum type="arabicPeriod" startAt="3"/>
            </a:pPr>
            <a:r>
              <a:rPr lang="en-US">
                <a:solidFill>
                  <a:srgbClr val="252525"/>
                </a:solidFill>
                <a:effectLst/>
              </a:rPr>
              <a:t>Perform data visualization and share your insights on the following points:</a:t>
            </a:r>
          </a:p>
          <a:p>
            <a:pPr marL="1073150" indent="-436563">
              <a:spcBef>
                <a:spcPts val="600"/>
              </a:spcBef>
              <a:buClr>
                <a:schemeClr val="tx1">
                  <a:lumMod val="75000"/>
                  <a:lumOff val="25000"/>
                </a:schemeClr>
              </a:buClr>
              <a:buSzPct val="100000"/>
              <a:buFont typeface="+mj-lt"/>
              <a:buAutoNum type="alphaLcPeriod"/>
            </a:pPr>
            <a:r>
              <a:rPr lang="en-US">
                <a:solidFill>
                  <a:srgbClr val="252525"/>
                </a:solidFill>
                <a:effectLst/>
              </a:rPr>
              <a:t>According to the data provided, approximately 70% of Southwest Airlines flights are delayed. Visualize it to compare it with the data of other airlines.</a:t>
            </a:r>
          </a:p>
          <a:p>
            <a:pPr marL="1073150" indent="-436563">
              <a:spcBef>
                <a:spcPts val="600"/>
              </a:spcBef>
              <a:buClr>
                <a:schemeClr val="tx1">
                  <a:lumMod val="75000"/>
                  <a:lumOff val="25000"/>
                </a:schemeClr>
              </a:buClr>
              <a:buSzPct val="100000"/>
              <a:buFont typeface="+mj-lt"/>
              <a:buAutoNum type="alphaLcPeriod"/>
            </a:pPr>
            <a:r>
              <a:rPr lang="en-US">
                <a:solidFill>
                  <a:srgbClr val="252525"/>
                </a:solidFill>
              </a:rPr>
              <a:t>F</a:t>
            </a:r>
            <a:r>
              <a:rPr lang="en-US">
                <a:solidFill>
                  <a:srgbClr val="252525"/>
                </a:solidFill>
                <a:effectLst/>
              </a:rPr>
              <a:t>lights were delayed on various weekdays. Which day of the week is the safest for travel?</a:t>
            </a:r>
          </a:p>
          <a:p>
            <a:pPr marL="1073150" indent="-436563">
              <a:spcBef>
                <a:spcPts val="600"/>
              </a:spcBef>
              <a:buClr>
                <a:schemeClr val="tx1">
                  <a:lumMod val="75000"/>
                  <a:lumOff val="25000"/>
                </a:schemeClr>
              </a:buClr>
              <a:buSzPct val="100000"/>
              <a:buFont typeface="+mj-lt"/>
              <a:buAutoNum type="alphaLcPeriod"/>
            </a:pPr>
            <a:r>
              <a:rPr lang="en-US">
                <a:solidFill>
                  <a:srgbClr val="252525"/>
                </a:solidFill>
                <a:effectLst/>
              </a:rPr>
              <a:t>Which airlines should be recommended for short-, medium-, and long-distance travel?</a:t>
            </a:r>
          </a:p>
          <a:p>
            <a:pPr marL="1073150" indent="-436563">
              <a:spcBef>
                <a:spcPts val="600"/>
              </a:spcBef>
              <a:buClr>
                <a:schemeClr val="tx1">
                  <a:lumMod val="75000"/>
                  <a:lumOff val="25000"/>
                </a:schemeClr>
              </a:buClr>
              <a:buSzPct val="100000"/>
              <a:buFont typeface="+mj-lt"/>
              <a:buAutoNum type="alphaLcPeriod"/>
            </a:pPr>
            <a:r>
              <a:rPr lang="en-US">
                <a:solidFill>
                  <a:srgbClr val="252525"/>
                </a:solidFill>
                <a:effectLst/>
              </a:rPr>
              <a:t>Do you notice any patterns in the departure times of long-duration flights?</a:t>
            </a:r>
          </a:p>
          <a:p>
            <a:pPr marL="685800" indent="-457200">
              <a:spcBef>
                <a:spcPts val="1200"/>
              </a:spcBef>
              <a:buClr>
                <a:schemeClr val="tx1">
                  <a:lumMod val="75000"/>
                  <a:lumOff val="25000"/>
                </a:schemeClr>
              </a:buClr>
              <a:buSzPct val="100000"/>
              <a:buFont typeface="+mj-lt"/>
              <a:buAutoNum type="arabicPeriod" startAt="4"/>
            </a:pPr>
            <a:r>
              <a:rPr lang="en-US">
                <a:solidFill>
                  <a:srgbClr val="252525"/>
                </a:solidFill>
                <a:effectLst/>
              </a:rPr>
              <a:t>How many flights were delayed at large hubs compared to medium hubs? Use appropriate visualization to represent your findings.</a:t>
            </a:r>
          </a:p>
          <a:p>
            <a:pPr marL="228600" indent="0">
              <a:spcBef>
                <a:spcPts val="600"/>
              </a:spcBef>
              <a:buClr>
                <a:schemeClr val="tx1">
                  <a:lumMod val="75000"/>
                  <a:lumOff val="25000"/>
                </a:schemeClr>
              </a:buClr>
              <a:buSzPct val="100000"/>
            </a:pPr>
            <a:endParaRPr lang="en-US">
              <a:solidFill>
                <a:srgbClr val="252525"/>
              </a:solidFill>
              <a:effectLst/>
            </a:endParaRPr>
          </a:p>
          <a:p>
            <a:pPr>
              <a:spcBef>
                <a:spcPts val="600"/>
              </a:spcBef>
            </a:pPr>
            <a:endParaRPr lang="en-IN"/>
          </a:p>
        </p:txBody>
      </p:sp>
      <p:sp>
        <p:nvSpPr>
          <p:cNvPr id="4" name="Title 1">
            <a:extLst>
              <a:ext uri="{FF2B5EF4-FFF2-40B4-BE49-F238E27FC236}">
                <a16:creationId xmlns:a16="http://schemas.microsoft.com/office/drawing/2014/main" id="{9665A2C3-D25C-FB4C-FD4E-C39FB78C4001}"/>
              </a:ext>
            </a:extLst>
          </p:cNvPr>
          <p:cNvSpPr>
            <a:spLocks noGrp="1"/>
          </p:cNvSpPr>
          <p:nvPr>
            <p:ph type="title"/>
          </p:nvPr>
        </p:nvSpPr>
        <p:spPr/>
        <p:txBody>
          <a:bodyPr/>
          <a:lstStyle/>
          <a:p>
            <a:r>
              <a:rPr lang="en-US"/>
              <a:t>Project Task: Week 1</a:t>
            </a:r>
            <a:endParaRPr lang="en-IN"/>
          </a:p>
        </p:txBody>
      </p:sp>
      <p:sp>
        <p:nvSpPr>
          <p:cNvPr id="8" name="Brandline_LVC">
            <a:extLst>
              <a:ext uri="{FF2B5EF4-FFF2-40B4-BE49-F238E27FC236}">
                <a16:creationId xmlns:a16="http://schemas.microsoft.com/office/drawing/2014/main" id="{DF5BBED0-1680-E4E8-8431-E2DD4285FF36}"/>
              </a:ext>
            </a:extLst>
          </p:cNvPr>
          <p:cNvSpPr/>
          <p:nvPr/>
        </p:nvSpPr>
        <p:spPr>
          <a:xfrm>
            <a:off x="5880100" y="816324"/>
            <a:ext cx="450088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B7CF29D1-A9F6-66E3-9317-570A5E78A114}"/>
              </a:ext>
            </a:extLst>
          </p:cNvPr>
          <p:cNvSpPr/>
          <p:nvPr/>
        </p:nvSpPr>
        <p:spPr>
          <a:xfrm>
            <a:off x="1443950" y="1431235"/>
            <a:ext cx="3493023" cy="687244"/>
          </a:xfrm>
          <a:prstGeom prst="roundRect">
            <a:avLst/>
          </a:prstGeom>
          <a:solidFill>
            <a:srgbClr val="DEA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b="1" dirty="0">
                <a:solidFill>
                  <a:schemeClr val="bg1"/>
                </a:solidFill>
                <a:latin typeface="Open Sans"/>
                <a:ea typeface="Open Sans"/>
                <a:cs typeface="Open Sans"/>
              </a:rPr>
              <a:t>Data science</a:t>
            </a:r>
            <a:endParaRPr lang="en-IN" sz="2200" b="1" dirty="0">
              <a:solidFill>
                <a:schemeClr val="bg1"/>
              </a:solidFill>
              <a:latin typeface="Open Sans" pitchFamily="2" charset="0"/>
              <a:ea typeface="Open Sans" pitchFamily="2" charset="0"/>
              <a:cs typeface="Open Sans" pitchFamily="2" charset="0"/>
            </a:endParaRPr>
          </a:p>
        </p:txBody>
      </p:sp>
    </p:spTree>
    <p:custDataLst>
      <p:tags r:id="rId1"/>
    </p:custDataLst>
    <p:extLst>
      <p:ext uri="{BB962C8B-B14F-4D97-AF65-F5344CB8AC3E}">
        <p14:creationId xmlns:p14="http://schemas.microsoft.com/office/powerpoint/2010/main" val="2079708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76026C-19BD-BB4C-5ED8-F9D7B4B2CBB2}"/>
              </a:ext>
            </a:extLst>
          </p:cNvPr>
          <p:cNvSpPr>
            <a:spLocks noGrp="1"/>
          </p:cNvSpPr>
          <p:nvPr>
            <p:ph type="body" idx="1"/>
          </p:nvPr>
        </p:nvSpPr>
        <p:spPr/>
        <p:txBody>
          <a:bodyPr/>
          <a:lstStyle/>
          <a:p>
            <a:pPr marL="685800" indent="-457200">
              <a:spcBef>
                <a:spcPts val="600"/>
              </a:spcBef>
              <a:buClr>
                <a:schemeClr val="tx1">
                  <a:lumMod val="75000"/>
                  <a:lumOff val="25000"/>
                </a:schemeClr>
              </a:buClr>
              <a:buSzPct val="100000"/>
              <a:buFont typeface="+mj-lt"/>
              <a:buAutoNum type="arabicPeriod" startAt="5"/>
            </a:pPr>
            <a:r>
              <a:rPr lang="en-US" dirty="0">
                <a:solidFill>
                  <a:srgbClr val="252525"/>
                </a:solidFill>
                <a:effectLst/>
              </a:rPr>
              <a:t>Use hypothesis testing strategies to discover:</a:t>
            </a:r>
          </a:p>
          <a:p>
            <a:pPr marL="1076325" indent="-446088">
              <a:spcBef>
                <a:spcPts val="600"/>
              </a:spcBef>
              <a:buClr>
                <a:schemeClr val="tx1">
                  <a:lumMod val="75000"/>
                  <a:lumOff val="25000"/>
                </a:schemeClr>
              </a:buClr>
              <a:buSzPct val="100000"/>
              <a:buFont typeface="+mj-lt"/>
              <a:buAutoNum type="alphaLcPeriod"/>
            </a:pPr>
            <a:r>
              <a:rPr lang="en-US" dirty="0">
                <a:solidFill>
                  <a:srgbClr val="252525"/>
                </a:solidFill>
                <a:effectLst/>
              </a:rPr>
              <a:t>If the airport's altitude has anything to do with flight delays for incoming and departing flights</a:t>
            </a:r>
          </a:p>
          <a:p>
            <a:pPr marL="1076325" indent="-446088">
              <a:spcBef>
                <a:spcPts val="600"/>
              </a:spcBef>
              <a:buClr>
                <a:schemeClr val="tx1">
                  <a:lumMod val="75000"/>
                  <a:lumOff val="25000"/>
                </a:schemeClr>
              </a:buClr>
              <a:buSzPct val="100000"/>
              <a:buFont typeface="+mj-lt"/>
              <a:buAutoNum type="alphaLcPeriod"/>
            </a:pPr>
            <a:r>
              <a:rPr lang="en-US" dirty="0">
                <a:solidFill>
                  <a:srgbClr val="252525"/>
                </a:solidFill>
                <a:effectLst/>
              </a:rPr>
              <a:t>If the number of runways at an airport affects flight delays</a:t>
            </a:r>
          </a:p>
          <a:p>
            <a:pPr marL="1076325" indent="-446088">
              <a:spcBef>
                <a:spcPts val="600"/>
              </a:spcBef>
              <a:buClr>
                <a:schemeClr val="tx1">
                  <a:lumMod val="75000"/>
                  <a:lumOff val="25000"/>
                </a:schemeClr>
              </a:buClr>
              <a:buSzPct val="100000"/>
              <a:buFont typeface="+mj-lt"/>
              <a:buAutoNum type="alphaLcPeriod"/>
            </a:pPr>
            <a:r>
              <a:rPr lang="en-US" dirty="0">
                <a:solidFill>
                  <a:srgbClr val="252525"/>
                </a:solidFill>
                <a:effectLst/>
              </a:rPr>
              <a:t>If the duration of a flight (length) affects flight delays</a:t>
            </a:r>
          </a:p>
          <a:p>
            <a:pPr indent="269875">
              <a:spcBef>
                <a:spcPts val="600"/>
              </a:spcBef>
            </a:pPr>
            <a:r>
              <a:rPr lang="en-IN" b="1" dirty="0"/>
              <a:t>Hint: </a:t>
            </a:r>
            <a:r>
              <a:rPr lang="en-US" dirty="0">
                <a:solidFill>
                  <a:srgbClr val="252525"/>
                </a:solidFill>
                <a:effectLst/>
              </a:rPr>
              <a:t>Test this from the perspective of both the source and destination airports</a:t>
            </a:r>
          </a:p>
          <a:p>
            <a:pPr marL="685800" indent="-457200">
              <a:spcBef>
                <a:spcPts val="1200"/>
              </a:spcBef>
              <a:buClr>
                <a:schemeClr val="tx1">
                  <a:lumMod val="75000"/>
                  <a:lumOff val="25000"/>
                </a:schemeClr>
              </a:buClr>
              <a:buSzPct val="100000"/>
              <a:buFont typeface="+mj-lt"/>
              <a:buAutoNum type="arabicPeriod" startAt="6"/>
            </a:pPr>
            <a:r>
              <a:rPr lang="en-US" dirty="0">
                <a:solidFill>
                  <a:srgbClr val="252525"/>
                </a:solidFill>
                <a:effectLst/>
              </a:rPr>
              <a:t>Find the correlation matrix between the flight delay predictors, create a heatmap to visualize this, and share your findings</a:t>
            </a:r>
          </a:p>
          <a:p>
            <a:pPr>
              <a:spcBef>
                <a:spcPts val="600"/>
              </a:spcBef>
            </a:pPr>
            <a:endParaRPr lang="en-US" dirty="0">
              <a:solidFill>
                <a:srgbClr val="252525"/>
              </a:solidFill>
              <a:effectLst/>
            </a:endParaRPr>
          </a:p>
          <a:p>
            <a:pPr>
              <a:spcBef>
                <a:spcPts val="600"/>
              </a:spcBef>
            </a:pPr>
            <a:endParaRPr lang="en-IN" dirty="0"/>
          </a:p>
        </p:txBody>
      </p:sp>
      <p:sp>
        <p:nvSpPr>
          <p:cNvPr id="4" name="Title 1">
            <a:extLst>
              <a:ext uri="{FF2B5EF4-FFF2-40B4-BE49-F238E27FC236}">
                <a16:creationId xmlns:a16="http://schemas.microsoft.com/office/drawing/2014/main" id="{726839E1-73F2-0337-2CF9-393771C0452B}"/>
              </a:ext>
            </a:extLst>
          </p:cNvPr>
          <p:cNvSpPr>
            <a:spLocks noGrp="1"/>
          </p:cNvSpPr>
          <p:nvPr>
            <p:ph type="title"/>
          </p:nvPr>
        </p:nvSpPr>
        <p:spPr/>
        <p:txBody>
          <a:bodyPr/>
          <a:lstStyle/>
          <a:p>
            <a:r>
              <a:rPr lang="en-US"/>
              <a:t>Project Task: Week 1</a:t>
            </a:r>
            <a:endParaRPr lang="en-IN"/>
          </a:p>
        </p:txBody>
      </p:sp>
      <p:sp>
        <p:nvSpPr>
          <p:cNvPr id="8" name="Brandline_LVC">
            <a:extLst>
              <a:ext uri="{FF2B5EF4-FFF2-40B4-BE49-F238E27FC236}">
                <a16:creationId xmlns:a16="http://schemas.microsoft.com/office/drawing/2014/main" id="{073394FA-4D62-C0A7-7B64-FF9FAABFCEE4}"/>
              </a:ext>
            </a:extLst>
          </p:cNvPr>
          <p:cNvSpPr/>
          <p:nvPr/>
        </p:nvSpPr>
        <p:spPr>
          <a:xfrm>
            <a:off x="5880100" y="816324"/>
            <a:ext cx="450088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5B61CFEC-81CE-7A86-85C0-DF9B794708D1}"/>
              </a:ext>
            </a:extLst>
          </p:cNvPr>
          <p:cNvSpPr/>
          <p:nvPr/>
        </p:nvSpPr>
        <p:spPr>
          <a:xfrm>
            <a:off x="1443950" y="1431235"/>
            <a:ext cx="3493023" cy="687244"/>
          </a:xfrm>
          <a:prstGeom prst="roundRect">
            <a:avLst/>
          </a:prstGeom>
          <a:solidFill>
            <a:srgbClr val="DEA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b="1" dirty="0">
                <a:solidFill>
                  <a:schemeClr val="bg1"/>
                </a:solidFill>
                <a:latin typeface="Open Sans"/>
                <a:ea typeface="Open Sans"/>
                <a:cs typeface="Open Sans"/>
              </a:rPr>
              <a:t>Data science</a:t>
            </a:r>
            <a:endParaRPr lang="en-IN" sz="2200" b="1" dirty="0">
              <a:solidFill>
                <a:schemeClr val="bg1"/>
              </a:solidFill>
              <a:latin typeface="Open Sans" pitchFamily="2" charset="0"/>
              <a:ea typeface="Open Sans" pitchFamily="2" charset="0"/>
              <a:cs typeface="Open Sans" pitchFamily="2" charset="0"/>
            </a:endParaRPr>
          </a:p>
        </p:txBody>
      </p:sp>
    </p:spTree>
    <p:custDataLst>
      <p:tags r:id="rId1"/>
    </p:custDataLst>
    <p:extLst>
      <p:ext uri="{BB962C8B-B14F-4D97-AF65-F5344CB8AC3E}">
        <p14:creationId xmlns:p14="http://schemas.microsoft.com/office/powerpoint/2010/main" val="983664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67D05E-1F0D-D26D-BAA6-B5906A35A86D}"/>
              </a:ext>
            </a:extLst>
          </p:cNvPr>
          <p:cNvSpPr>
            <a:spLocks noGrp="1"/>
          </p:cNvSpPr>
          <p:nvPr>
            <p:ph type="body" idx="1"/>
          </p:nvPr>
        </p:nvSpPr>
        <p:spPr>
          <a:xfrm>
            <a:off x="1279501" y="2385314"/>
            <a:ext cx="13696998" cy="6528807"/>
          </a:xfrm>
        </p:spPr>
        <p:txBody>
          <a:bodyPr>
            <a:noAutofit/>
          </a:bodyPr>
          <a:lstStyle/>
          <a:p>
            <a:pPr marL="685800" indent="-457200">
              <a:spcBef>
                <a:spcPts val="600"/>
              </a:spcBef>
              <a:buClr>
                <a:schemeClr val="tx1">
                  <a:lumMod val="75000"/>
                  <a:lumOff val="25000"/>
                </a:schemeClr>
              </a:buClr>
              <a:buSzPct val="100000"/>
              <a:buFont typeface="+mj-lt"/>
              <a:buAutoNum type="arabicPeriod"/>
            </a:pPr>
            <a:r>
              <a:rPr lang="en-US"/>
              <a:t>Use OneHotEncoder and OrdinalEncoder to deal with categorical variables</a:t>
            </a:r>
            <a:endParaRPr lang="en-US">
              <a:solidFill>
                <a:srgbClr val="252525"/>
              </a:solidFill>
              <a:effectLst/>
            </a:endParaRPr>
          </a:p>
          <a:p>
            <a:pPr marL="685800" indent="-457200">
              <a:spcBef>
                <a:spcPts val="600"/>
              </a:spcBef>
              <a:buClr>
                <a:schemeClr val="tx1">
                  <a:lumMod val="75000"/>
                  <a:lumOff val="25000"/>
                </a:schemeClr>
              </a:buClr>
              <a:buSzPct val="100000"/>
              <a:buFont typeface="+mj-lt"/>
              <a:buAutoNum type="arabicPeriod"/>
            </a:pPr>
            <a:r>
              <a:rPr lang="en-US">
                <a:solidFill>
                  <a:srgbClr val="252525"/>
                </a:solidFill>
                <a:effectLst/>
              </a:rPr>
              <a:t>Perform the </a:t>
            </a:r>
            <a:r>
              <a:rPr lang="en-US">
                <a:effectLst/>
              </a:rPr>
              <a:t>following</a:t>
            </a:r>
            <a:r>
              <a:rPr lang="en-US">
                <a:solidFill>
                  <a:srgbClr val="252525"/>
                </a:solidFill>
                <a:effectLst/>
              </a:rPr>
              <a:t> model building steps:</a:t>
            </a:r>
          </a:p>
          <a:p>
            <a:pPr marL="1073150" indent="-436245">
              <a:spcBef>
                <a:spcPts val="600"/>
              </a:spcBef>
              <a:buClr>
                <a:schemeClr val="tx1">
                  <a:lumMod val="75000"/>
                  <a:lumOff val="25000"/>
                </a:schemeClr>
              </a:buClr>
              <a:buSzPct val="100000"/>
              <a:buFont typeface="+mj-lt"/>
              <a:buAutoNum type="alphaLcPeriod"/>
            </a:pPr>
            <a:r>
              <a:rPr lang="en-US"/>
              <a:t>Split data into train and test</a:t>
            </a:r>
          </a:p>
          <a:p>
            <a:pPr marL="1073150" indent="-436245">
              <a:spcBef>
                <a:spcPts val="600"/>
              </a:spcBef>
              <a:buClr>
                <a:schemeClr val="tx1">
                  <a:lumMod val="75000"/>
                  <a:lumOff val="25000"/>
                </a:schemeClr>
              </a:buClr>
              <a:buSzPct val="100000"/>
              <a:buFont typeface="+mj-lt"/>
              <a:buAutoNum type="alphaLcPeriod"/>
            </a:pPr>
            <a:r>
              <a:rPr lang="en-US"/>
              <a:t>Standardize data</a:t>
            </a:r>
          </a:p>
          <a:p>
            <a:pPr marL="1073150" indent="-436245">
              <a:spcBef>
                <a:spcPts val="600"/>
              </a:spcBef>
              <a:buClr>
                <a:schemeClr val="tx1">
                  <a:lumMod val="75000"/>
                  <a:lumOff val="25000"/>
                </a:schemeClr>
              </a:buClr>
              <a:buSzPct val="100000"/>
              <a:buFont typeface="+mj-lt"/>
              <a:buAutoNum type="alphaLcPeriod"/>
            </a:pPr>
            <a:r>
              <a:rPr lang="en-US"/>
              <a:t>Apply logistic regression (use stochastic gradient descent optimizer) and decision tree models</a:t>
            </a:r>
          </a:p>
          <a:p>
            <a:pPr marL="1172845" indent="-815975">
              <a:spcBef>
                <a:spcPts val="600"/>
              </a:spcBef>
              <a:buClr>
                <a:schemeClr val="tx1">
                  <a:lumMod val="75000"/>
                  <a:lumOff val="25000"/>
                </a:schemeClr>
              </a:buClr>
              <a:buSzPct val="100000"/>
            </a:pPr>
            <a:r>
              <a:rPr lang="en-US" b="1"/>
              <a:t>Note</a:t>
            </a:r>
            <a:r>
              <a:rPr lang="en-US"/>
              <a:t>: Make sure you use standardization effectively, ensuring no data leakage</a:t>
            </a:r>
            <a:r>
              <a:rPr lang="en-US">
                <a:solidFill>
                  <a:srgbClr val="252525"/>
                </a:solidFill>
              </a:rPr>
              <a:t> and l</a:t>
            </a:r>
            <a:r>
              <a:rPr lang="en-US"/>
              <a:t>everage pipelines to have a cleaner code</a:t>
            </a:r>
          </a:p>
          <a:p>
            <a:pPr marL="636270" indent="0">
              <a:spcBef>
                <a:spcPts val="600"/>
              </a:spcBef>
              <a:buClr>
                <a:schemeClr val="tx1">
                  <a:lumMod val="75000"/>
                  <a:lumOff val="25000"/>
                </a:schemeClr>
              </a:buClr>
              <a:buSzPct val="100000"/>
            </a:pPr>
            <a:r>
              <a:rPr lang="en-US">
                <a:solidFill>
                  <a:srgbClr val="252525"/>
                </a:solidFill>
              </a:rPr>
              <a:t>d. Check accuracy report of model on train and test data</a:t>
            </a:r>
          </a:p>
          <a:p>
            <a:pPr marL="636270" indent="0">
              <a:spcBef>
                <a:spcPts val="600"/>
              </a:spcBef>
              <a:buClr>
                <a:schemeClr val="tx1">
                  <a:lumMod val="75000"/>
                  <a:lumOff val="25000"/>
                </a:schemeClr>
              </a:buClr>
              <a:buSzPct val="100000"/>
            </a:pPr>
            <a:r>
              <a:rPr lang="en-US">
                <a:solidFill>
                  <a:srgbClr val="252525"/>
                </a:solidFill>
              </a:rPr>
              <a:t>e. Take care of overfitting of decision tree model</a:t>
            </a:r>
            <a:endParaRPr lang="en-US">
              <a:solidFill>
                <a:srgbClr val="252525"/>
              </a:solidFill>
              <a:latin typeface="Open Sans" panose="020B0606030504020204" pitchFamily="34" charset="0"/>
              <a:ea typeface="Open Sans" panose="020B0606030504020204" pitchFamily="34" charset="0"/>
              <a:cs typeface="Open Sans" panose="020B0606030504020204" pitchFamily="34" charset="0"/>
            </a:endParaRPr>
          </a:p>
          <a:p>
            <a:pPr marL="353695">
              <a:spcBef>
                <a:spcPts val="600"/>
              </a:spcBef>
              <a:buClr>
                <a:schemeClr val="tx1">
                  <a:lumMod val="75000"/>
                  <a:lumOff val="25000"/>
                </a:schemeClr>
              </a:buClr>
              <a:buSzPct val="100000"/>
            </a:pPr>
            <a:r>
              <a:rPr lang="en-US" b="1">
                <a:solidFill>
                  <a:srgbClr val="252525"/>
                </a:solidFill>
                <a:effectLst/>
                <a:latin typeface="Open Sans" pitchFamily="2" charset="0"/>
                <a:ea typeface="Open Sans" pitchFamily="2" charset="0"/>
                <a:cs typeface="Open Sans" pitchFamily="2" charset="0"/>
              </a:rPr>
              <a:t>Note: </a:t>
            </a:r>
            <a:r>
              <a:rPr lang="en-US">
                <a:solidFill>
                  <a:srgbClr val="252525"/>
                </a:solidFill>
                <a:effectLst/>
                <a:latin typeface="Open Sans" pitchFamily="2" charset="0"/>
                <a:ea typeface="Open Sans" pitchFamily="2" charset="0"/>
                <a:cs typeface="Open Sans" pitchFamily="2" charset="0"/>
              </a:rPr>
              <a:t>The final prediction will be based on the voting (majority class by 5 models created using the stratified 5-fold method)</a:t>
            </a:r>
          </a:p>
          <a:p>
            <a:pPr marL="1073150" indent="-436245">
              <a:spcBef>
                <a:spcPts val="600"/>
              </a:spcBef>
              <a:buClr>
                <a:schemeClr val="tx1">
                  <a:lumMod val="75000"/>
                  <a:lumOff val="25000"/>
                </a:schemeClr>
              </a:buClr>
              <a:buSzPct val="100000"/>
              <a:buFont typeface="+mj-lt"/>
              <a:buAutoNum type="alphaLcPeriod" startAt="7"/>
            </a:pPr>
            <a:r>
              <a:rPr lang="en-US">
                <a:solidFill>
                  <a:srgbClr val="252525"/>
                </a:solidFill>
                <a:effectLst/>
              </a:rPr>
              <a:t>Compare the results of logistic regression and decision tree classifier</a:t>
            </a:r>
            <a:r>
              <a:rPr lang="en-US"/>
              <a:t> </a:t>
            </a:r>
          </a:p>
          <a:p>
            <a:pPr marL="685800" indent="-457200">
              <a:spcBef>
                <a:spcPts val="600"/>
              </a:spcBef>
              <a:buClr>
                <a:schemeClr val="tx1">
                  <a:lumMod val="75000"/>
                  <a:lumOff val="25000"/>
                </a:schemeClr>
              </a:buClr>
              <a:buSzPct val="100000"/>
              <a:buFont typeface="+mj-lt"/>
              <a:buAutoNum type="arabicPeriod" startAt="3"/>
            </a:pPr>
            <a:r>
              <a:rPr lang="en-US">
                <a:solidFill>
                  <a:srgbClr val="252525"/>
                </a:solidFill>
              </a:rPr>
              <a:t>B</a:t>
            </a:r>
            <a:r>
              <a:rPr lang="en-US">
                <a:solidFill>
                  <a:srgbClr val="252525"/>
                </a:solidFill>
                <a:effectLst/>
              </a:rPr>
              <a:t>uild and validate the models using the Gradient Boosting classifier, compare all methods, and share your findings</a:t>
            </a:r>
          </a:p>
          <a:p>
            <a:pPr>
              <a:spcBef>
                <a:spcPts val="600"/>
              </a:spcBef>
            </a:pPr>
            <a:endParaRPr lang="en-IN"/>
          </a:p>
        </p:txBody>
      </p:sp>
      <p:sp>
        <p:nvSpPr>
          <p:cNvPr id="4" name="Title 1">
            <a:extLst>
              <a:ext uri="{FF2B5EF4-FFF2-40B4-BE49-F238E27FC236}">
                <a16:creationId xmlns:a16="http://schemas.microsoft.com/office/drawing/2014/main" id="{C77FF8A2-89B8-F179-2291-63169A7361CE}"/>
              </a:ext>
            </a:extLst>
          </p:cNvPr>
          <p:cNvSpPr>
            <a:spLocks noGrp="1"/>
          </p:cNvSpPr>
          <p:nvPr>
            <p:ph type="title"/>
          </p:nvPr>
        </p:nvSpPr>
        <p:spPr/>
        <p:txBody>
          <a:bodyPr/>
          <a:lstStyle/>
          <a:p>
            <a:r>
              <a:rPr lang="en-US"/>
              <a:t>Project Task: Week 1</a:t>
            </a:r>
            <a:endParaRPr lang="en-IN"/>
          </a:p>
        </p:txBody>
      </p:sp>
      <p:sp>
        <p:nvSpPr>
          <p:cNvPr id="8" name="Brandline_LVC">
            <a:extLst>
              <a:ext uri="{FF2B5EF4-FFF2-40B4-BE49-F238E27FC236}">
                <a16:creationId xmlns:a16="http://schemas.microsoft.com/office/drawing/2014/main" id="{6443C73E-FA75-F369-E6BF-BA3BA7A4C783}"/>
              </a:ext>
            </a:extLst>
          </p:cNvPr>
          <p:cNvSpPr/>
          <p:nvPr/>
        </p:nvSpPr>
        <p:spPr>
          <a:xfrm>
            <a:off x="5880100" y="816324"/>
            <a:ext cx="450088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C01234CB-90BB-DCF9-84E4-DF890B50A9D2}"/>
              </a:ext>
            </a:extLst>
          </p:cNvPr>
          <p:cNvSpPr/>
          <p:nvPr/>
        </p:nvSpPr>
        <p:spPr>
          <a:xfrm>
            <a:off x="1443950" y="1431235"/>
            <a:ext cx="3493023" cy="687244"/>
          </a:xfrm>
          <a:prstGeom prst="roundRect">
            <a:avLst/>
          </a:prstGeom>
          <a:solidFill>
            <a:srgbClr val="DEA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b="1" dirty="0">
                <a:solidFill>
                  <a:schemeClr val="bg1"/>
                </a:solidFill>
                <a:latin typeface="Open Sans"/>
                <a:ea typeface="Open Sans"/>
                <a:cs typeface="Open Sans"/>
              </a:rPr>
              <a:t>Machine learning</a:t>
            </a:r>
            <a:endParaRPr lang="en-IN" sz="2200" b="1" dirty="0">
              <a:solidFill>
                <a:schemeClr val="bg1"/>
              </a:solidFill>
              <a:latin typeface="Open Sans" pitchFamily="2" charset="0"/>
              <a:ea typeface="Open Sans" pitchFamily="2" charset="0"/>
              <a:cs typeface="Open Sans" pitchFamily="2" charset="0"/>
            </a:endParaRPr>
          </a:p>
        </p:txBody>
      </p:sp>
    </p:spTree>
    <p:custDataLst>
      <p:tags r:id="rId1"/>
    </p:custDataLst>
    <p:extLst>
      <p:ext uri="{BB962C8B-B14F-4D97-AF65-F5344CB8AC3E}">
        <p14:creationId xmlns:p14="http://schemas.microsoft.com/office/powerpoint/2010/main" val="2617772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A8C0B3-FD9D-4591-205C-1126F4A5A9B5}"/>
              </a:ext>
            </a:extLst>
          </p:cNvPr>
          <p:cNvSpPr>
            <a:spLocks noGrp="1"/>
          </p:cNvSpPr>
          <p:nvPr>
            <p:ph type="body" idx="1"/>
          </p:nvPr>
        </p:nvSpPr>
        <p:spPr/>
        <p:txBody>
          <a:bodyPr/>
          <a:lstStyle/>
          <a:p>
            <a:pPr marL="685800" indent="-457200">
              <a:spcBef>
                <a:spcPts val="600"/>
              </a:spcBef>
              <a:buClr>
                <a:schemeClr val="tx1">
                  <a:lumMod val="75000"/>
                  <a:lumOff val="25000"/>
                </a:schemeClr>
              </a:buClr>
              <a:buSzPct val="100000"/>
              <a:buFont typeface="+mj-lt"/>
              <a:buAutoNum type="arabicPeriod"/>
            </a:pPr>
            <a:r>
              <a:rPr lang="en-US">
                <a:effectLst/>
              </a:rPr>
              <a:t>Determine the number of flights that are delayed on various days of the week</a:t>
            </a:r>
          </a:p>
          <a:p>
            <a:pPr marL="685800" indent="-457200">
              <a:spcBef>
                <a:spcPts val="600"/>
              </a:spcBef>
              <a:buClr>
                <a:schemeClr val="tx1">
                  <a:lumMod val="75000"/>
                  <a:lumOff val="25000"/>
                </a:schemeClr>
              </a:buClr>
              <a:buSzPct val="100000"/>
              <a:buFont typeface="+mj-lt"/>
              <a:buAutoNum type="arabicPeriod"/>
            </a:pPr>
            <a:r>
              <a:rPr lang="en-US">
                <a:effectLst/>
              </a:rPr>
              <a:t>Determine the number of delayed flights for various airlines</a:t>
            </a:r>
          </a:p>
          <a:p>
            <a:pPr marL="685800" indent="-457200">
              <a:spcBef>
                <a:spcPts val="600"/>
              </a:spcBef>
              <a:buClr>
                <a:schemeClr val="tx1">
                  <a:lumMod val="75000"/>
                  <a:lumOff val="25000"/>
                </a:schemeClr>
              </a:buClr>
              <a:buSzPct val="100000"/>
              <a:buFont typeface="+mj-lt"/>
              <a:buAutoNum type="arabicPeriod"/>
            </a:pPr>
            <a:r>
              <a:rPr lang="en-US" b="0" i="0">
                <a:effectLst/>
              </a:rPr>
              <a:t>Determine how many delayed flights land at airports with at least 10 runways</a:t>
            </a:r>
          </a:p>
          <a:p>
            <a:pPr marL="685800" indent="-457200">
              <a:spcBef>
                <a:spcPts val="600"/>
              </a:spcBef>
              <a:buClr>
                <a:schemeClr val="tx1">
                  <a:lumMod val="75000"/>
                  <a:lumOff val="25000"/>
                </a:schemeClr>
              </a:buClr>
              <a:buSzPct val="100000"/>
              <a:buFont typeface="+mj-lt"/>
              <a:buAutoNum type="arabicPeriod"/>
            </a:pPr>
            <a:r>
              <a:rPr lang="en-US"/>
              <a:t>Compare the number of delayed flights at airports higher than average elevation and those that are lower than average elevation for both source and destination airports</a:t>
            </a:r>
            <a:endParaRPr lang="en-IN"/>
          </a:p>
          <a:p>
            <a:pPr marL="228600">
              <a:spcBef>
                <a:spcPts val="600"/>
              </a:spcBef>
              <a:buClr>
                <a:schemeClr val="tx1">
                  <a:lumMod val="75000"/>
                  <a:lumOff val="25000"/>
                </a:schemeClr>
              </a:buClr>
              <a:buSzPct val="100000"/>
            </a:pPr>
            <a:endParaRPr lang="en-IN">
              <a:solidFill>
                <a:schemeClr val="tx1">
                  <a:lumMod val="75000"/>
                  <a:lumOff val="25000"/>
                </a:schemeClr>
              </a:solidFill>
              <a:latin typeface="Open Sans" pitchFamily="2" charset="0"/>
              <a:ea typeface="Open Sans" pitchFamily="2" charset="0"/>
              <a:cs typeface="Open Sans" pitchFamily="2" charset="0"/>
            </a:endParaRPr>
          </a:p>
        </p:txBody>
      </p:sp>
      <p:sp>
        <p:nvSpPr>
          <p:cNvPr id="4" name="Title 1">
            <a:extLst>
              <a:ext uri="{FF2B5EF4-FFF2-40B4-BE49-F238E27FC236}">
                <a16:creationId xmlns:a16="http://schemas.microsoft.com/office/drawing/2014/main" id="{37ECC1C2-F201-0108-0302-4D5346A36258}"/>
              </a:ext>
            </a:extLst>
          </p:cNvPr>
          <p:cNvSpPr>
            <a:spLocks noGrp="1"/>
          </p:cNvSpPr>
          <p:nvPr>
            <p:ph type="title"/>
          </p:nvPr>
        </p:nvSpPr>
        <p:spPr/>
        <p:txBody>
          <a:bodyPr/>
          <a:lstStyle/>
          <a:p>
            <a:r>
              <a:rPr lang="en-US"/>
              <a:t>Project Task: Week 2</a:t>
            </a:r>
            <a:endParaRPr lang="en-IN"/>
          </a:p>
        </p:txBody>
      </p:sp>
      <p:sp>
        <p:nvSpPr>
          <p:cNvPr id="8" name="Brandline_LVC">
            <a:extLst>
              <a:ext uri="{FF2B5EF4-FFF2-40B4-BE49-F238E27FC236}">
                <a16:creationId xmlns:a16="http://schemas.microsoft.com/office/drawing/2014/main" id="{3F3FB06B-0D28-152E-9E42-F3D192E39123}"/>
              </a:ext>
            </a:extLst>
          </p:cNvPr>
          <p:cNvSpPr/>
          <p:nvPr/>
        </p:nvSpPr>
        <p:spPr>
          <a:xfrm>
            <a:off x="5880100" y="816324"/>
            <a:ext cx="450088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336327F0-2542-9DAE-CAE9-C4D4A28470C1}"/>
              </a:ext>
            </a:extLst>
          </p:cNvPr>
          <p:cNvSpPr/>
          <p:nvPr/>
        </p:nvSpPr>
        <p:spPr>
          <a:xfrm>
            <a:off x="1443950" y="1431235"/>
            <a:ext cx="3493023" cy="687244"/>
          </a:xfrm>
          <a:prstGeom prst="roundRect">
            <a:avLst/>
          </a:prstGeom>
          <a:solidFill>
            <a:srgbClr val="DEA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b="1" dirty="0">
                <a:solidFill>
                  <a:schemeClr val="bg1"/>
                </a:solidFill>
                <a:latin typeface="Open Sans"/>
                <a:ea typeface="Open Sans"/>
                <a:cs typeface="Open Sans"/>
              </a:rPr>
              <a:t>SQL</a:t>
            </a:r>
            <a:endParaRPr lang="en-IN" sz="2200" b="1" dirty="0">
              <a:solidFill>
                <a:schemeClr val="bg1"/>
              </a:solidFill>
              <a:latin typeface="Open Sans" pitchFamily="2" charset="0"/>
              <a:ea typeface="Open Sans" pitchFamily="2" charset="0"/>
              <a:cs typeface="Open Sans" pitchFamily="2" charset="0"/>
            </a:endParaRPr>
          </a:p>
        </p:txBody>
      </p:sp>
    </p:spTree>
    <p:custDataLst>
      <p:tags r:id="rId1"/>
    </p:custDataLst>
    <p:extLst>
      <p:ext uri="{BB962C8B-B14F-4D97-AF65-F5344CB8AC3E}">
        <p14:creationId xmlns:p14="http://schemas.microsoft.com/office/powerpoint/2010/main" val="367211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3CD884-6DFB-717A-A4F0-6710486706CB}"/>
              </a:ext>
            </a:extLst>
          </p:cNvPr>
          <p:cNvSpPr>
            <a:spLocks noGrp="1"/>
          </p:cNvSpPr>
          <p:nvPr>
            <p:ph type="body" idx="10"/>
          </p:nvPr>
        </p:nvSpPr>
        <p:spPr/>
        <p:txBody>
          <a:bodyPr/>
          <a:lstStyle/>
          <a:p>
            <a:r>
              <a:rPr lang="en-IN"/>
              <a:t>United States Airlines Analysis</a:t>
            </a:r>
          </a:p>
        </p:txBody>
      </p:sp>
    </p:spTree>
    <p:custDataLst>
      <p:tags r:id="rId1"/>
    </p:custDataLst>
    <p:extLst>
      <p:ext uri="{BB962C8B-B14F-4D97-AF65-F5344CB8AC3E}">
        <p14:creationId xmlns:p14="http://schemas.microsoft.com/office/powerpoint/2010/main" val="741045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367E53-F374-88FF-D710-752EAFB8D99B}"/>
              </a:ext>
            </a:extLst>
          </p:cNvPr>
          <p:cNvSpPr>
            <a:spLocks noGrp="1"/>
          </p:cNvSpPr>
          <p:nvPr>
            <p:ph type="body" idx="1"/>
          </p:nvPr>
        </p:nvSpPr>
        <p:spPr>
          <a:xfrm>
            <a:off x="1534454" y="2603120"/>
            <a:ext cx="13454402" cy="5527418"/>
          </a:xfrm>
          <a:noFill/>
          <a:ln>
            <a:noFill/>
          </a:ln>
        </p:spPr>
        <p:txBody>
          <a:bodyPr spcFirstLastPara="1" vert="horz" wrap="square" lIns="91425" tIns="0" rIns="91425" bIns="0" rtlCol="0" anchor="t" anchorCtr="0">
            <a:noAutofit/>
          </a:bodyPr>
          <a:lstStyle/>
          <a:p>
            <a:pPr marL="342900" indent="-342900">
              <a:lnSpc>
                <a:spcPct val="123000"/>
              </a:lnSpc>
              <a:spcBef>
                <a:spcPts val="600"/>
              </a:spcBef>
              <a:buAutoNum type="arabicPeriod"/>
            </a:pPr>
            <a:r>
              <a:rPr lang="en-US" dirty="0">
                <a:latin typeface="Open Sans" pitchFamily="2" charset="0"/>
                <a:ea typeface="Open Sans" pitchFamily="2" charset="0"/>
                <a:cs typeface="Open Sans" pitchFamily="2" charset="0"/>
              </a:rPr>
              <a:t>Create a dashboard in Tableau by selecting appropriate chart types and metrics for the business</a:t>
            </a:r>
          </a:p>
          <a:p>
            <a:pPr marL="342900" indent="-342900">
              <a:lnSpc>
                <a:spcPct val="123000"/>
              </a:lnSpc>
              <a:spcBef>
                <a:spcPts val="600"/>
              </a:spcBef>
              <a:buAutoNum type="arabicPeriod"/>
            </a:pPr>
            <a:endParaRPr lang="en-US" dirty="0">
              <a:latin typeface="Open Sans" pitchFamily="2" charset="0"/>
              <a:ea typeface="Open Sans" pitchFamily="2" charset="0"/>
              <a:cs typeface="Open Sans" pitchFamily="2" charset="0"/>
            </a:endParaRPr>
          </a:p>
          <a:p>
            <a:pPr>
              <a:lnSpc>
                <a:spcPct val="123000"/>
              </a:lnSpc>
              <a:spcBef>
                <a:spcPts val="600"/>
              </a:spcBef>
            </a:pPr>
            <a:r>
              <a:rPr lang="en-US" b="1" dirty="0">
                <a:latin typeface="Open Sans" pitchFamily="2" charset="0"/>
                <a:ea typeface="Open Sans" pitchFamily="2" charset="0"/>
                <a:cs typeface="Open Sans" pitchFamily="2" charset="0"/>
              </a:rPr>
              <a:t>Note: </a:t>
            </a:r>
            <a:r>
              <a:rPr lang="en-US" dirty="0">
                <a:latin typeface="Open Sans" pitchFamily="2" charset="0"/>
                <a:ea typeface="Open Sans" pitchFamily="2" charset="0"/>
                <a:cs typeface="Open Sans" pitchFamily="2" charset="0"/>
              </a:rPr>
              <a:t>Put more emphasis on data storytelling</a:t>
            </a:r>
          </a:p>
          <a:p>
            <a:pPr marL="342900" indent="-342900">
              <a:lnSpc>
                <a:spcPct val="123000"/>
              </a:lnSpc>
              <a:spcBef>
                <a:spcPts val="600"/>
              </a:spcBef>
              <a:buAutoNum type="arabicPeriod"/>
            </a:pPr>
            <a:endParaRPr lang="en-US" dirty="0">
              <a:latin typeface="Open Sans" pitchFamily="2" charset="0"/>
              <a:ea typeface="Open Sans" pitchFamily="2" charset="0"/>
              <a:cs typeface="Open Sans" pitchFamily="2" charset="0"/>
            </a:endParaRPr>
          </a:p>
          <a:p>
            <a:pPr marL="342900" indent="-342900">
              <a:lnSpc>
                <a:spcPct val="123000"/>
              </a:lnSpc>
              <a:spcBef>
                <a:spcPts val="600"/>
              </a:spcBef>
              <a:buAutoNum type="arabicPeriod"/>
            </a:pPr>
            <a:endParaRPr lang="en-IN" dirty="0">
              <a:latin typeface="Open Sans" pitchFamily="2" charset="0"/>
              <a:ea typeface="Open Sans" pitchFamily="2" charset="0"/>
              <a:cs typeface="Open Sans" pitchFamily="2" charset="0"/>
            </a:endParaRPr>
          </a:p>
        </p:txBody>
      </p:sp>
      <p:sp>
        <p:nvSpPr>
          <p:cNvPr id="4" name="Title 1">
            <a:extLst>
              <a:ext uri="{FF2B5EF4-FFF2-40B4-BE49-F238E27FC236}">
                <a16:creationId xmlns:a16="http://schemas.microsoft.com/office/drawing/2014/main" id="{6F1FE008-D861-3214-CA6E-207F93291CEB}"/>
              </a:ext>
            </a:extLst>
          </p:cNvPr>
          <p:cNvSpPr>
            <a:spLocks noGrp="1"/>
          </p:cNvSpPr>
          <p:nvPr>
            <p:ph type="title"/>
          </p:nvPr>
        </p:nvSpPr>
        <p:spPr/>
        <p:txBody>
          <a:bodyPr/>
          <a:lstStyle/>
          <a:p>
            <a:r>
              <a:rPr lang="en-US"/>
              <a:t>Project Task: Week 2</a:t>
            </a:r>
            <a:endParaRPr lang="en-IN"/>
          </a:p>
        </p:txBody>
      </p:sp>
      <p:sp>
        <p:nvSpPr>
          <p:cNvPr id="8" name="Brandline_LVC">
            <a:extLst>
              <a:ext uri="{FF2B5EF4-FFF2-40B4-BE49-F238E27FC236}">
                <a16:creationId xmlns:a16="http://schemas.microsoft.com/office/drawing/2014/main" id="{67FA1BEE-7DC5-5BD1-631A-09A3D68AD08E}"/>
              </a:ext>
            </a:extLst>
          </p:cNvPr>
          <p:cNvSpPr/>
          <p:nvPr/>
        </p:nvSpPr>
        <p:spPr>
          <a:xfrm>
            <a:off x="5880100" y="816324"/>
            <a:ext cx="450088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D51B694B-FA23-F5EA-D594-10536EA3D016}"/>
              </a:ext>
            </a:extLst>
          </p:cNvPr>
          <p:cNvSpPr/>
          <p:nvPr/>
        </p:nvSpPr>
        <p:spPr>
          <a:xfrm>
            <a:off x="1443950" y="1431235"/>
            <a:ext cx="3493023" cy="687244"/>
          </a:xfrm>
          <a:prstGeom prst="roundRect">
            <a:avLst/>
          </a:prstGeom>
          <a:solidFill>
            <a:srgbClr val="DEA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b="1" dirty="0">
                <a:solidFill>
                  <a:schemeClr val="bg1"/>
                </a:solidFill>
                <a:latin typeface="Open Sans" pitchFamily="2" charset="0"/>
                <a:ea typeface="Open Sans" pitchFamily="2" charset="0"/>
                <a:cs typeface="Open Sans" pitchFamily="2" charset="0"/>
              </a:rPr>
              <a:t>Tableau</a:t>
            </a:r>
            <a:endParaRPr lang="en-IN" sz="2200" b="1" dirty="0">
              <a:solidFill>
                <a:schemeClr val="bg1"/>
              </a:solidFill>
              <a:latin typeface="Open Sans" pitchFamily="2" charset="0"/>
              <a:ea typeface="Open Sans" pitchFamily="2" charset="0"/>
              <a:cs typeface="Open Sans" pitchFamily="2" charset="0"/>
            </a:endParaRPr>
          </a:p>
        </p:txBody>
      </p:sp>
    </p:spTree>
    <p:custDataLst>
      <p:tags r:id="rId1"/>
    </p:custDataLst>
    <p:extLst>
      <p:ext uri="{BB962C8B-B14F-4D97-AF65-F5344CB8AC3E}">
        <p14:creationId xmlns:p14="http://schemas.microsoft.com/office/powerpoint/2010/main" val="3316883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5D5D5A8-530F-C77B-C2FE-9F8780C1AACE}"/>
              </a:ext>
            </a:extLst>
          </p:cNvPr>
          <p:cNvSpPr>
            <a:spLocks noGrp="1"/>
          </p:cNvSpPr>
          <p:nvPr>
            <p:ph type="body" idx="10"/>
          </p:nvPr>
        </p:nvSpPr>
        <p:spPr/>
        <p:txBody>
          <a:bodyPr/>
          <a:lstStyle/>
          <a:p>
            <a:r>
              <a:rPr lang="en-IN"/>
              <a:t>Thank You</a:t>
            </a:r>
          </a:p>
        </p:txBody>
      </p:sp>
    </p:spTree>
    <p:custDataLst>
      <p:tags r:id="rId1"/>
    </p:custDataLst>
    <p:extLst>
      <p:ext uri="{BB962C8B-B14F-4D97-AF65-F5344CB8AC3E}">
        <p14:creationId xmlns:p14="http://schemas.microsoft.com/office/powerpoint/2010/main" val="340056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02DD2-8C17-929E-4EA3-BCFCEC35FCE4}"/>
              </a:ext>
            </a:extLst>
          </p:cNvPr>
          <p:cNvSpPr>
            <a:spLocks noGrp="1"/>
          </p:cNvSpPr>
          <p:nvPr>
            <p:ph type="title"/>
          </p:nvPr>
        </p:nvSpPr>
        <p:spPr/>
        <p:txBody>
          <a:bodyPr/>
          <a:lstStyle/>
          <a:p>
            <a:r>
              <a:rPr lang="en-IN"/>
              <a:t>Business Scenario</a:t>
            </a:r>
          </a:p>
        </p:txBody>
      </p:sp>
      <p:sp>
        <p:nvSpPr>
          <p:cNvPr id="15" name="Brandline_LVC">
            <a:extLst>
              <a:ext uri="{FF2B5EF4-FFF2-40B4-BE49-F238E27FC236}">
                <a16:creationId xmlns:a16="http://schemas.microsoft.com/office/drawing/2014/main" id="{C1B2AB6C-3103-A2E3-E73C-8AED8E015C64}"/>
              </a:ext>
            </a:extLst>
          </p:cNvPr>
          <p:cNvSpPr/>
          <p:nvPr/>
        </p:nvSpPr>
        <p:spPr>
          <a:xfrm>
            <a:off x="6146800" y="816324"/>
            <a:ext cx="396287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B06DDA62-A02A-626C-CDC4-665AE2B44E8C}"/>
              </a:ext>
            </a:extLst>
          </p:cNvPr>
          <p:cNvSpPr/>
          <p:nvPr/>
        </p:nvSpPr>
        <p:spPr>
          <a:xfrm>
            <a:off x="2092960" y="2048152"/>
            <a:ext cx="12781280" cy="3255368"/>
          </a:xfrm>
          <a:prstGeom prst="roundRect">
            <a:avLst/>
          </a:prstGeom>
          <a:solidFill>
            <a:srgbClr val="E1EDF7"/>
          </a:solidFill>
          <a:ln>
            <a:solidFill>
              <a:srgbClr val="328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4000"/>
              </a:lnSpc>
            </a:pPr>
            <a:r>
              <a:rPr lang="en-US" sz="2200">
                <a:solidFill>
                  <a:schemeClr val="tx1">
                    <a:lumMod val="75000"/>
                    <a:lumOff val="25000"/>
                  </a:schemeClr>
                </a:solidFill>
                <a:latin typeface="Open Sans" pitchFamily="2" charset="0"/>
                <a:ea typeface="Open Sans" pitchFamily="2" charset="0"/>
                <a:cs typeface="Open Sans" pitchFamily="2" charset="0"/>
              </a:rPr>
              <a:t>According to air travel consumer reports, a large proportion of consumer complaints are about frequent flight delays. Out of all the complaints received from consumers about airline services, 32% were related to cancellations, delays, or other deviations from the airlines’ schedules.</a:t>
            </a:r>
          </a:p>
          <a:p>
            <a:pPr>
              <a:lnSpc>
                <a:spcPct val="114000"/>
              </a:lnSpc>
            </a:pPr>
            <a:r>
              <a:rPr lang="en-US" sz="2200">
                <a:solidFill>
                  <a:schemeClr val="tx1">
                    <a:lumMod val="75000"/>
                    <a:lumOff val="25000"/>
                  </a:schemeClr>
                </a:solidFill>
                <a:effectLst/>
                <a:latin typeface="Open Sans" pitchFamily="2" charset="0"/>
                <a:ea typeface="Open Sans" pitchFamily="2" charset="0"/>
                <a:cs typeface="Open Sans" pitchFamily="2" charset="0"/>
              </a:rPr>
              <a:t>There are unavoidable delays that can be caused by air traffic, no passengers at the airport, weather conditions, mechanical issues, passengers coming from delayed connecting flights, security clearance, and aircraft preparation.</a:t>
            </a:r>
            <a:endParaRPr lang="en-US" sz="2200">
              <a:solidFill>
                <a:schemeClr val="tx1">
                  <a:lumMod val="75000"/>
                  <a:lumOff val="25000"/>
                </a:schemeClr>
              </a:solidFill>
              <a:latin typeface="Open Sans" pitchFamily="2" charset="0"/>
              <a:ea typeface="Open Sans" pitchFamily="2" charset="0"/>
              <a:cs typeface="Open Sans" pitchFamily="2" charset="0"/>
            </a:endParaRPr>
          </a:p>
        </p:txBody>
      </p:sp>
      <p:sp>
        <p:nvSpPr>
          <p:cNvPr id="3" name="Rectangle: Rounded Corners 2">
            <a:extLst>
              <a:ext uri="{FF2B5EF4-FFF2-40B4-BE49-F238E27FC236}">
                <a16:creationId xmlns:a16="http://schemas.microsoft.com/office/drawing/2014/main" id="{361959C2-E830-2DF5-77CE-C2D292DCB9F1}"/>
              </a:ext>
            </a:extLst>
          </p:cNvPr>
          <p:cNvSpPr/>
          <p:nvPr/>
        </p:nvSpPr>
        <p:spPr>
          <a:xfrm>
            <a:off x="2092960" y="5962671"/>
            <a:ext cx="12651713" cy="1941809"/>
          </a:xfrm>
          <a:prstGeom prst="roundRect">
            <a:avLst/>
          </a:prstGeom>
          <a:solidFill>
            <a:srgbClr val="E1EDF7"/>
          </a:solidFill>
          <a:ln>
            <a:solidFill>
              <a:srgbClr val="328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14000"/>
              </a:lnSpc>
            </a:pPr>
            <a:r>
              <a:rPr lang="en-US" sz="2200">
                <a:solidFill>
                  <a:schemeClr val="tx1">
                    <a:lumMod val="75000"/>
                    <a:lumOff val="25000"/>
                  </a:schemeClr>
                </a:solidFill>
                <a:effectLst/>
                <a:latin typeface="Open Sans" pitchFamily="2" charset="0"/>
                <a:ea typeface="Open Sans" pitchFamily="2" charset="0"/>
                <a:cs typeface="Open Sans" pitchFamily="2" charset="0"/>
              </a:rPr>
              <a:t>The objective of this project is to identify the factors that contribute to avoidable flight delays. You are also required to build a model to predict if the flight will be delayed</a:t>
            </a:r>
            <a:r>
              <a:rPr lang="en-IN" sz="2200">
                <a:solidFill>
                  <a:schemeClr val="tx1">
                    <a:lumMod val="75000"/>
                    <a:lumOff val="25000"/>
                  </a:schemeClr>
                </a:solidFill>
                <a:latin typeface="Open Sans" pitchFamily="2" charset="0"/>
                <a:ea typeface="Open Sans" pitchFamily="2" charset="0"/>
                <a:cs typeface="Open Sans" pitchFamily="2" charset="0"/>
              </a:rPr>
              <a:t>.</a:t>
            </a:r>
            <a:endParaRPr lang="en-US" sz="2200">
              <a:solidFill>
                <a:schemeClr val="tx1">
                  <a:lumMod val="75000"/>
                  <a:lumOff val="25000"/>
                </a:schemeClr>
              </a:solidFill>
              <a:latin typeface="Open Sans" pitchFamily="2" charset="0"/>
              <a:ea typeface="Open Sans" pitchFamily="2" charset="0"/>
              <a:cs typeface="Open Sans" pitchFamily="2" charset="0"/>
            </a:endParaRPr>
          </a:p>
        </p:txBody>
      </p:sp>
      <p:sp>
        <p:nvSpPr>
          <p:cNvPr id="4" name="Rectangle: Rounded Corners 3">
            <a:extLst>
              <a:ext uri="{FF2B5EF4-FFF2-40B4-BE49-F238E27FC236}">
                <a16:creationId xmlns:a16="http://schemas.microsoft.com/office/drawing/2014/main" id="{40000D88-AA26-B311-74BC-E20771507357}"/>
              </a:ext>
            </a:extLst>
          </p:cNvPr>
          <p:cNvSpPr/>
          <p:nvPr/>
        </p:nvSpPr>
        <p:spPr>
          <a:xfrm>
            <a:off x="2295941" y="1565885"/>
            <a:ext cx="3379304" cy="722846"/>
          </a:xfrm>
          <a:prstGeom prst="roundRect">
            <a:avLst/>
          </a:prstGeom>
          <a:solidFill>
            <a:srgbClr val="FFF8E5"/>
          </a:solidFill>
          <a:ln>
            <a:solidFill>
              <a:srgbClr val="FFC41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a:solidFill>
                  <a:schemeClr val="tx1">
                    <a:lumMod val="75000"/>
                    <a:lumOff val="25000"/>
                  </a:schemeClr>
                </a:solidFill>
                <a:latin typeface="Open Sans"/>
                <a:ea typeface="Open Sans"/>
                <a:cs typeface="Open Sans"/>
              </a:rPr>
              <a:t>Problem statement:</a:t>
            </a:r>
            <a:endParaRPr lang="en-IN" sz="2200">
              <a:solidFill>
                <a:schemeClr val="tx1">
                  <a:lumMod val="75000"/>
                  <a:lumOff val="25000"/>
                </a:schemeClr>
              </a:solidFill>
              <a:latin typeface="Open Sans" pitchFamily="2" charset="0"/>
              <a:ea typeface="Open Sans" pitchFamily="2" charset="0"/>
              <a:cs typeface="Open Sans" pitchFamily="2" charset="0"/>
            </a:endParaRPr>
          </a:p>
        </p:txBody>
      </p:sp>
      <p:sp>
        <p:nvSpPr>
          <p:cNvPr id="5" name="Rectangle: Rounded Corners 4">
            <a:extLst>
              <a:ext uri="{FF2B5EF4-FFF2-40B4-BE49-F238E27FC236}">
                <a16:creationId xmlns:a16="http://schemas.microsoft.com/office/drawing/2014/main" id="{7DDA8DFD-5AFD-C1EA-496A-E863ACF54122}"/>
              </a:ext>
            </a:extLst>
          </p:cNvPr>
          <p:cNvSpPr/>
          <p:nvPr/>
        </p:nvSpPr>
        <p:spPr>
          <a:xfrm>
            <a:off x="2295942" y="5529706"/>
            <a:ext cx="3164740" cy="657133"/>
          </a:xfrm>
          <a:prstGeom prst="roundRect">
            <a:avLst/>
          </a:prstGeom>
          <a:solidFill>
            <a:srgbClr val="FFF8E5"/>
          </a:solidFill>
          <a:ln>
            <a:solidFill>
              <a:srgbClr val="FFC4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75000"/>
                    <a:lumOff val="25000"/>
                  </a:schemeClr>
                </a:solidFill>
                <a:latin typeface="Open Sans" pitchFamily="2" charset="0"/>
                <a:ea typeface="Open Sans" pitchFamily="2" charset="0"/>
                <a:cs typeface="Open Sans" pitchFamily="2" charset="0"/>
              </a:rPr>
              <a:t>Objective:</a:t>
            </a:r>
            <a:endParaRPr lang="en-IN" sz="2200">
              <a:solidFill>
                <a:schemeClr val="tx1">
                  <a:lumMod val="75000"/>
                  <a:lumOff val="25000"/>
                </a:schemeClr>
              </a:solidFill>
              <a:latin typeface="Open Sans" pitchFamily="2" charset="0"/>
              <a:ea typeface="Open Sans" pitchFamily="2" charset="0"/>
              <a:cs typeface="Open Sans" pitchFamily="2" charset="0"/>
            </a:endParaRPr>
          </a:p>
        </p:txBody>
      </p:sp>
    </p:spTree>
    <p:custDataLst>
      <p:tags r:id="rId1"/>
    </p:custDataLst>
    <p:extLst>
      <p:ext uri="{BB962C8B-B14F-4D97-AF65-F5344CB8AC3E}">
        <p14:creationId xmlns:p14="http://schemas.microsoft.com/office/powerpoint/2010/main" val="199820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1934815-EBF3-F182-B028-95C94D57CFB9}"/>
              </a:ext>
            </a:extLst>
          </p:cNvPr>
          <p:cNvSpPr>
            <a:spLocks noGrp="1"/>
          </p:cNvSpPr>
          <p:nvPr>
            <p:ph type="body" idx="10"/>
          </p:nvPr>
        </p:nvSpPr>
        <p:spPr/>
        <p:txBody>
          <a:bodyPr/>
          <a:lstStyle/>
          <a:p>
            <a:r>
              <a:rPr lang="en-IN" sz="2200" b="1">
                <a:solidFill>
                  <a:schemeClr val="tx1">
                    <a:lumMod val="75000"/>
                    <a:lumOff val="25000"/>
                  </a:schemeClr>
                </a:solidFill>
                <a:latin typeface="Open Sans" pitchFamily="2" charset="0"/>
                <a:ea typeface="Open Sans" pitchFamily="2" charset="0"/>
                <a:cs typeface="Open Sans" pitchFamily="2" charset="0"/>
              </a:rPr>
              <a:t>Airlines</a:t>
            </a:r>
            <a:r>
              <a:rPr lang="en-IN" sz="2200" b="1">
                <a:solidFill>
                  <a:schemeClr val="tx1">
                    <a:lumMod val="75000"/>
                    <a:lumOff val="25000"/>
                  </a:schemeClr>
                </a:solidFill>
                <a:effectLst/>
                <a:latin typeface="Open Sans" pitchFamily="2" charset="0"/>
                <a:ea typeface="Open Sans" pitchFamily="2" charset="0"/>
                <a:cs typeface="Open Sans" pitchFamily="2" charset="0"/>
              </a:rPr>
              <a:t>.xlsx</a:t>
            </a:r>
            <a:endParaRPr lang="en-IN" sz="2200" b="1">
              <a:solidFill>
                <a:schemeClr val="tx1">
                  <a:lumMod val="75000"/>
                  <a:lumOff val="25000"/>
                </a:schemeClr>
              </a:solidFill>
              <a:latin typeface="Open Sans" pitchFamily="2" charset="0"/>
              <a:ea typeface="Open Sans" pitchFamily="2" charset="0"/>
              <a:cs typeface="Open Sans" pitchFamily="2" charset="0"/>
            </a:endParaRPr>
          </a:p>
        </p:txBody>
      </p:sp>
      <p:sp>
        <p:nvSpPr>
          <p:cNvPr id="2" name="Title 1">
            <a:extLst>
              <a:ext uri="{FF2B5EF4-FFF2-40B4-BE49-F238E27FC236}">
                <a16:creationId xmlns:a16="http://schemas.microsoft.com/office/drawing/2014/main" id="{E89EC7CD-1FAF-8CE4-F2C4-A81EEDAB20EA}"/>
              </a:ext>
            </a:extLst>
          </p:cNvPr>
          <p:cNvSpPr>
            <a:spLocks noGrp="1"/>
          </p:cNvSpPr>
          <p:nvPr>
            <p:ph type="title"/>
          </p:nvPr>
        </p:nvSpPr>
        <p:spPr/>
        <p:txBody>
          <a:bodyPr/>
          <a:lstStyle/>
          <a:p>
            <a:r>
              <a:rPr lang="en-US"/>
              <a:t>Dataset Snapshot</a:t>
            </a:r>
            <a:endParaRPr lang="en-IN"/>
          </a:p>
        </p:txBody>
      </p:sp>
      <p:pic>
        <p:nvPicPr>
          <p:cNvPr id="8" name="Picture 7">
            <a:extLst>
              <a:ext uri="{FF2B5EF4-FFF2-40B4-BE49-F238E27FC236}">
                <a16:creationId xmlns:a16="http://schemas.microsoft.com/office/drawing/2014/main" id="{4EF58DF5-D018-711C-04F7-6D942073599D}"/>
              </a:ext>
            </a:extLst>
          </p:cNvPr>
          <p:cNvPicPr>
            <a:picLocks noChangeAspect="1"/>
          </p:cNvPicPr>
          <p:nvPr/>
        </p:nvPicPr>
        <p:blipFill>
          <a:blip r:embed="rId3"/>
          <a:stretch>
            <a:fillRect/>
          </a:stretch>
        </p:blipFill>
        <p:spPr>
          <a:xfrm>
            <a:off x="3075854" y="2340392"/>
            <a:ext cx="9763980" cy="5320348"/>
          </a:xfrm>
          <a:prstGeom prst="rect">
            <a:avLst/>
          </a:prstGeom>
          <a:ln>
            <a:solidFill>
              <a:schemeClr val="tx1"/>
            </a:solidFill>
          </a:ln>
        </p:spPr>
      </p:pic>
      <p:sp>
        <p:nvSpPr>
          <p:cNvPr id="9" name="Brandline_LVC">
            <a:extLst>
              <a:ext uri="{FF2B5EF4-FFF2-40B4-BE49-F238E27FC236}">
                <a16:creationId xmlns:a16="http://schemas.microsoft.com/office/drawing/2014/main" id="{AD6F02B1-13BF-E735-8897-08065E696B87}"/>
              </a:ext>
            </a:extLst>
          </p:cNvPr>
          <p:cNvSpPr/>
          <p:nvPr/>
        </p:nvSpPr>
        <p:spPr>
          <a:xfrm>
            <a:off x="6172200" y="816324"/>
            <a:ext cx="391326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110394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1B5967A-C576-277E-7C3B-A340ECC9F1E2}"/>
              </a:ext>
            </a:extLst>
          </p:cNvPr>
          <p:cNvSpPr>
            <a:spLocks noGrp="1"/>
          </p:cNvSpPr>
          <p:nvPr>
            <p:ph type="body" idx="10"/>
          </p:nvPr>
        </p:nvSpPr>
        <p:spPr/>
        <p:txBody>
          <a:bodyPr/>
          <a:lstStyle/>
          <a:p>
            <a:r>
              <a:rPr lang="en-IN" sz="2200" b="1">
                <a:solidFill>
                  <a:schemeClr val="tx1">
                    <a:lumMod val="75000"/>
                    <a:lumOff val="25000"/>
                  </a:schemeClr>
                </a:solidFill>
                <a:latin typeface="Open Sans" pitchFamily="2" charset="0"/>
                <a:ea typeface="Open Sans" pitchFamily="2" charset="0"/>
                <a:cs typeface="Open Sans" pitchFamily="2" charset="0"/>
              </a:rPr>
              <a:t>Airlines</a:t>
            </a:r>
            <a:r>
              <a:rPr lang="en-IN" sz="2200" b="1">
                <a:solidFill>
                  <a:schemeClr val="tx1">
                    <a:lumMod val="75000"/>
                    <a:lumOff val="25000"/>
                  </a:schemeClr>
                </a:solidFill>
                <a:effectLst/>
                <a:latin typeface="Open Sans" pitchFamily="2" charset="0"/>
                <a:ea typeface="Open Sans" pitchFamily="2" charset="0"/>
                <a:cs typeface="Open Sans" pitchFamily="2" charset="0"/>
              </a:rPr>
              <a:t>.xlsx</a:t>
            </a:r>
            <a:endParaRPr lang="en-IN" sz="2200" b="1">
              <a:solidFill>
                <a:schemeClr val="tx1">
                  <a:lumMod val="75000"/>
                  <a:lumOff val="25000"/>
                </a:schemeClr>
              </a:solidFill>
              <a:latin typeface="Open Sans" pitchFamily="2" charset="0"/>
              <a:ea typeface="Open Sans" pitchFamily="2" charset="0"/>
              <a:cs typeface="Open Sans" pitchFamily="2" charset="0"/>
            </a:endParaRPr>
          </a:p>
        </p:txBody>
      </p:sp>
      <p:sp>
        <p:nvSpPr>
          <p:cNvPr id="2" name="Title 1">
            <a:extLst>
              <a:ext uri="{FF2B5EF4-FFF2-40B4-BE49-F238E27FC236}">
                <a16:creationId xmlns:a16="http://schemas.microsoft.com/office/drawing/2014/main" id="{A627E0F1-4A05-EED5-5C94-4D2BD52A7E1A}"/>
              </a:ext>
            </a:extLst>
          </p:cNvPr>
          <p:cNvSpPr>
            <a:spLocks noGrp="1"/>
          </p:cNvSpPr>
          <p:nvPr>
            <p:ph type="title"/>
          </p:nvPr>
        </p:nvSpPr>
        <p:spPr/>
        <p:txBody>
          <a:bodyPr/>
          <a:lstStyle/>
          <a:p>
            <a:r>
              <a:rPr lang="en-US"/>
              <a:t>Dataset Description</a:t>
            </a:r>
            <a:endParaRPr lang="en-IN"/>
          </a:p>
        </p:txBody>
      </p:sp>
      <p:graphicFrame>
        <p:nvGraphicFramePr>
          <p:cNvPr id="5" name="Table 5">
            <a:extLst>
              <a:ext uri="{FF2B5EF4-FFF2-40B4-BE49-F238E27FC236}">
                <a16:creationId xmlns:a16="http://schemas.microsoft.com/office/drawing/2014/main" id="{4F401DB0-8F90-AD16-2AE2-0DF44274DD89}"/>
              </a:ext>
            </a:extLst>
          </p:cNvPr>
          <p:cNvGraphicFramePr>
            <a:graphicFrameLocks noGrp="1"/>
          </p:cNvGraphicFramePr>
          <p:nvPr>
            <p:extLst>
              <p:ext uri="{D42A27DB-BD31-4B8C-83A1-F6EECF244321}">
                <p14:modId xmlns:p14="http://schemas.microsoft.com/office/powerpoint/2010/main" val="1126084567"/>
              </p:ext>
            </p:extLst>
          </p:nvPr>
        </p:nvGraphicFramePr>
        <p:xfrm>
          <a:off x="2925717" y="2400430"/>
          <a:ext cx="10572482" cy="4425529"/>
        </p:xfrm>
        <a:graphic>
          <a:graphicData uri="http://schemas.openxmlformats.org/drawingml/2006/table">
            <a:tbl>
              <a:tblPr firstRow="1" bandRow="1">
                <a:tableStyleId>{5C22544A-7EE6-4342-B048-85BDC9FD1C3A}</a:tableStyleId>
              </a:tblPr>
              <a:tblGrid>
                <a:gridCol w="3887207">
                  <a:extLst>
                    <a:ext uri="{9D8B030D-6E8A-4147-A177-3AD203B41FA5}">
                      <a16:colId xmlns:a16="http://schemas.microsoft.com/office/drawing/2014/main" val="3857460874"/>
                    </a:ext>
                  </a:extLst>
                </a:gridCol>
                <a:gridCol w="6685275">
                  <a:extLst>
                    <a:ext uri="{9D8B030D-6E8A-4147-A177-3AD203B41FA5}">
                      <a16:colId xmlns:a16="http://schemas.microsoft.com/office/drawing/2014/main" val="220676388"/>
                    </a:ext>
                  </a:extLst>
                </a:gridCol>
              </a:tblGrid>
              <a:tr h="401960">
                <a:tc>
                  <a:txBody>
                    <a:bodyPr/>
                    <a:lstStyle/>
                    <a:p>
                      <a:pPr algn="ctr"/>
                      <a:r>
                        <a:rPr lang="en-US" sz="2000">
                          <a:solidFill>
                            <a:schemeClr val="bg1"/>
                          </a:solidFill>
                          <a:latin typeface="Open Sans" pitchFamily="2" charset="0"/>
                          <a:ea typeface="Open Sans" pitchFamily="2" charset="0"/>
                          <a:cs typeface="Open Sans" pitchFamily="2" charset="0"/>
                        </a:rPr>
                        <a:t>Variables</a:t>
                      </a:r>
                      <a:endParaRPr lang="en-IN" sz="2000">
                        <a:solidFill>
                          <a:schemeClr val="bg1"/>
                        </a:solidFill>
                        <a:latin typeface="Open Sans" pitchFamily="2" charset="0"/>
                        <a:ea typeface="Open Sans" pitchFamily="2" charset="0"/>
                        <a:cs typeface="Open Sans" pitchFamily="2" charset="0"/>
                      </a:endParaRPr>
                    </a:p>
                  </a:txBody>
                  <a:tcPr anchor="ctr"/>
                </a:tc>
                <a:tc>
                  <a:txBody>
                    <a:bodyPr/>
                    <a:lstStyle/>
                    <a:p>
                      <a:pPr algn="ctr"/>
                      <a:r>
                        <a:rPr lang="en-US" sz="2000">
                          <a:solidFill>
                            <a:schemeClr val="bg1"/>
                          </a:solidFill>
                          <a:latin typeface="Open Sans" pitchFamily="2" charset="0"/>
                          <a:ea typeface="Open Sans" pitchFamily="2" charset="0"/>
                          <a:cs typeface="Open Sans" pitchFamily="2" charset="0"/>
                        </a:rPr>
                        <a:t>Description</a:t>
                      </a:r>
                      <a:endParaRPr lang="en-IN" sz="2000">
                        <a:solidFill>
                          <a:schemeClr val="bg1"/>
                        </a:solidFill>
                        <a:latin typeface="Open Sans" pitchFamily="2" charset="0"/>
                        <a:ea typeface="Open Sans" pitchFamily="2" charset="0"/>
                        <a:cs typeface="Open Sans" pitchFamily="2" charset="0"/>
                      </a:endParaRPr>
                    </a:p>
                  </a:txBody>
                  <a:tcPr anchor="ctr"/>
                </a:tc>
                <a:extLst>
                  <a:ext uri="{0D108BD9-81ED-4DB2-BD59-A6C34878D82A}">
                    <a16:rowId xmlns:a16="http://schemas.microsoft.com/office/drawing/2014/main" val="3370462860"/>
                  </a:ext>
                </a:extLst>
              </a:tr>
              <a:tr h="401960">
                <a:tc>
                  <a:txBody>
                    <a:bodyPr/>
                    <a:lstStyle/>
                    <a:p>
                      <a:pPr algn="ctr"/>
                      <a:r>
                        <a:rPr lang="en-US" sz="2000">
                          <a:solidFill>
                            <a:schemeClr val="tx1">
                              <a:lumMod val="75000"/>
                              <a:lumOff val="25000"/>
                            </a:schemeClr>
                          </a:solidFill>
                          <a:latin typeface="Open Sans" pitchFamily="2" charset="0"/>
                          <a:ea typeface="Open Sans" pitchFamily="2" charset="0"/>
                          <a:cs typeface="Open Sans" pitchFamily="2" charset="0"/>
                        </a:rPr>
                        <a:t>id</a:t>
                      </a:r>
                      <a:endParaRPr lang="en-IN" sz="2000">
                        <a:solidFill>
                          <a:schemeClr val="tx1">
                            <a:lumMod val="75000"/>
                            <a:lumOff val="25000"/>
                          </a:schemeClr>
                        </a:solidFill>
                        <a:latin typeface="Open Sans" pitchFamily="2" charset="0"/>
                        <a:ea typeface="Open Sans" pitchFamily="2" charset="0"/>
                        <a:cs typeface="Open Sans" pitchFamily="2" charset="0"/>
                      </a:endParaRPr>
                    </a:p>
                  </a:txBody>
                  <a:tcPr anchor="ctr"/>
                </a:tc>
                <a:tc>
                  <a:txBody>
                    <a:bodyPr/>
                    <a:lstStyle/>
                    <a:p>
                      <a:pPr algn="ctr"/>
                      <a:r>
                        <a:rPr lang="en-US" sz="2000">
                          <a:solidFill>
                            <a:schemeClr val="tx1">
                              <a:lumMod val="75000"/>
                              <a:lumOff val="25000"/>
                            </a:schemeClr>
                          </a:solidFill>
                          <a:latin typeface="Open Sans" pitchFamily="2" charset="0"/>
                          <a:ea typeface="Open Sans" pitchFamily="2" charset="0"/>
                          <a:cs typeface="Open Sans" pitchFamily="2" charset="0"/>
                        </a:rPr>
                        <a:t>Flight number</a:t>
                      </a:r>
                      <a:endParaRPr lang="en-IN" sz="2000">
                        <a:solidFill>
                          <a:schemeClr val="tx1">
                            <a:lumMod val="75000"/>
                            <a:lumOff val="25000"/>
                          </a:schemeClr>
                        </a:solidFill>
                        <a:latin typeface="Open Sans" pitchFamily="2" charset="0"/>
                        <a:ea typeface="Open Sans" pitchFamily="2" charset="0"/>
                        <a:cs typeface="Open Sans" pitchFamily="2" charset="0"/>
                      </a:endParaRPr>
                    </a:p>
                  </a:txBody>
                  <a:tcPr anchor="ctr"/>
                </a:tc>
                <a:extLst>
                  <a:ext uri="{0D108BD9-81ED-4DB2-BD59-A6C34878D82A}">
                    <a16:rowId xmlns:a16="http://schemas.microsoft.com/office/drawing/2014/main" val="3178810771"/>
                  </a:ext>
                </a:extLst>
              </a:tr>
              <a:tr h="436913">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Airline</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Type of commercial airlines</a:t>
                      </a:r>
                    </a:p>
                  </a:txBody>
                  <a:tcPr marL="9525" marR="9525" marT="9525" marB="0" anchor="ctr"/>
                </a:tc>
                <a:extLst>
                  <a:ext uri="{0D108BD9-81ED-4DB2-BD59-A6C34878D82A}">
                    <a16:rowId xmlns:a16="http://schemas.microsoft.com/office/drawing/2014/main" val="3368172572"/>
                  </a:ext>
                </a:extLst>
              </a:tr>
              <a:tr h="384485">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Flight</a:t>
                      </a:r>
                    </a:p>
                  </a:txBody>
                  <a:tcPr marL="9525" marR="9525" marT="9525" marB="0" anchor="ctr"/>
                </a:tc>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Type of aircraft</a:t>
                      </a:r>
                    </a:p>
                  </a:txBody>
                  <a:tcPr marL="9525" marR="9525" marT="9525" marB="0" anchor="ctr"/>
                </a:tc>
                <a:extLst>
                  <a:ext uri="{0D108BD9-81ED-4DB2-BD59-A6C34878D82A}">
                    <a16:rowId xmlns:a16="http://schemas.microsoft.com/office/drawing/2014/main" val="3744791441"/>
                  </a:ext>
                </a:extLst>
              </a:tr>
              <a:tr h="384485">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AirportFrom</a:t>
                      </a:r>
                    </a:p>
                  </a:txBody>
                  <a:tcPr marL="9525" marR="9525" marT="9525" marB="0" anchor="ctr"/>
                </a:tc>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Source airport</a:t>
                      </a:r>
                    </a:p>
                  </a:txBody>
                  <a:tcPr marL="9525" marR="9525" marT="9525" marB="0" anchor="ctr"/>
                </a:tc>
                <a:extLst>
                  <a:ext uri="{0D108BD9-81ED-4DB2-BD59-A6C34878D82A}">
                    <a16:rowId xmlns:a16="http://schemas.microsoft.com/office/drawing/2014/main" val="1150239615"/>
                  </a:ext>
                </a:extLst>
              </a:tr>
              <a:tr h="401960">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AirportTo</a:t>
                      </a:r>
                    </a:p>
                  </a:txBody>
                  <a:tcPr marL="9525" marR="9525" marT="9525" marB="0" anchor="ctr"/>
                </a:tc>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Destination airport</a:t>
                      </a:r>
                    </a:p>
                  </a:txBody>
                  <a:tcPr marL="9525" marR="9525" marT="9525" marB="0" anchor="ctr"/>
                </a:tc>
                <a:extLst>
                  <a:ext uri="{0D108BD9-81ED-4DB2-BD59-A6C34878D82A}">
                    <a16:rowId xmlns:a16="http://schemas.microsoft.com/office/drawing/2014/main" val="3966122695"/>
                  </a:ext>
                </a:extLst>
              </a:tr>
              <a:tr h="384485">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DayOfWeek</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Day of the week</a:t>
                      </a:r>
                    </a:p>
                  </a:txBody>
                  <a:tcPr marL="9525" marR="9525" marT="9525" marB="0" anchor="ctr"/>
                </a:tc>
                <a:extLst>
                  <a:ext uri="{0D108BD9-81ED-4DB2-BD59-A6C34878D82A}">
                    <a16:rowId xmlns:a16="http://schemas.microsoft.com/office/drawing/2014/main" val="1434499677"/>
                  </a:ext>
                </a:extLst>
              </a:tr>
              <a:tr h="716538">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Time</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Departure time measured in minutes from midnight (range is from 10 to 1439)</a:t>
                      </a:r>
                    </a:p>
                  </a:txBody>
                  <a:tcPr marL="9525" marR="9525" marT="9525" marB="0" anchor="ctr"/>
                </a:tc>
                <a:extLst>
                  <a:ext uri="{0D108BD9-81ED-4DB2-BD59-A6C34878D82A}">
                    <a16:rowId xmlns:a16="http://schemas.microsoft.com/office/drawing/2014/main" val="957894348"/>
                  </a:ext>
                </a:extLst>
              </a:tr>
              <a:tr h="367007">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Length</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Duration of the flight in minutes</a:t>
                      </a:r>
                    </a:p>
                  </a:txBody>
                  <a:tcPr marL="9525" marR="9525" marT="9525" marB="0" anchor="ctr"/>
                </a:tc>
                <a:extLst>
                  <a:ext uri="{0D108BD9-81ED-4DB2-BD59-A6C34878D82A}">
                    <a16:rowId xmlns:a16="http://schemas.microsoft.com/office/drawing/2014/main" val="4129575751"/>
                  </a:ext>
                </a:extLst>
              </a:tr>
              <a:tr h="545736">
                <a:tc>
                  <a:txBody>
                    <a:bodyPr/>
                    <a:lstStyle/>
                    <a:p>
                      <a:pPr algn="ctr" fontAlgn="b"/>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Delay</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If the flight is delayed</a:t>
                      </a:r>
                    </a:p>
                  </a:txBody>
                  <a:tcPr marL="9525" marR="9525" marT="9525" marB="0" anchor="ctr"/>
                </a:tc>
                <a:extLst>
                  <a:ext uri="{0D108BD9-81ED-4DB2-BD59-A6C34878D82A}">
                    <a16:rowId xmlns:a16="http://schemas.microsoft.com/office/drawing/2014/main" val="1348306449"/>
                  </a:ext>
                </a:extLst>
              </a:tr>
            </a:tbl>
          </a:graphicData>
        </a:graphic>
      </p:graphicFrame>
      <p:sp>
        <p:nvSpPr>
          <p:cNvPr id="9" name="Brandline_LVC">
            <a:extLst>
              <a:ext uri="{FF2B5EF4-FFF2-40B4-BE49-F238E27FC236}">
                <a16:creationId xmlns:a16="http://schemas.microsoft.com/office/drawing/2014/main" id="{8AB1C993-6DE6-795C-3CA3-EB7FF571E866}"/>
              </a:ext>
            </a:extLst>
          </p:cNvPr>
          <p:cNvSpPr/>
          <p:nvPr/>
        </p:nvSpPr>
        <p:spPr>
          <a:xfrm>
            <a:off x="5930900" y="816324"/>
            <a:ext cx="440142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17582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10EFF2-B893-85F5-4549-C739A07E341F}"/>
              </a:ext>
            </a:extLst>
          </p:cNvPr>
          <p:cNvSpPr>
            <a:spLocks noGrp="1"/>
          </p:cNvSpPr>
          <p:nvPr>
            <p:ph type="body" idx="10"/>
          </p:nvPr>
        </p:nvSpPr>
        <p:spPr/>
        <p:txBody>
          <a:bodyPr/>
          <a:lstStyle/>
          <a:p>
            <a:r>
              <a:rPr lang="en-IN" sz="2200" b="1">
                <a:solidFill>
                  <a:schemeClr val="tx1">
                    <a:lumMod val="75000"/>
                    <a:lumOff val="25000"/>
                  </a:schemeClr>
                </a:solidFill>
                <a:latin typeface="Open Sans" pitchFamily="2" charset="0"/>
                <a:ea typeface="Open Sans" pitchFamily="2" charset="0"/>
                <a:cs typeface="Open Sans" pitchFamily="2" charset="0"/>
              </a:rPr>
              <a:t>a</a:t>
            </a:r>
            <a:r>
              <a:rPr lang="en-IN" sz="2200" b="1">
                <a:solidFill>
                  <a:schemeClr val="tx1">
                    <a:lumMod val="75000"/>
                    <a:lumOff val="25000"/>
                  </a:schemeClr>
                </a:solidFill>
                <a:effectLst/>
                <a:latin typeface="Open Sans" pitchFamily="2" charset="0"/>
                <a:ea typeface="Open Sans" pitchFamily="2" charset="0"/>
                <a:cs typeface="Open Sans" pitchFamily="2" charset="0"/>
              </a:rPr>
              <a:t>irports.xlsx</a:t>
            </a:r>
            <a:endParaRPr lang="en-IN" sz="2200" b="1">
              <a:solidFill>
                <a:schemeClr val="tx1">
                  <a:lumMod val="75000"/>
                  <a:lumOff val="25000"/>
                </a:schemeClr>
              </a:solidFill>
              <a:latin typeface="Open Sans" pitchFamily="2" charset="0"/>
              <a:ea typeface="Open Sans" pitchFamily="2" charset="0"/>
              <a:cs typeface="Open Sans" pitchFamily="2" charset="0"/>
            </a:endParaRPr>
          </a:p>
        </p:txBody>
      </p:sp>
      <p:sp>
        <p:nvSpPr>
          <p:cNvPr id="2" name="Title 1">
            <a:extLst>
              <a:ext uri="{FF2B5EF4-FFF2-40B4-BE49-F238E27FC236}">
                <a16:creationId xmlns:a16="http://schemas.microsoft.com/office/drawing/2014/main" id="{DA0A7348-E081-55A2-1DDC-1F46F68ABE23}"/>
              </a:ext>
            </a:extLst>
          </p:cNvPr>
          <p:cNvSpPr>
            <a:spLocks noGrp="1"/>
          </p:cNvSpPr>
          <p:nvPr>
            <p:ph type="title"/>
          </p:nvPr>
        </p:nvSpPr>
        <p:spPr/>
        <p:txBody>
          <a:bodyPr/>
          <a:lstStyle/>
          <a:p>
            <a:r>
              <a:rPr lang="en-US"/>
              <a:t>Dataset Snapshot</a:t>
            </a:r>
            <a:endParaRPr lang="en-IN"/>
          </a:p>
        </p:txBody>
      </p:sp>
      <p:pic>
        <p:nvPicPr>
          <p:cNvPr id="6" name="Picture 5">
            <a:extLst>
              <a:ext uri="{FF2B5EF4-FFF2-40B4-BE49-F238E27FC236}">
                <a16:creationId xmlns:a16="http://schemas.microsoft.com/office/drawing/2014/main" id="{8BAB5AA0-D3B3-222A-5C1F-2024CB3A2C11}"/>
              </a:ext>
            </a:extLst>
          </p:cNvPr>
          <p:cNvPicPr>
            <a:picLocks noChangeAspect="1"/>
          </p:cNvPicPr>
          <p:nvPr/>
        </p:nvPicPr>
        <p:blipFill>
          <a:blip r:embed="rId3"/>
          <a:stretch>
            <a:fillRect/>
          </a:stretch>
        </p:blipFill>
        <p:spPr>
          <a:xfrm>
            <a:off x="2527300" y="2462212"/>
            <a:ext cx="11201400" cy="4219575"/>
          </a:xfrm>
          <a:prstGeom prst="rect">
            <a:avLst/>
          </a:prstGeom>
          <a:solidFill>
            <a:schemeClr val="tx1">
              <a:lumMod val="75000"/>
              <a:lumOff val="25000"/>
            </a:schemeClr>
          </a:solidFill>
          <a:ln>
            <a:solidFill>
              <a:schemeClr val="tx1"/>
            </a:solidFill>
          </a:ln>
        </p:spPr>
      </p:pic>
      <p:sp>
        <p:nvSpPr>
          <p:cNvPr id="9" name="Brandline_LVC">
            <a:extLst>
              <a:ext uri="{FF2B5EF4-FFF2-40B4-BE49-F238E27FC236}">
                <a16:creationId xmlns:a16="http://schemas.microsoft.com/office/drawing/2014/main" id="{248239B0-8CCB-855F-465D-661AC7CED0CA}"/>
              </a:ext>
            </a:extLst>
          </p:cNvPr>
          <p:cNvSpPr/>
          <p:nvPr/>
        </p:nvSpPr>
        <p:spPr>
          <a:xfrm>
            <a:off x="6172200" y="816324"/>
            <a:ext cx="391326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62889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FB0E72-E28C-A61C-8260-6610E045B379}"/>
              </a:ext>
            </a:extLst>
          </p:cNvPr>
          <p:cNvSpPr>
            <a:spLocks noGrp="1"/>
          </p:cNvSpPr>
          <p:nvPr>
            <p:ph type="body" idx="10"/>
          </p:nvPr>
        </p:nvSpPr>
        <p:spPr/>
        <p:txBody>
          <a:bodyPr/>
          <a:lstStyle/>
          <a:p>
            <a:r>
              <a:rPr lang="en-IN" sz="2200" b="1">
                <a:solidFill>
                  <a:schemeClr val="tx1">
                    <a:lumMod val="75000"/>
                    <a:lumOff val="25000"/>
                  </a:schemeClr>
                </a:solidFill>
                <a:latin typeface="Open Sans" pitchFamily="2" charset="0"/>
                <a:ea typeface="Open Sans" pitchFamily="2" charset="0"/>
                <a:cs typeface="Open Sans" pitchFamily="2" charset="0"/>
              </a:rPr>
              <a:t>a</a:t>
            </a:r>
            <a:r>
              <a:rPr lang="en-IN" sz="2200" b="1">
                <a:solidFill>
                  <a:schemeClr val="tx1">
                    <a:lumMod val="75000"/>
                    <a:lumOff val="25000"/>
                  </a:schemeClr>
                </a:solidFill>
                <a:effectLst/>
                <a:latin typeface="Open Sans" pitchFamily="2" charset="0"/>
                <a:ea typeface="Open Sans" pitchFamily="2" charset="0"/>
                <a:cs typeface="Open Sans" pitchFamily="2" charset="0"/>
              </a:rPr>
              <a:t>irports.xlsx</a:t>
            </a:r>
            <a:endParaRPr lang="en-IN" sz="2200" b="1">
              <a:solidFill>
                <a:schemeClr val="tx1">
                  <a:lumMod val="75000"/>
                  <a:lumOff val="25000"/>
                </a:schemeClr>
              </a:solidFill>
              <a:latin typeface="Open Sans" pitchFamily="2" charset="0"/>
              <a:ea typeface="Open Sans" pitchFamily="2" charset="0"/>
              <a:cs typeface="Open Sans" pitchFamily="2" charset="0"/>
            </a:endParaRPr>
          </a:p>
        </p:txBody>
      </p:sp>
      <p:sp>
        <p:nvSpPr>
          <p:cNvPr id="2" name="Title 1">
            <a:extLst>
              <a:ext uri="{FF2B5EF4-FFF2-40B4-BE49-F238E27FC236}">
                <a16:creationId xmlns:a16="http://schemas.microsoft.com/office/drawing/2014/main" id="{D6C7F012-CEE7-1364-FC89-A8CFB15E6601}"/>
              </a:ext>
            </a:extLst>
          </p:cNvPr>
          <p:cNvSpPr>
            <a:spLocks noGrp="1"/>
          </p:cNvSpPr>
          <p:nvPr>
            <p:ph type="title"/>
          </p:nvPr>
        </p:nvSpPr>
        <p:spPr/>
        <p:txBody>
          <a:bodyPr/>
          <a:lstStyle/>
          <a:p>
            <a:r>
              <a:rPr lang="en-US"/>
              <a:t>Dataset Description</a:t>
            </a:r>
            <a:endParaRPr lang="en-IN"/>
          </a:p>
        </p:txBody>
      </p:sp>
      <p:graphicFrame>
        <p:nvGraphicFramePr>
          <p:cNvPr id="5" name="Table 5">
            <a:extLst>
              <a:ext uri="{FF2B5EF4-FFF2-40B4-BE49-F238E27FC236}">
                <a16:creationId xmlns:a16="http://schemas.microsoft.com/office/drawing/2014/main" id="{84EE6B06-51D1-E41C-BF37-C1CB713CD403}"/>
              </a:ext>
            </a:extLst>
          </p:cNvPr>
          <p:cNvGraphicFramePr>
            <a:graphicFrameLocks noGrp="1"/>
          </p:cNvGraphicFramePr>
          <p:nvPr>
            <p:extLst>
              <p:ext uri="{D42A27DB-BD31-4B8C-83A1-F6EECF244321}">
                <p14:modId xmlns:p14="http://schemas.microsoft.com/office/powerpoint/2010/main" val="1743902380"/>
              </p:ext>
            </p:extLst>
          </p:nvPr>
        </p:nvGraphicFramePr>
        <p:xfrm>
          <a:off x="1583409" y="2136628"/>
          <a:ext cx="13148733" cy="6110581"/>
        </p:xfrm>
        <a:graphic>
          <a:graphicData uri="http://schemas.openxmlformats.org/drawingml/2006/table">
            <a:tbl>
              <a:tblPr firstRow="1" bandRow="1">
                <a:tableStyleId>{5C22544A-7EE6-4342-B048-85BDC9FD1C3A}</a:tableStyleId>
              </a:tblPr>
              <a:tblGrid>
                <a:gridCol w="4028062">
                  <a:extLst>
                    <a:ext uri="{9D8B030D-6E8A-4147-A177-3AD203B41FA5}">
                      <a16:colId xmlns:a16="http://schemas.microsoft.com/office/drawing/2014/main" val="508662447"/>
                    </a:ext>
                  </a:extLst>
                </a:gridCol>
                <a:gridCol w="9120671">
                  <a:extLst>
                    <a:ext uri="{9D8B030D-6E8A-4147-A177-3AD203B41FA5}">
                      <a16:colId xmlns:a16="http://schemas.microsoft.com/office/drawing/2014/main" val="1306049381"/>
                    </a:ext>
                  </a:extLst>
                </a:gridCol>
              </a:tblGrid>
              <a:tr h="430759">
                <a:tc>
                  <a:txBody>
                    <a:bodyPr/>
                    <a:lstStyle/>
                    <a:p>
                      <a:pPr algn="ctr"/>
                      <a:r>
                        <a:rPr lang="en-US" sz="2000">
                          <a:solidFill>
                            <a:schemeClr val="bg1"/>
                          </a:solidFill>
                          <a:latin typeface="Open Sans" pitchFamily="2" charset="0"/>
                          <a:ea typeface="Open Sans" pitchFamily="2" charset="0"/>
                          <a:cs typeface="Open Sans" pitchFamily="2" charset="0"/>
                        </a:rPr>
                        <a:t>Variables</a:t>
                      </a:r>
                      <a:endParaRPr lang="en-IN" sz="2000">
                        <a:solidFill>
                          <a:schemeClr val="bg1"/>
                        </a:solidFill>
                        <a:latin typeface="Open Sans" pitchFamily="2" charset="0"/>
                        <a:ea typeface="Open Sans" pitchFamily="2" charset="0"/>
                        <a:cs typeface="Open Sans" pitchFamily="2" charset="0"/>
                      </a:endParaRPr>
                    </a:p>
                  </a:txBody>
                  <a:tcPr anchor="ctr"/>
                </a:tc>
                <a:tc>
                  <a:txBody>
                    <a:bodyPr/>
                    <a:lstStyle/>
                    <a:p>
                      <a:pPr algn="ctr"/>
                      <a:r>
                        <a:rPr lang="en-US" sz="2000">
                          <a:solidFill>
                            <a:schemeClr val="bg1"/>
                          </a:solidFill>
                          <a:latin typeface="Open Sans" pitchFamily="2" charset="0"/>
                          <a:ea typeface="Open Sans" pitchFamily="2" charset="0"/>
                          <a:cs typeface="Open Sans" pitchFamily="2" charset="0"/>
                        </a:rPr>
                        <a:t>Description</a:t>
                      </a:r>
                      <a:endParaRPr lang="en-IN" sz="2000">
                        <a:solidFill>
                          <a:schemeClr val="bg1"/>
                        </a:solidFill>
                        <a:latin typeface="Open Sans" pitchFamily="2" charset="0"/>
                        <a:ea typeface="Open Sans" pitchFamily="2" charset="0"/>
                        <a:cs typeface="Open Sans" pitchFamily="2" charset="0"/>
                      </a:endParaRPr>
                    </a:p>
                  </a:txBody>
                  <a:tcPr anchor="ctr"/>
                </a:tc>
                <a:extLst>
                  <a:ext uri="{0D108BD9-81ED-4DB2-BD59-A6C34878D82A}">
                    <a16:rowId xmlns:a16="http://schemas.microsoft.com/office/drawing/2014/main" val="866499416"/>
                  </a:ext>
                </a:extLst>
              </a:tr>
              <a:tr h="734178">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id</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a:ea typeface="Open Sans"/>
                          <a:cs typeface="Open Sans"/>
                        </a:rPr>
                        <a:t>This is an identifier for the airport. It will stay persistent even if</a:t>
                      </a:r>
                      <a:endParaRPr lang="en-US">
                        <a:latin typeface="Open Sans"/>
                        <a:ea typeface="Open Sans"/>
                        <a:cs typeface="Open Sans"/>
                      </a:endParaRPr>
                    </a:p>
                    <a:p>
                      <a:pPr lvl="0" algn="ctr">
                        <a:buNone/>
                      </a:pPr>
                      <a:r>
                        <a:rPr lang="en-US" sz="2000" b="0" i="0" u="none" strike="noStrike">
                          <a:solidFill>
                            <a:schemeClr val="tx1">
                              <a:lumMod val="75000"/>
                              <a:lumOff val="25000"/>
                            </a:schemeClr>
                          </a:solidFill>
                          <a:effectLst/>
                          <a:latin typeface="Open Sans"/>
                          <a:ea typeface="Open Sans"/>
                          <a:cs typeface="Open Sans"/>
                        </a:rPr>
                        <a:t> the airport code changes.</a:t>
                      </a:r>
                    </a:p>
                  </a:txBody>
                  <a:tcPr marL="9525" marR="9525" marT="9525" marB="0" anchor="ctr"/>
                </a:tc>
                <a:extLst>
                  <a:ext uri="{0D108BD9-81ED-4DB2-BD59-A6C34878D82A}">
                    <a16:rowId xmlns:a16="http://schemas.microsoft.com/office/drawing/2014/main" val="2479512352"/>
                  </a:ext>
                </a:extLst>
              </a:tr>
              <a:tr h="1931281">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ident</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is the text identifier used in the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OurAirports</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 URL. This will be the International Civil Aviation Organization (ICAO) code if available. Otherwise, it will be a local airport code (if there is no conflict) or will be an internally-generated code starting with the ISO2 country code followed by a dash and a four-digit number.</a:t>
                      </a:r>
                    </a:p>
                  </a:txBody>
                  <a:tcPr marL="9525" marR="9525" marT="9525" marB="0" anchor="ctr"/>
                </a:tc>
                <a:extLst>
                  <a:ext uri="{0D108BD9-81ED-4DB2-BD59-A6C34878D82A}">
                    <a16:rowId xmlns:a16="http://schemas.microsoft.com/office/drawing/2014/main" val="3466506969"/>
                  </a:ext>
                </a:extLst>
              </a:tr>
              <a:tr h="1335766">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type</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a:ea typeface="Open Sans"/>
                          <a:cs typeface="Open Sans"/>
                        </a:rPr>
                        <a:t>This shows the type of the airport. The values allowed here are </a:t>
                      </a:r>
                      <a:r>
                        <a:rPr lang="en-US" sz="2000" b="0" i="1" u="none" strike="noStrike">
                          <a:solidFill>
                            <a:schemeClr val="tx1">
                              <a:lumMod val="75000"/>
                              <a:lumOff val="25000"/>
                            </a:schemeClr>
                          </a:solidFill>
                          <a:effectLst/>
                          <a:latin typeface="Open Sans"/>
                          <a:ea typeface="Open Sans"/>
                          <a:cs typeface="Open Sans"/>
                        </a:rPr>
                        <a:t>closed_airport</a:t>
                      </a:r>
                      <a:r>
                        <a:rPr lang="en-US" sz="2000" b="0" i="0" u="none" strike="noStrike">
                          <a:solidFill>
                            <a:schemeClr val="tx1">
                              <a:lumMod val="75000"/>
                              <a:lumOff val="25000"/>
                            </a:schemeClr>
                          </a:solidFill>
                          <a:effectLst/>
                          <a:latin typeface="Open Sans"/>
                          <a:ea typeface="Open Sans"/>
                          <a:cs typeface="Open Sans"/>
                        </a:rPr>
                        <a:t>, </a:t>
                      </a:r>
                      <a:r>
                        <a:rPr lang="en-US" sz="2000" b="0" i="1" u="none" strike="noStrike">
                          <a:solidFill>
                            <a:schemeClr val="tx1">
                              <a:lumMod val="75000"/>
                              <a:lumOff val="25000"/>
                            </a:schemeClr>
                          </a:solidFill>
                          <a:effectLst/>
                          <a:latin typeface="Open Sans"/>
                          <a:ea typeface="Open Sans"/>
                          <a:cs typeface="Open Sans"/>
                        </a:rPr>
                        <a:t>heliport</a:t>
                      </a:r>
                      <a:r>
                        <a:rPr lang="en-US" sz="2000" b="0" i="0" u="none" strike="noStrike">
                          <a:solidFill>
                            <a:schemeClr val="tx1">
                              <a:lumMod val="75000"/>
                              <a:lumOff val="25000"/>
                            </a:schemeClr>
                          </a:solidFill>
                          <a:effectLst/>
                          <a:latin typeface="Open Sans"/>
                          <a:ea typeface="Open Sans"/>
                          <a:cs typeface="Open Sans"/>
                        </a:rPr>
                        <a:t>, </a:t>
                      </a:r>
                      <a:r>
                        <a:rPr lang="en-US" sz="2000" b="0" i="1" u="none" strike="noStrike">
                          <a:solidFill>
                            <a:schemeClr val="tx1">
                              <a:lumMod val="75000"/>
                              <a:lumOff val="25000"/>
                            </a:schemeClr>
                          </a:solidFill>
                          <a:effectLst/>
                          <a:latin typeface="Open Sans"/>
                          <a:ea typeface="Open Sans"/>
                          <a:cs typeface="Open Sans"/>
                        </a:rPr>
                        <a:t>large_airport</a:t>
                      </a:r>
                      <a:r>
                        <a:rPr lang="en-US" sz="2000" b="0" i="0" u="none" strike="noStrike">
                          <a:solidFill>
                            <a:schemeClr val="tx1">
                              <a:lumMod val="75000"/>
                              <a:lumOff val="25000"/>
                            </a:schemeClr>
                          </a:solidFill>
                          <a:effectLst/>
                          <a:latin typeface="Open Sans"/>
                          <a:ea typeface="Open Sans"/>
                          <a:cs typeface="Open Sans"/>
                        </a:rPr>
                        <a:t>, </a:t>
                      </a:r>
                      <a:r>
                        <a:rPr lang="en-US" sz="2000" b="0" i="1" u="none" strike="noStrike">
                          <a:solidFill>
                            <a:schemeClr val="tx1">
                              <a:lumMod val="75000"/>
                              <a:lumOff val="25000"/>
                            </a:schemeClr>
                          </a:solidFill>
                          <a:effectLst/>
                          <a:latin typeface="Open Sans"/>
                          <a:ea typeface="Open Sans"/>
                          <a:cs typeface="Open Sans"/>
                        </a:rPr>
                        <a:t>medium_airport</a:t>
                      </a:r>
                      <a:r>
                        <a:rPr lang="en-US" sz="2000" b="0" i="0" u="none" strike="noStrike">
                          <a:solidFill>
                            <a:schemeClr val="tx1">
                              <a:lumMod val="75000"/>
                              <a:lumOff val="25000"/>
                            </a:schemeClr>
                          </a:solidFill>
                          <a:effectLst/>
                          <a:latin typeface="Open Sans"/>
                          <a:ea typeface="Open Sans"/>
                          <a:cs typeface="Open Sans"/>
                        </a:rPr>
                        <a:t>, </a:t>
                      </a:r>
                      <a:endParaRPr lang="en-US">
                        <a:latin typeface="Open Sans"/>
                        <a:ea typeface="Open Sans"/>
                        <a:cs typeface="Open Sans"/>
                      </a:endParaRPr>
                    </a:p>
                    <a:p>
                      <a:pPr lvl="0" algn="ctr">
                        <a:buNone/>
                      </a:pPr>
                      <a:r>
                        <a:rPr lang="en-US" sz="2000" b="0" i="1" u="none" strike="noStrike">
                          <a:solidFill>
                            <a:schemeClr val="tx1">
                              <a:lumMod val="75000"/>
                              <a:lumOff val="25000"/>
                            </a:schemeClr>
                          </a:solidFill>
                          <a:effectLst/>
                          <a:latin typeface="Open Sans"/>
                          <a:ea typeface="Open Sans"/>
                          <a:cs typeface="Open Sans"/>
                        </a:rPr>
                        <a:t>seaplane_base</a:t>
                      </a:r>
                      <a:r>
                        <a:rPr lang="en-US" sz="2000" b="0" i="0" u="none" strike="noStrike">
                          <a:solidFill>
                            <a:schemeClr val="tx1">
                              <a:lumMod val="75000"/>
                              <a:lumOff val="25000"/>
                            </a:schemeClr>
                          </a:solidFill>
                          <a:effectLst/>
                          <a:latin typeface="Open Sans"/>
                          <a:ea typeface="Open Sans"/>
                          <a:cs typeface="Open Sans"/>
                        </a:rPr>
                        <a:t>, and </a:t>
                      </a:r>
                      <a:r>
                        <a:rPr lang="en-US" sz="2000" b="0" i="1" u="none" strike="noStrike" err="1">
                          <a:solidFill>
                            <a:schemeClr val="tx1">
                              <a:lumMod val="75000"/>
                              <a:lumOff val="25000"/>
                            </a:schemeClr>
                          </a:solidFill>
                          <a:effectLst/>
                          <a:latin typeface="Open Sans"/>
                          <a:ea typeface="Open Sans"/>
                          <a:cs typeface="Open Sans"/>
                        </a:rPr>
                        <a:t>small_airport</a:t>
                      </a:r>
                      <a:r>
                        <a:rPr lang="en-US" sz="2000" b="0" i="0" u="none" strike="noStrike">
                          <a:solidFill>
                            <a:schemeClr val="tx1">
                              <a:lumMod val="75000"/>
                              <a:lumOff val="25000"/>
                            </a:schemeClr>
                          </a:solidFill>
                          <a:effectLst/>
                          <a:latin typeface="Open Sans"/>
                          <a:ea typeface="Open Sans"/>
                          <a:cs typeface="Open Sans"/>
                        </a:rPr>
                        <a:t>.</a:t>
                      </a:r>
                    </a:p>
                  </a:txBody>
                  <a:tcPr marL="9525" marR="9525" marT="9525" marB="0" anchor="ctr"/>
                </a:tc>
                <a:extLst>
                  <a:ext uri="{0D108BD9-81ED-4DB2-BD59-A6C34878D82A}">
                    <a16:rowId xmlns:a16="http://schemas.microsoft.com/office/drawing/2014/main" val="1987733704"/>
                  </a:ext>
                </a:extLst>
              </a:tr>
              <a:tr h="587251">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name</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official name of the airport, including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Airport</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 and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Airstrip</a:t>
                      </a:r>
                      <a:endPar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endParaRPr>
                    </a:p>
                  </a:txBody>
                  <a:tcPr marL="9525" marR="9525" marT="9525" marB="0" anchor="ctr"/>
                </a:tc>
                <a:extLst>
                  <a:ext uri="{0D108BD9-81ED-4DB2-BD59-A6C34878D82A}">
                    <a16:rowId xmlns:a16="http://schemas.microsoft.com/office/drawing/2014/main" val="2179522159"/>
                  </a:ext>
                </a:extLst>
              </a:tr>
              <a:tr h="496066">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latitude_deg</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latitude of the airport in decimal degrees (north is positive).</a:t>
                      </a:r>
                    </a:p>
                  </a:txBody>
                  <a:tcPr marL="9525" marR="9525" marT="9525" marB="0" anchor="ctr"/>
                </a:tc>
                <a:extLst>
                  <a:ext uri="{0D108BD9-81ED-4DB2-BD59-A6C34878D82A}">
                    <a16:rowId xmlns:a16="http://schemas.microsoft.com/office/drawing/2014/main" val="3681795944"/>
                  </a:ext>
                </a:extLst>
              </a:tr>
              <a:tr h="595280">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longitude_deg</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longitude of the airport in decimal degrees (east is positive).</a:t>
                      </a:r>
                    </a:p>
                  </a:txBody>
                  <a:tcPr marL="9525" marR="9525" marT="9525" marB="0" anchor="ctr"/>
                </a:tc>
                <a:extLst>
                  <a:ext uri="{0D108BD9-81ED-4DB2-BD59-A6C34878D82A}">
                    <a16:rowId xmlns:a16="http://schemas.microsoft.com/office/drawing/2014/main" val="3484321280"/>
                  </a:ext>
                </a:extLst>
              </a:tr>
            </a:tbl>
          </a:graphicData>
        </a:graphic>
      </p:graphicFrame>
      <p:sp>
        <p:nvSpPr>
          <p:cNvPr id="9" name="Brandline_LVC">
            <a:extLst>
              <a:ext uri="{FF2B5EF4-FFF2-40B4-BE49-F238E27FC236}">
                <a16:creationId xmlns:a16="http://schemas.microsoft.com/office/drawing/2014/main" id="{9715808F-C16D-FA60-5FCD-6083DAD7138D}"/>
              </a:ext>
            </a:extLst>
          </p:cNvPr>
          <p:cNvSpPr/>
          <p:nvPr/>
        </p:nvSpPr>
        <p:spPr>
          <a:xfrm>
            <a:off x="5930900" y="816324"/>
            <a:ext cx="440142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171288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CA822-304A-0128-210F-5865E00C50FB}"/>
              </a:ext>
            </a:extLst>
          </p:cNvPr>
          <p:cNvSpPr>
            <a:spLocks noGrp="1"/>
          </p:cNvSpPr>
          <p:nvPr>
            <p:ph type="body" idx="10"/>
          </p:nvPr>
        </p:nvSpPr>
        <p:spPr/>
        <p:txBody>
          <a:bodyPr/>
          <a:lstStyle/>
          <a:p>
            <a:r>
              <a:rPr lang="en-IN" sz="2200" b="1">
                <a:solidFill>
                  <a:schemeClr val="tx1">
                    <a:lumMod val="75000"/>
                    <a:lumOff val="25000"/>
                  </a:schemeClr>
                </a:solidFill>
                <a:latin typeface="Open Sans" pitchFamily="2" charset="0"/>
                <a:ea typeface="Open Sans" pitchFamily="2" charset="0"/>
                <a:cs typeface="Open Sans" pitchFamily="2" charset="0"/>
              </a:rPr>
              <a:t>a</a:t>
            </a:r>
            <a:r>
              <a:rPr lang="en-IN" sz="2200" b="1">
                <a:solidFill>
                  <a:schemeClr val="tx1">
                    <a:lumMod val="75000"/>
                    <a:lumOff val="25000"/>
                  </a:schemeClr>
                </a:solidFill>
                <a:effectLst/>
                <a:latin typeface="Open Sans" pitchFamily="2" charset="0"/>
                <a:ea typeface="Open Sans" pitchFamily="2" charset="0"/>
                <a:cs typeface="Open Sans" pitchFamily="2" charset="0"/>
              </a:rPr>
              <a:t>irports.xlsx</a:t>
            </a:r>
            <a:endParaRPr lang="en-IN" sz="2200" b="1">
              <a:solidFill>
                <a:schemeClr val="tx1">
                  <a:lumMod val="75000"/>
                  <a:lumOff val="25000"/>
                </a:schemeClr>
              </a:solidFill>
              <a:latin typeface="Open Sans" pitchFamily="2" charset="0"/>
              <a:ea typeface="Open Sans" pitchFamily="2" charset="0"/>
              <a:cs typeface="Open Sans" pitchFamily="2" charset="0"/>
            </a:endParaRPr>
          </a:p>
        </p:txBody>
      </p:sp>
      <p:sp>
        <p:nvSpPr>
          <p:cNvPr id="4" name="Title 1">
            <a:extLst>
              <a:ext uri="{FF2B5EF4-FFF2-40B4-BE49-F238E27FC236}">
                <a16:creationId xmlns:a16="http://schemas.microsoft.com/office/drawing/2014/main" id="{3D53A92E-D5A9-11CB-9F85-0D27E011BF6E}"/>
              </a:ext>
            </a:extLst>
          </p:cNvPr>
          <p:cNvSpPr>
            <a:spLocks noGrp="1"/>
          </p:cNvSpPr>
          <p:nvPr>
            <p:ph type="title"/>
          </p:nvPr>
        </p:nvSpPr>
        <p:spPr/>
        <p:txBody>
          <a:bodyPr/>
          <a:lstStyle/>
          <a:p>
            <a:pPr>
              <a:tabLst>
                <a:tab pos="3676650" algn="l"/>
              </a:tabLst>
            </a:pPr>
            <a:r>
              <a:rPr lang="en-US"/>
              <a:t>Dataset Description</a:t>
            </a:r>
            <a:endParaRPr lang="en-IN"/>
          </a:p>
        </p:txBody>
      </p:sp>
      <p:graphicFrame>
        <p:nvGraphicFramePr>
          <p:cNvPr id="6" name="Table 6">
            <a:extLst>
              <a:ext uri="{FF2B5EF4-FFF2-40B4-BE49-F238E27FC236}">
                <a16:creationId xmlns:a16="http://schemas.microsoft.com/office/drawing/2014/main" id="{2D575EAC-7D42-AE1C-5CD9-A605063D3ED3}"/>
              </a:ext>
            </a:extLst>
          </p:cNvPr>
          <p:cNvGraphicFramePr>
            <a:graphicFrameLocks noGrp="1"/>
          </p:cNvGraphicFramePr>
          <p:nvPr>
            <p:extLst>
              <p:ext uri="{D42A27DB-BD31-4B8C-83A1-F6EECF244321}">
                <p14:modId xmlns:p14="http://schemas.microsoft.com/office/powerpoint/2010/main" val="3113290520"/>
              </p:ext>
            </p:extLst>
          </p:nvPr>
        </p:nvGraphicFramePr>
        <p:xfrm>
          <a:off x="1621094" y="2134238"/>
          <a:ext cx="13258798" cy="5714074"/>
        </p:xfrm>
        <a:graphic>
          <a:graphicData uri="http://schemas.openxmlformats.org/drawingml/2006/table">
            <a:tbl>
              <a:tblPr firstRow="1" bandRow="1">
                <a:tableStyleId>{5C22544A-7EE6-4342-B048-85BDC9FD1C3A}</a:tableStyleId>
              </a:tblPr>
              <a:tblGrid>
                <a:gridCol w="3710579">
                  <a:extLst>
                    <a:ext uri="{9D8B030D-6E8A-4147-A177-3AD203B41FA5}">
                      <a16:colId xmlns:a16="http://schemas.microsoft.com/office/drawing/2014/main" val="1798958871"/>
                    </a:ext>
                  </a:extLst>
                </a:gridCol>
                <a:gridCol w="9548219">
                  <a:extLst>
                    <a:ext uri="{9D8B030D-6E8A-4147-A177-3AD203B41FA5}">
                      <a16:colId xmlns:a16="http://schemas.microsoft.com/office/drawing/2014/main" val="273205105"/>
                    </a:ext>
                  </a:extLst>
                </a:gridCol>
              </a:tblGrid>
              <a:tr h="370840">
                <a:tc>
                  <a:txBody>
                    <a:bodyPr/>
                    <a:lstStyle/>
                    <a:p>
                      <a:pPr algn="ctr"/>
                      <a:r>
                        <a:rPr lang="en-US" sz="2000">
                          <a:solidFill>
                            <a:schemeClr val="bg1"/>
                          </a:solidFill>
                          <a:latin typeface="Open Sans" pitchFamily="2" charset="0"/>
                          <a:ea typeface="Open Sans" pitchFamily="2" charset="0"/>
                          <a:cs typeface="Open Sans" pitchFamily="2" charset="0"/>
                        </a:rPr>
                        <a:t>Variables</a:t>
                      </a:r>
                      <a:endParaRPr lang="en-IN" sz="2000">
                        <a:solidFill>
                          <a:schemeClr val="bg1"/>
                        </a:solidFill>
                        <a:latin typeface="Open Sans" pitchFamily="2" charset="0"/>
                        <a:ea typeface="Open Sans" pitchFamily="2" charset="0"/>
                        <a:cs typeface="Open Sans" pitchFamily="2" charset="0"/>
                      </a:endParaRPr>
                    </a:p>
                  </a:txBody>
                  <a:tcPr anchor="ctr"/>
                </a:tc>
                <a:tc>
                  <a:txBody>
                    <a:bodyPr/>
                    <a:lstStyle/>
                    <a:p>
                      <a:pPr algn="ctr"/>
                      <a:r>
                        <a:rPr lang="en-US" sz="2000">
                          <a:solidFill>
                            <a:schemeClr val="bg1"/>
                          </a:solidFill>
                          <a:latin typeface="Open Sans" pitchFamily="2" charset="0"/>
                          <a:ea typeface="Open Sans" pitchFamily="2" charset="0"/>
                          <a:cs typeface="Open Sans" pitchFamily="2" charset="0"/>
                        </a:rPr>
                        <a:t>Description</a:t>
                      </a:r>
                      <a:endParaRPr lang="en-IN" sz="2000">
                        <a:solidFill>
                          <a:schemeClr val="bg1"/>
                        </a:solidFill>
                        <a:latin typeface="Open Sans" pitchFamily="2" charset="0"/>
                        <a:ea typeface="Open Sans" pitchFamily="2" charset="0"/>
                        <a:cs typeface="Open Sans" pitchFamily="2" charset="0"/>
                      </a:endParaRPr>
                    </a:p>
                  </a:txBody>
                  <a:tcPr anchor="ctr"/>
                </a:tc>
                <a:extLst>
                  <a:ext uri="{0D108BD9-81ED-4DB2-BD59-A6C34878D82A}">
                    <a16:rowId xmlns:a16="http://schemas.microsoft.com/office/drawing/2014/main" val="1353611417"/>
                  </a:ext>
                </a:extLst>
              </a:tr>
              <a:tr h="456381">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elevation_ft</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elevation MSL of the airport in feet (not meters).</a:t>
                      </a:r>
                    </a:p>
                  </a:txBody>
                  <a:tcPr marL="9525" marR="9525" marT="9525" marB="0" anchor="ctr"/>
                </a:tc>
                <a:extLst>
                  <a:ext uri="{0D108BD9-81ED-4DB2-BD59-A6C34878D82A}">
                    <a16:rowId xmlns:a16="http://schemas.microsoft.com/office/drawing/2014/main" val="893685778"/>
                  </a:ext>
                </a:extLst>
              </a:tr>
              <a:tr h="1011976">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continent</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code for the continent where the airport is (primarily) located. The allowed values include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AF</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 (Africa),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AN</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 (Antarctica),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AS</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 (Asia),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EU</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 (Europe),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NA</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 (North America),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OC</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 (Oceania), or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SA</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 (South America).</a:t>
                      </a:r>
                    </a:p>
                  </a:txBody>
                  <a:tcPr marL="9525" marR="9525" marT="9525" marB="0" anchor="ctr"/>
                </a:tc>
                <a:extLst>
                  <a:ext uri="{0D108BD9-81ED-4DB2-BD59-A6C34878D82A}">
                    <a16:rowId xmlns:a16="http://schemas.microsoft.com/office/drawing/2014/main" val="1866048689"/>
                  </a:ext>
                </a:extLst>
              </a:tr>
              <a:tr h="1111189">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iso_country</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two-character ISO 3166:1-alpha2 code for the country where the airport is (primarily) located. A handful of unofficial, non-ISO codes are also in use, such as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XK</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 for Kosovo.</a:t>
                      </a:r>
                    </a:p>
                  </a:txBody>
                  <a:tcPr marL="9525" marR="9525" marT="9525" marB="0" anchor="ctr"/>
                </a:tc>
                <a:extLst>
                  <a:ext uri="{0D108BD9-81ED-4DB2-BD59-A6C34878D82A}">
                    <a16:rowId xmlns:a16="http://schemas.microsoft.com/office/drawing/2014/main" val="1573526545"/>
                  </a:ext>
                </a:extLst>
              </a:tr>
              <a:tr h="1666784">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iso_region</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is an alphanumeric code for the high-level administrative subdivision of a country where the airport is primarily located (e.g., province and governorate) prefixed by the ISO2 country code and a hyphen.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OurAirports </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uses ISO 3166:2 codes whenever possible, preferring higher administrative levels, but also includes some custom codes. </a:t>
                      </a:r>
                    </a:p>
                  </a:txBody>
                  <a:tcPr marL="9525" marR="9525" marT="9525" marB="0" anchor="ctr"/>
                </a:tc>
                <a:extLst>
                  <a:ext uri="{0D108BD9-81ED-4DB2-BD59-A6C34878D82A}">
                    <a16:rowId xmlns:a16="http://schemas.microsoft.com/office/drawing/2014/main" val="2940619491"/>
                  </a:ext>
                </a:extLst>
              </a:tr>
              <a:tr h="1071504">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municipality</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a:ea typeface="Open Sans"/>
                          <a:cs typeface="Open Sans"/>
                        </a:rPr>
                        <a:t>This shows the primary municipality that the airport serves (when available). Note that this is not necessarily the municipality where </a:t>
                      </a:r>
                      <a:endParaRPr lang="en-US">
                        <a:latin typeface="Open Sans"/>
                        <a:ea typeface="Open Sans"/>
                        <a:cs typeface="Open Sans"/>
                      </a:endParaRPr>
                    </a:p>
                    <a:p>
                      <a:pPr lvl="0" algn="ctr">
                        <a:buNone/>
                      </a:pPr>
                      <a:r>
                        <a:rPr lang="en-US" sz="2000" b="0" i="0" u="none" strike="noStrike">
                          <a:solidFill>
                            <a:schemeClr val="tx1">
                              <a:lumMod val="75000"/>
                              <a:lumOff val="25000"/>
                            </a:schemeClr>
                          </a:solidFill>
                          <a:effectLst/>
                          <a:latin typeface="Open Sans"/>
                          <a:ea typeface="Open Sans"/>
                          <a:cs typeface="Open Sans"/>
                        </a:rPr>
                        <a:t>the airport is physically located.</a:t>
                      </a:r>
                    </a:p>
                  </a:txBody>
                  <a:tcPr marL="9525" marR="9525" marT="9525" marB="0" anchor="ctr"/>
                </a:tc>
                <a:extLst>
                  <a:ext uri="{0D108BD9-81ED-4DB2-BD59-A6C34878D82A}">
                    <a16:rowId xmlns:a16="http://schemas.microsoft.com/office/drawing/2014/main" val="2060891015"/>
                  </a:ext>
                </a:extLst>
              </a:tr>
            </a:tbl>
          </a:graphicData>
        </a:graphic>
      </p:graphicFrame>
      <p:sp>
        <p:nvSpPr>
          <p:cNvPr id="9" name="Brandline_LVC">
            <a:extLst>
              <a:ext uri="{FF2B5EF4-FFF2-40B4-BE49-F238E27FC236}">
                <a16:creationId xmlns:a16="http://schemas.microsoft.com/office/drawing/2014/main" id="{056728E3-7966-03A0-AA9A-EB6AB4AF06A1}"/>
              </a:ext>
            </a:extLst>
          </p:cNvPr>
          <p:cNvSpPr/>
          <p:nvPr/>
        </p:nvSpPr>
        <p:spPr>
          <a:xfrm>
            <a:off x="5930900" y="816324"/>
            <a:ext cx="440142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17362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C9A9CF-82EC-5C8A-168E-CD6970EA9D93}"/>
              </a:ext>
            </a:extLst>
          </p:cNvPr>
          <p:cNvSpPr>
            <a:spLocks noGrp="1"/>
          </p:cNvSpPr>
          <p:nvPr>
            <p:ph type="body" idx="10"/>
          </p:nvPr>
        </p:nvSpPr>
        <p:spPr/>
        <p:txBody>
          <a:bodyPr/>
          <a:lstStyle/>
          <a:p>
            <a:r>
              <a:rPr lang="en-IN" sz="2200" b="1">
                <a:solidFill>
                  <a:schemeClr val="tx1">
                    <a:lumMod val="75000"/>
                    <a:lumOff val="25000"/>
                  </a:schemeClr>
                </a:solidFill>
                <a:latin typeface="Open Sans" pitchFamily="2" charset="0"/>
                <a:ea typeface="Open Sans" pitchFamily="2" charset="0"/>
                <a:cs typeface="Open Sans" pitchFamily="2" charset="0"/>
              </a:rPr>
              <a:t>a</a:t>
            </a:r>
            <a:r>
              <a:rPr lang="en-IN" sz="2200" b="1">
                <a:solidFill>
                  <a:schemeClr val="tx1">
                    <a:lumMod val="75000"/>
                    <a:lumOff val="25000"/>
                  </a:schemeClr>
                </a:solidFill>
                <a:effectLst/>
                <a:latin typeface="Open Sans" pitchFamily="2" charset="0"/>
                <a:ea typeface="Open Sans" pitchFamily="2" charset="0"/>
                <a:cs typeface="Open Sans" pitchFamily="2" charset="0"/>
              </a:rPr>
              <a:t>irports.xlsx</a:t>
            </a:r>
            <a:endParaRPr lang="en-IN" sz="2200" b="1">
              <a:solidFill>
                <a:schemeClr val="tx1">
                  <a:lumMod val="75000"/>
                  <a:lumOff val="25000"/>
                </a:schemeClr>
              </a:solidFill>
              <a:latin typeface="Open Sans" pitchFamily="2" charset="0"/>
              <a:ea typeface="Open Sans" pitchFamily="2" charset="0"/>
              <a:cs typeface="Open Sans" pitchFamily="2" charset="0"/>
            </a:endParaRPr>
          </a:p>
        </p:txBody>
      </p:sp>
      <p:sp>
        <p:nvSpPr>
          <p:cNvPr id="4" name="Title 1">
            <a:extLst>
              <a:ext uri="{FF2B5EF4-FFF2-40B4-BE49-F238E27FC236}">
                <a16:creationId xmlns:a16="http://schemas.microsoft.com/office/drawing/2014/main" id="{D8C44E23-117B-2658-E06A-32A13E6BF2E1}"/>
              </a:ext>
            </a:extLst>
          </p:cNvPr>
          <p:cNvSpPr>
            <a:spLocks noGrp="1"/>
          </p:cNvSpPr>
          <p:nvPr>
            <p:ph type="title"/>
          </p:nvPr>
        </p:nvSpPr>
        <p:spPr/>
        <p:txBody>
          <a:bodyPr/>
          <a:lstStyle/>
          <a:p>
            <a:r>
              <a:rPr lang="en-US"/>
              <a:t>Dataset Description</a:t>
            </a:r>
            <a:endParaRPr lang="en-IN"/>
          </a:p>
        </p:txBody>
      </p:sp>
      <p:graphicFrame>
        <p:nvGraphicFramePr>
          <p:cNvPr id="7" name="Table 7">
            <a:extLst>
              <a:ext uri="{FF2B5EF4-FFF2-40B4-BE49-F238E27FC236}">
                <a16:creationId xmlns:a16="http://schemas.microsoft.com/office/drawing/2014/main" id="{38385983-84D1-CDA3-4810-FE9867749D5C}"/>
              </a:ext>
            </a:extLst>
          </p:cNvPr>
          <p:cNvGraphicFramePr>
            <a:graphicFrameLocks noGrp="1"/>
          </p:cNvGraphicFramePr>
          <p:nvPr>
            <p:extLst>
              <p:ext uri="{D42A27DB-BD31-4B8C-83A1-F6EECF244321}">
                <p14:modId xmlns:p14="http://schemas.microsoft.com/office/powerpoint/2010/main" val="1347740906"/>
              </p:ext>
            </p:extLst>
          </p:nvPr>
        </p:nvGraphicFramePr>
        <p:xfrm>
          <a:off x="1798782" y="2059864"/>
          <a:ext cx="12960623" cy="6071241"/>
        </p:xfrm>
        <a:graphic>
          <a:graphicData uri="http://schemas.openxmlformats.org/drawingml/2006/table">
            <a:tbl>
              <a:tblPr firstRow="1" bandRow="1">
                <a:tableStyleId>{5C22544A-7EE6-4342-B048-85BDC9FD1C3A}</a:tableStyleId>
              </a:tblPr>
              <a:tblGrid>
                <a:gridCol w="3670894">
                  <a:extLst>
                    <a:ext uri="{9D8B030D-6E8A-4147-A177-3AD203B41FA5}">
                      <a16:colId xmlns:a16="http://schemas.microsoft.com/office/drawing/2014/main" val="3118176965"/>
                    </a:ext>
                  </a:extLst>
                </a:gridCol>
                <a:gridCol w="9289729">
                  <a:extLst>
                    <a:ext uri="{9D8B030D-6E8A-4147-A177-3AD203B41FA5}">
                      <a16:colId xmlns:a16="http://schemas.microsoft.com/office/drawing/2014/main" val="1153431833"/>
                    </a:ext>
                  </a:extLst>
                </a:gridCol>
              </a:tblGrid>
              <a:tr h="370840">
                <a:tc>
                  <a:txBody>
                    <a:bodyPr/>
                    <a:lstStyle/>
                    <a:p>
                      <a:pPr algn="ctr"/>
                      <a:r>
                        <a:rPr lang="en-US" sz="2000">
                          <a:solidFill>
                            <a:schemeClr val="bg1"/>
                          </a:solidFill>
                          <a:latin typeface="Open Sans" pitchFamily="2" charset="0"/>
                          <a:ea typeface="Open Sans" pitchFamily="2" charset="0"/>
                          <a:cs typeface="Open Sans" pitchFamily="2" charset="0"/>
                        </a:rPr>
                        <a:t>Variables</a:t>
                      </a:r>
                      <a:endParaRPr lang="en-IN" sz="2000">
                        <a:solidFill>
                          <a:schemeClr val="bg1"/>
                        </a:solidFill>
                        <a:latin typeface="Open Sans" pitchFamily="2" charset="0"/>
                        <a:ea typeface="Open Sans" pitchFamily="2" charset="0"/>
                        <a:cs typeface="Open Sans" pitchFamily="2" charset="0"/>
                      </a:endParaRPr>
                    </a:p>
                  </a:txBody>
                  <a:tcPr anchor="ctr"/>
                </a:tc>
                <a:tc>
                  <a:txBody>
                    <a:bodyPr/>
                    <a:lstStyle/>
                    <a:p>
                      <a:pPr algn="ctr"/>
                      <a:r>
                        <a:rPr lang="en-US" sz="2000">
                          <a:solidFill>
                            <a:schemeClr val="bg1"/>
                          </a:solidFill>
                          <a:latin typeface="Open Sans" pitchFamily="2" charset="0"/>
                          <a:ea typeface="Open Sans" pitchFamily="2" charset="0"/>
                          <a:cs typeface="Open Sans" pitchFamily="2" charset="0"/>
                        </a:rPr>
                        <a:t>Description</a:t>
                      </a:r>
                      <a:endParaRPr lang="en-IN" sz="2000">
                        <a:solidFill>
                          <a:schemeClr val="bg1"/>
                        </a:solidFill>
                        <a:latin typeface="Open Sans" pitchFamily="2" charset="0"/>
                        <a:ea typeface="Open Sans" pitchFamily="2" charset="0"/>
                        <a:cs typeface="Open Sans" pitchFamily="2" charset="0"/>
                      </a:endParaRPr>
                    </a:p>
                  </a:txBody>
                  <a:tcPr anchor="ctr"/>
                </a:tc>
                <a:extLst>
                  <a:ext uri="{0D108BD9-81ED-4DB2-BD59-A6C34878D82A}">
                    <a16:rowId xmlns:a16="http://schemas.microsoft.com/office/drawing/2014/main" val="1048136118"/>
                  </a:ext>
                </a:extLst>
              </a:tr>
              <a:tr h="773864">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scheduled_service</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a:ea typeface="Open Sans"/>
                          <a:cs typeface="Open Sans"/>
                        </a:rPr>
                        <a:t>This shows </a:t>
                      </a:r>
                      <a:r>
                        <a:rPr lang="en-US" sz="2000" b="0" i="1" u="none" strike="noStrike">
                          <a:solidFill>
                            <a:schemeClr val="tx1">
                              <a:lumMod val="75000"/>
                              <a:lumOff val="25000"/>
                            </a:schemeClr>
                          </a:solidFill>
                          <a:effectLst/>
                          <a:latin typeface="Open Sans"/>
                          <a:ea typeface="Open Sans"/>
                          <a:cs typeface="Open Sans"/>
                        </a:rPr>
                        <a:t>yes</a:t>
                      </a:r>
                      <a:r>
                        <a:rPr lang="en-US" sz="2000" b="0" i="0" u="none" strike="noStrike">
                          <a:solidFill>
                            <a:schemeClr val="tx1">
                              <a:lumMod val="75000"/>
                              <a:lumOff val="25000"/>
                            </a:schemeClr>
                          </a:solidFill>
                          <a:effectLst/>
                          <a:latin typeface="Open Sans"/>
                          <a:ea typeface="Open Sans"/>
                          <a:cs typeface="Open Sans"/>
                        </a:rPr>
                        <a:t> if the airport currently has scheduled airline </a:t>
                      </a:r>
                      <a:endParaRPr lang="en-US">
                        <a:latin typeface="Open Sans"/>
                        <a:ea typeface="Open Sans"/>
                        <a:cs typeface="Open Sans"/>
                      </a:endParaRPr>
                    </a:p>
                    <a:p>
                      <a:pPr lvl="0" algn="ctr">
                        <a:buNone/>
                      </a:pPr>
                      <a:r>
                        <a:rPr lang="en-US" sz="2000" b="0" i="0" u="none" strike="noStrike">
                          <a:solidFill>
                            <a:schemeClr val="tx1">
                              <a:lumMod val="75000"/>
                              <a:lumOff val="25000"/>
                            </a:schemeClr>
                          </a:solidFill>
                          <a:effectLst/>
                          <a:latin typeface="Open Sans"/>
                          <a:ea typeface="Open Sans"/>
                          <a:cs typeface="Open Sans"/>
                        </a:rPr>
                        <a:t>service and </a:t>
                      </a:r>
                      <a:r>
                        <a:rPr lang="en-US" sz="2000" b="0" i="1" u="none" strike="noStrike">
                          <a:solidFill>
                            <a:schemeClr val="tx1">
                              <a:lumMod val="75000"/>
                              <a:lumOff val="25000"/>
                            </a:schemeClr>
                          </a:solidFill>
                          <a:effectLst/>
                          <a:latin typeface="Open Sans"/>
                          <a:ea typeface="Open Sans"/>
                          <a:cs typeface="Open Sans"/>
                        </a:rPr>
                        <a:t>no</a:t>
                      </a:r>
                      <a:r>
                        <a:rPr lang="en-US" sz="2000" b="0" i="0" u="none" strike="noStrike">
                          <a:solidFill>
                            <a:schemeClr val="tx1">
                              <a:lumMod val="75000"/>
                              <a:lumOff val="25000"/>
                            </a:schemeClr>
                          </a:solidFill>
                          <a:effectLst/>
                          <a:latin typeface="Open Sans"/>
                          <a:ea typeface="Open Sans"/>
                          <a:cs typeface="Open Sans"/>
                        </a:rPr>
                        <a:t> if otherwise.</a:t>
                      </a:r>
                    </a:p>
                  </a:txBody>
                  <a:tcPr marL="9525" marR="9525" marT="9525" marB="0" anchor="ctr"/>
                </a:tc>
                <a:extLst>
                  <a:ext uri="{0D108BD9-81ED-4DB2-BD59-A6C34878D82A}">
                    <a16:rowId xmlns:a16="http://schemas.microsoft.com/office/drawing/2014/main" val="340305027"/>
                  </a:ext>
                </a:extLst>
              </a:tr>
              <a:tr h="1349301">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gps_code</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code that an aviation GPS database (such as, Jeppesen's or Garmin's) would normally use for the airport. This will always be the ICAO code if one exists. Note that, unlike the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ident </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column, this is not guaranteed to be globally unique.</a:t>
                      </a:r>
                    </a:p>
                  </a:txBody>
                  <a:tcPr marL="9525" marR="9525" marT="9525" marB="0" anchor="ctr"/>
                </a:tc>
                <a:extLst>
                  <a:ext uri="{0D108BD9-81ED-4DB2-BD59-A6C34878D82A}">
                    <a16:rowId xmlns:a16="http://schemas.microsoft.com/office/drawing/2014/main" val="4230472637"/>
                  </a:ext>
                </a:extLst>
              </a:tr>
              <a:tr h="476224">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iata_code</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three-letter IATA code for the airport (if it has one).</a:t>
                      </a:r>
                    </a:p>
                  </a:txBody>
                  <a:tcPr marL="9525" marR="9525" marT="9525" marB="0" anchor="ctr"/>
                </a:tc>
                <a:extLst>
                  <a:ext uri="{0D108BD9-81ED-4DB2-BD59-A6C34878D82A}">
                    <a16:rowId xmlns:a16="http://schemas.microsoft.com/office/drawing/2014/main" val="2755849631"/>
                  </a:ext>
                </a:extLst>
              </a:tr>
              <a:tr h="754021">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local_code</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local country code for the airport if it’s different from the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gps_code </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and </a:t>
                      </a:r>
                      <a:r>
                        <a:rPr lang="en-US" sz="2000" b="0" i="1" u="none" strike="noStrike">
                          <a:solidFill>
                            <a:schemeClr val="tx1">
                              <a:lumMod val="75000"/>
                              <a:lumOff val="25000"/>
                            </a:schemeClr>
                          </a:solidFill>
                          <a:effectLst/>
                          <a:latin typeface="Open Sans" pitchFamily="2" charset="0"/>
                          <a:ea typeface="Open Sans" pitchFamily="2" charset="0"/>
                          <a:cs typeface="Open Sans" pitchFamily="2" charset="0"/>
                        </a:rPr>
                        <a:t>iata_code </a:t>
                      </a:r>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fields (used mainly for US airports).</a:t>
                      </a:r>
                    </a:p>
                  </a:txBody>
                  <a:tcPr marL="9525" marR="9525" marT="9525" marB="0" anchor="ctr"/>
                </a:tc>
                <a:extLst>
                  <a:ext uri="{0D108BD9-81ED-4DB2-BD59-A6C34878D82A}">
                    <a16:rowId xmlns:a16="http://schemas.microsoft.com/office/drawing/2014/main" val="2359266901"/>
                  </a:ext>
                </a:extLst>
              </a:tr>
              <a:tr h="773864">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home_link</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a:ea typeface="Open Sans"/>
                          <a:cs typeface="Open Sans"/>
                        </a:rPr>
                        <a:t>This shows the URL of the airport's official home page </a:t>
                      </a:r>
                      <a:endParaRPr lang="en-US">
                        <a:latin typeface="Open Sans"/>
                        <a:ea typeface="Open Sans"/>
                        <a:cs typeface="Open Sans"/>
                      </a:endParaRPr>
                    </a:p>
                    <a:p>
                      <a:pPr lvl="0" algn="ctr">
                        <a:buNone/>
                      </a:pPr>
                      <a:r>
                        <a:rPr lang="en-US" sz="2000" b="0" i="0" u="none" strike="noStrike">
                          <a:solidFill>
                            <a:schemeClr val="tx1">
                              <a:lumMod val="75000"/>
                              <a:lumOff val="25000"/>
                            </a:schemeClr>
                          </a:solidFill>
                          <a:effectLst/>
                          <a:latin typeface="Open Sans"/>
                          <a:ea typeface="Open Sans"/>
                          <a:cs typeface="Open Sans"/>
                        </a:rPr>
                        <a:t>on the web if one exists.</a:t>
                      </a:r>
                    </a:p>
                  </a:txBody>
                  <a:tcPr marL="9525" marR="9525" marT="9525" marB="0" anchor="ctr"/>
                </a:tc>
                <a:extLst>
                  <a:ext uri="{0D108BD9-81ED-4DB2-BD59-A6C34878D82A}">
                    <a16:rowId xmlns:a16="http://schemas.microsoft.com/office/drawing/2014/main" val="186230010"/>
                  </a:ext>
                </a:extLst>
              </a:tr>
              <a:tr h="456381">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wikipedia_link</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shows the URL of the airport's page on Wikipedia if one exists.</a:t>
                      </a:r>
                    </a:p>
                  </a:txBody>
                  <a:tcPr marL="9525" marR="9525" marT="9525" marB="0" anchor="ctr"/>
                </a:tc>
                <a:extLst>
                  <a:ext uri="{0D108BD9-81ED-4DB2-BD59-A6C34878D82A}">
                    <a16:rowId xmlns:a16="http://schemas.microsoft.com/office/drawing/2014/main" val="1692896043"/>
                  </a:ext>
                </a:extLst>
              </a:tr>
              <a:tr h="1091346">
                <a:tc>
                  <a:txBody>
                    <a:bodyPr/>
                    <a:lstStyle/>
                    <a:p>
                      <a:pPr algn="ctr" fontAlgn="ctr"/>
                      <a:r>
                        <a:rPr lang="en-IN" sz="2000" b="0" i="0" u="none" strike="noStrike">
                          <a:solidFill>
                            <a:schemeClr val="tx1">
                              <a:lumMod val="75000"/>
                              <a:lumOff val="25000"/>
                            </a:schemeClr>
                          </a:solidFill>
                          <a:effectLst/>
                          <a:latin typeface="Open Sans" pitchFamily="2" charset="0"/>
                          <a:ea typeface="Open Sans" pitchFamily="2" charset="0"/>
                          <a:cs typeface="Open Sans" pitchFamily="2" charset="0"/>
                        </a:rPr>
                        <a:t>Keywords</a:t>
                      </a:r>
                    </a:p>
                  </a:txBody>
                  <a:tcPr marL="9525" marR="9525" marT="9525" marB="0" anchor="ctr"/>
                </a:tc>
                <a:tc>
                  <a:txBody>
                    <a:bodyPr/>
                    <a:lstStyle/>
                    <a:p>
                      <a:pPr algn="ctr" fontAlgn="b"/>
                      <a:r>
                        <a:rPr lang="en-US" sz="2000" b="0" i="0" u="none" strike="noStrike">
                          <a:solidFill>
                            <a:schemeClr val="tx1">
                              <a:lumMod val="75000"/>
                              <a:lumOff val="25000"/>
                            </a:schemeClr>
                          </a:solidFill>
                          <a:effectLst/>
                          <a:latin typeface="Open Sans" pitchFamily="2" charset="0"/>
                          <a:ea typeface="Open Sans" pitchFamily="2" charset="0"/>
                          <a:cs typeface="Open Sans" pitchFamily="2" charset="0"/>
                        </a:rPr>
                        <a:t>This field contains other keywords or phrases to assist with the search. These are separated by a comma. It may also include former names for the airport, alternate codes, names in other languages, and nearby tourist destinations.</a:t>
                      </a:r>
                    </a:p>
                  </a:txBody>
                  <a:tcPr marL="9525" marR="9525" marT="9525" marB="0" anchor="ctr"/>
                </a:tc>
                <a:extLst>
                  <a:ext uri="{0D108BD9-81ED-4DB2-BD59-A6C34878D82A}">
                    <a16:rowId xmlns:a16="http://schemas.microsoft.com/office/drawing/2014/main" val="1784331097"/>
                  </a:ext>
                </a:extLst>
              </a:tr>
            </a:tbl>
          </a:graphicData>
        </a:graphic>
      </p:graphicFrame>
      <p:sp>
        <p:nvSpPr>
          <p:cNvPr id="9" name="Brandline_LVC">
            <a:extLst>
              <a:ext uri="{FF2B5EF4-FFF2-40B4-BE49-F238E27FC236}">
                <a16:creationId xmlns:a16="http://schemas.microsoft.com/office/drawing/2014/main" id="{AAFCC7FB-22A0-B9B2-4995-1B90FDF0A6E4}"/>
              </a:ext>
            </a:extLst>
          </p:cNvPr>
          <p:cNvSpPr/>
          <p:nvPr/>
        </p:nvSpPr>
        <p:spPr>
          <a:xfrm>
            <a:off x="5930900" y="816324"/>
            <a:ext cx="440142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8923898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023_LV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implilearn">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TotalTime>
  <Words>2134</Words>
  <Application>Microsoft Office PowerPoint</Application>
  <PresentationFormat>Custom</PresentationFormat>
  <Paragraphs>204</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Courier New</vt:lpstr>
      <vt:lpstr>Open Sans</vt:lpstr>
      <vt:lpstr>2023_LVC</vt:lpstr>
      <vt:lpstr>PowerPoint Presentation</vt:lpstr>
      <vt:lpstr>PowerPoint Presentation</vt:lpstr>
      <vt:lpstr>Business Scenario</vt:lpstr>
      <vt:lpstr>Dataset Snapshot</vt:lpstr>
      <vt:lpstr>Dataset Description</vt:lpstr>
      <vt:lpstr>Dataset Snapshot</vt:lpstr>
      <vt:lpstr>Dataset Description</vt:lpstr>
      <vt:lpstr>Dataset Description</vt:lpstr>
      <vt:lpstr>Dataset Description</vt:lpstr>
      <vt:lpstr>Dataset Snapshot</vt:lpstr>
      <vt:lpstr>Dataset Description</vt:lpstr>
      <vt:lpstr>Dataset Description</vt:lpstr>
      <vt:lpstr>Dataset Description</vt:lpstr>
      <vt:lpstr>Project Task: Week 1</vt:lpstr>
      <vt:lpstr>Project Task: Week 1</vt:lpstr>
      <vt:lpstr>Project Task: Week 1</vt:lpstr>
      <vt:lpstr>Project Task: Week 1</vt:lpstr>
      <vt:lpstr>Project Task: Week 1</vt:lpstr>
      <vt:lpstr>Project Task: Week 2</vt:lpstr>
      <vt:lpstr>Project Task: Week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Parashar</dc:creator>
  <cp:lastModifiedBy>Roop Kumar</cp:lastModifiedBy>
  <cp:revision>5</cp:revision>
  <dcterms:created xsi:type="dcterms:W3CDTF">2023-05-19T12:36:11Z</dcterms:created>
  <dcterms:modified xsi:type="dcterms:W3CDTF">2023-12-13T12:10:48Z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18991A9C-B079-474C-8E6A-F2E789D7B6EE</vt:lpwstr>
  </property>
  <property fmtid="{D5CDD505-2E9C-101B-9397-08002B2CF9AE}" pid="3" name="ArticulatePath">
    <vt:lpwstr>https://simplilearnsolution-my.sharepoint.com/personal/pistorage_simplilearn_com/Documents/Simplilearn Project Backup/Data and AI/AI and ML/UT Dallas AI and Machine Learning Bootcamp/DS LVC/DS updated Capstones/0.1 Trainer_ppt/Capstone2_Problem_Statement</vt:lpwstr>
  </property>
</Properties>
</file>