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1753F-2B7A-47C7-86F0-44ABDC50BE1B}" v="26" dt="2023-12-03T07:01:50.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da Dhanush" userId="7c3194bb8ffa6f3c" providerId="LiveId" clId="{F291753F-2B7A-47C7-86F0-44ABDC50BE1B}"/>
    <pc:docChg chg="modSld">
      <pc:chgData name="Surada Dhanush" userId="7c3194bb8ffa6f3c" providerId="LiveId" clId="{F291753F-2B7A-47C7-86F0-44ABDC50BE1B}" dt="2023-12-03T07:01:50.896" v="33" actId="20577"/>
      <pc:docMkLst>
        <pc:docMk/>
      </pc:docMkLst>
      <pc:sldChg chg="modSp mod modAnim">
        <pc:chgData name="Surada Dhanush" userId="7c3194bb8ffa6f3c" providerId="LiveId" clId="{F291753F-2B7A-47C7-86F0-44ABDC50BE1B}" dt="2023-12-03T07:01:50.896" v="33" actId="20577"/>
        <pc:sldMkLst>
          <pc:docMk/>
          <pc:sldMk cId="2868671279" sldId="265"/>
        </pc:sldMkLst>
        <pc:spChg chg="mod">
          <ac:chgData name="Surada Dhanush" userId="7c3194bb8ffa6f3c" providerId="LiveId" clId="{F291753F-2B7A-47C7-86F0-44ABDC50BE1B}" dt="2023-12-03T07:01:50.896" v="33" actId="20577"/>
          <ac:spMkLst>
            <pc:docMk/>
            <pc:sldMk cId="2868671279" sldId="265"/>
            <ac:spMk id="3" creationId="{B224A5B4-4607-230E-EFBF-64E93EE292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pt/logotipo-html-html5-%C3%ADcone-2582748/"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SS.3.sv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CA5E-4B4F-520A-F736-3B7C574EC706}"/>
              </a:ext>
            </a:extLst>
          </p:cNvPr>
          <p:cNvSpPr>
            <a:spLocks noGrp="1"/>
          </p:cNvSpPr>
          <p:nvPr>
            <p:ph type="ctrTitle"/>
          </p:nvPr>
        </p:nvSpPr>
        <p:spPr/>
        <p:txBody>
          <a:bodyPr>
            <a:normAutofit/>
          </a:bodyPr>
          <a:lstStyle/>
          <a:p>
            <a:r>
              <a:rPr lang="en-US" sz="4400" dirty="0"/>
              <a:t>Online learning platform</a:t>
            </a:r>
            <a:endParaRPr lang="en-IN" sz="4400" dirty="0"/>
          </a:p>
        </p:txBody>
      </p:sp>
    </p:spTree>
    <p:extLst>
      <p:ext uri="{BB962C8B-B14F-4D97-AF65-F5344CB8AC3E}">
        <p14:creationId xmlns:p14="http://schemas.microsoft.com/office/powerpoint/2010/main" val="427618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B4F9-CF77-48B5-6B19-06908484C149}"/>
              </a:ext>
            </a:extLst>
          </p:cNvPr>
          <p:cNvSpPr>
            <a:spLocks noGrp="1"/>
          </p:cNvSpPr>
          <p:nvPr>
            <p:ph type="ctrTitle"/>
          </p:nvPr>
        </p:nvSpPr>
        <p:spPr>
          <a:xfrm>
            <a:off x="3284376" y="1082351"/>
            <a:ext cx="5365102" cy="1352939"/>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B224A5B4-4607-230E-EFBF-64E93EE292F8}"/>
              </a:ext>
            </a:extLst>
          </p:cNvPr>
          <p:cNvSpPr>
            <a:spLocks noGrp="1"/>
          </p:cNvSpPr>
          <p:nvPr>
            <p:ph type="subTitle" idx="1"/>
          </p:nvPr>
        </p:nvSpPr>
        <p:spPr>
          <a:xfrm>
            <a:off x="2987040" y="3429001"/>
            <a:ext cx="5252720" cy="3022600"/>
          </a:xfrm>
        </p:spPr>
        <p:txBody>
          <a:bodyPr>
            <a:noAutofit/>
          </a:bodyPr>
          <a:lstStyle/>
          <a:p>
            <a:r>
              <a:rPr lang="en-US" sz="1400" dirty="0">
                <a:latin typeface="Algerian" panose="04020705040A02060702" pitchFamily="82" charset="0"/>
              </a:rPr>
              <a:t>		    By team 5</a:t>
            </a:r>
          </a:p>
          <a:p>
            <a:r>
              <a:rPr lang="en-US" sz="1400" dirty="0">
                <a:latin typeface="Algerian" panose="04020705040A02060702" pitchFamily="82" charset="0"/>
              </a:rPr>
              <a:t>		Aid dayscholars</a:t>
            </a:r>
          </a:p>
          <a:p>
            <a:endParaRPr lang="en-US" sz="1400" dirty="0">
              <a:latin typeface="Algerian" panose="04020705040A02060702" pitchFamily="82" charset="0"/>
            </a:endParaRPr>
          </a:p>
          <a:p>
            <a:r>
              <a:rPr lang="en-US" sz="1400" dirty="0">
                <a:latin typeface="Algerian" panose="04020705040A02060702" pitchFamily="82" charset="0"/>
              </a:rPr>
              <a:t>1.Lakshman kumar			2.Dhanesh</a:t>
            </a:r>
          </a:p>
          <a:p>
            <a:r>
              <a:rPr lang="en-US" sz="1400" dirty="0">
                <a:latin typeface="Algerian" panose="04020705040A02060702" pitchFamily="82" charset="0"/>
              </a:rPr>
              <a:t>3.Satya manikanta reddy		4.Chaitanya</a:t>
            </a:r>
          </a:p>
          <a:p>
            <a:r>
              <a:rPr lang="en-US" sz="1400" dirty="0">
                <a:latin typeface="Algerian" panose="04020705040A02060702" pitchFamily="82" charset="0"/>
              </a:rPr>
              <a:t>5.Sanddep			6mohan</a:t>
            </a:r>
          </a:p>
          <a:p>
            <a:r>
              <a:rPr lang="en-US" sz="1400" dirty="0">
                <a:latin typeface="Algerian" panose="04020705040A02060702" pitchFamily="82" charset="0"/>
              </a:rPr>
              <a:t>7.venkatesh</a:t>
            </a:r>
          </a:p>
          <a:p>
            <a:endParaRPr lang="en-IN" sz="1400" dirty="0">
              <a:latin typeface="Algerian" panose="04020705040A02060702" pitchFamily="82" charset="0"/>
            </a:endParaRPr>
          </a:p>
        </p:txBody>
      </p:sp>
    </p:spTree>
    <p:extLst>
      <p:ext uri="{BB962C8B-B14F-4D97-AF65-F5344CB8AC3E}">
        <p14:creationId xmlns:p14="http://schemas.microsoft.com/office/powerpoint/2010/main" val="2868671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CE98-257F-B407-A383-50A7B06AC23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A03FE86-B882-F697-6067-B7998F5876B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lumMod val="65000"/>
                    <a:lumOff val="35000"/>
                  </a:schemeClr>
                </a:solidFill>
                <a:effectLst/>
                <a:latin typeface="Söhne"/>
              </a:rPr>
              <a:t>Online learning platforms have transformed the educational landscape, offering a flexible and accessible approach to acquiring knowledge and skills.</a:t>
            </a:r>
          </a:p>
          <a:p>
            <a:pPr algn="l">
              <a:buFont typeface="Arial" panose="020B0604020202020204" pitchFamily="34" charset="0"/>
              <a:buChar char="•"/>
            </a:pPr>
            <a:r>
              <a:rPr lang="en-US" b="0" i="0" dirty="0">
                <a:solidFill>
                  <a:schemeClr val="tx1">
                    <a:lumMod val="65000"/>
                    <a:lumOff val="35000"/>
                  </a:schemeClr>
                </a:solidFill>
                <a:effectLst/>
                <a:latin typeface="Söhne"/>
              </a:rPr>
              <a:t>In the digital era, learners are no longer confined to traditional classrooms but can engage in education from the comfort of their homes.</a:t>
            </a:r>
          </a:p>
          <a:p>
            <a:pPr algn="l">
              <a:buFont typeface="Arial" panose="020B0604020202020204" pitchFamily="34" charset="0"/>
              <a:buChar char="•"/>
            </a:pPr>
            <a:endParaRPr lang="en-US" b="0" i="0" dirty="0">
              <a:solidFill>
                <a:schemeClr val="tx1">
                  <a:lumMod val="65000"/>
                  <a:lumOff val="35000"/>
                </a:schemeClr>
              </a:solidFill>
              <a:effectLst/>
              <a:latin typeface="Söhne"/>
            </a:endParaRPr>
          </a:p>
          <a:p>
            <a:endParaRPr lang="en-IN" dirty="0"/>
          </a:p>
        </p:txBody>
      </p:sp>
    </p:spTree>
    <p:extLst>
      <p:ext uri="{BB962C8B-B14F-4D97-AF65-F5344CB8AC3E}">
        <p14:creationId xmlns:p14="http://schemas.microsoft.com/office/powerpoint/2010/main" val="2681847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15B-B13C-637F-4D61-E0C51F0245E4}"/>
              </a:ext>
            </a:extLst>
          </p:cNvPr>
          <p:cNvSpPr>
            <a:spLocks noGrp="1"/>
          </p:cNvSpPr>
          <p:nvPr>
            <p:ph type="title"/>
          </p:nvPr>
        </p:nvSpPr>
        <p:spPr/>
        <p:txBody>
          <a:bodyPr/>
          <a:lstStyle/>
          <a:p>
            <a:r>
              <a:rPr lang="en-US" dirty="0"/>
              <a:t>Why online learning platform?</a:t>
            </a:r>
            <a:endParaRPr lang="en-IN" dirty="0"/>
          </a:p>
        </p:txBody>
      </p:sp>
      <p:sp>
        <p:nvSpPr>
          <p:cNvPr id="3" name="Content Placeholder 2">
            <a:extLst>
              <a:ext uri="{FF2B5EF4-FFF2-40B4-BE49-F238E27FC236}">
                <a16:creationId xmlns:a16="http://schemas.microsoft.com/office/drawing/2014/main" id="{C3E03709-6CA9-5B60-2B2B-9D63182B99F3}"/>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Flexibility:</a:t>
            </a:r>
            <a:r>
              <a:rPr lang="en-US" b="0" i="0" dirty="0">
                <a:solidFill>
                  <a:srgbClr val="374151"/>
                </a:solidFill>
                <a:effectLst/>
                <a:latin typeface="Söhne"/>
              </a:rPr>
              <a:t> Learn at your own pace, anytime, and anywhere.</a:t>
            </a:r>
          </a:p>
          <a:p>
            <a:pPr algn="l">
              <a:buFont typeface="Arial" panose="020B0604020202020204" pitchFamily="34" charset="0"/>
              <a:buChar char="•"/>
            </a:pPr>
            <a:r>
              <a:rPr lang="en-US" b="1" i="0" dirty="0">
                <a:solidFill>
                  <a:srgbClr val="374151"/>
                </a:solidFill>
                <a:effectLst/>
                <a:latin typeface="Söhne"/>
              </a:rPr>
              <a:t>Diverse Courses:</a:t>
            </a:r>
            <a:r>
              <a:rPr lang="en-US" b="0" i="0" dirty="0">
                <a:solidFill>
                  <a:srgbClr val="374151"/>
                </a:solidFill>
                <a:effectLst/>
                <a:latin typeface="Söhne"/>
              </a:rPr>
              <a:t> Access a wide range of subjects and skill levels.</a:t>
            </a:r>
          </a:p>
          <a:p>
            <a:pPr algn="l">
              <a:buFont typeface="Arial" panose="020B0604020202020204" pitchFamily="34" charset="0"/>
              <a:buChar char="•"/>
            </a:pPr>
            <a:r>
              <a:rPr lang="en-US" b="1" i="0" dirty="0">
                <a:solidFill>
                  <a:srgbClr val="374151"/>
                </a:solidFill>
                <a:effectLst/>
                <a:latin typeface="Söhne"/>
              </a:rPr>
              <a:t>Interactive Content:</a:t>
            </a:r>
            <a:r>
              <a:rPr lang="en-US" b="0" i="0" dirty="0">
                <a:solidFill>
                  <a:srgbClr val="374151"/>
                </a:solidFill>
                <a:effectLst/>
                <a:latin typeface="Söhne"/>
              </a:rPr>
              <a:t> Engaging multimedia, quizzes, and collaborative tools.</a:t>
            </a:r>
          </a:p>
          <a:p>
            <a:pPr algn="l">
              <a:buFont typeface="Arial" panose="020B0604020202020204" pitchFamily="34" charset="0"/>
              <a:buChar char="•"/>
            </a:pPr>
            <a:r>
              <a:rPr lang="en-US" b="1" i="0" dirty="0">
                <a:solidFill>
                  <a:srgbClr val="374151"/>
                </a:solidFill>
                <a:effectLst/>
                <a:latin typeface="Söhne"/>
              </a:rPr>
              <a:t>Global Reach:</a:t>
            </a:r>
            <a:r>
              <a:rPr lang="en-US" b="0" i="0" dirty="0">
                <a:solidFill>
                  <a:srgbClr val="374151"/>
                </a:solidFill>
                <a:effectLst/>
                <a:latin typeface="Söhne"/>
              </a:rPr>
              <a:t> Connect with learners from around the world.</a:t>
            </a:r>
          </a:p>
          <a:p>
            <a:endParaRPr lang="en-IN" dirty="0"/>
          </a:p>
        </p:txBody>
      </p:sp>
    </p:spTree>
    <p:extLst>
      <p:ext uri="{BB962C8B-B14F-4D97-AF65-F5344CB8AC3E}">
        <p14:creationId xmlns:p14="http://schemas.microsoft.com/office/powerpoint/2010/main" val="31448054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9E37-5A5B-D7A3-1064-7ABF21FD593B}"/>
              </a:ext>
            </a:extLst>
          </p:cNvPr>
          <p:cNvSpPr>
            <a:spLocks noGrp="1"/>
          </p:cNvSpPr>
          <p:nvPr>
            <p:ph type="title"/>
          </p:nvPr>
        </p:nvSpPr>
        <p:spPr/>
        <p:txBody>
          <a:bodyPr/>
          <a:lstStyle/>
          <a:p>
            <a:r>
              <a:rPr lang="en-US" dirty="0"/>
              <a:t>Advantages of learners</a:t>
            </a:r>
            <a:endParaRPr lang="en-IN" dirty="0"/>
          </a:p>
        </p:txBody>
      </p:sp>
      <p:sp>
        <p:nvSpPr>
          <p:cNvPr id="3" name="Content Placeholder 2">
            <a:extLst>
              <a:ext uri="{FF2B5EF4-FFF2-40B4-BE49-F238E27FC236}">
                <a16:creationId xmlns:a16="http://schemas.microsoft.com/office/drawing/2014/main" id="{4FFBF7E1-BCDF-F811-F149-5E13765B293B}"/>
              </a:ext>
            </a:extLst>
          </p:cNvPr>
          <p:cNvSpPr>
            <a:spLocks noGrp="1"/>
          </p:cNvSpPr>
          <p:nvPr>
            <p:ph idx="1"/>
          </p:nvPr>
        </p:nvSpPr>
        <p:spPr/>
        <p:txBody>
          <a:bodyPr/>
          <a:lstStyle/>
          <a:p>
            <a:r>
              <a:rPr lang="en-IN" b="0" i="0" dirty="0">
                <a:solidFill>
                  <a:srgbClr val="374151"/>
                </a:solidFill>
                <a:effectLst/>
                <a:latin typeface="Söhne"/>
              </a:rPr>
              <a:t>Study around your schedule.</a:t>
            </a:r>
          </a:p>
          <a:p>
            <a:r>
              <a:rPr lang="en-US" b="0" i="0" dirty="0">
                <a:solidFill>
                  <a:srgbClr val="374151"/>
                </a:solidFill>
                <a:effectLst/>
                <a:latin typeface="Söhne"/>
              </a:rPr>
              <a:t>Save on commuting and accommodation.</a:t>
            </a:r>
          </a:p>
          <a:p>
            <a:r>
              <a:rPr lang="en-US" b="0" i="0" dirty="0">
                <a:solidFill>
                  <a:srgbClr val="374151"/>
                </a:solidFill>
                <a:effectLst/>
                <a:latin typeface="Söhne"/>
              </a:rPr>
              <a:t>Acquire new skills for personal and professional growth.</a:t>
            </a:r>
            <a:endParaRPr lang="en-US" dirty="0">
              <a:solidFill>
                <a:srgbClr val="374151"/>
              </a:solidFill>
              <a:latin typeface="Söhne"/>
            </a:endParaRPr>
          </a:p>
          <a:p>
            <a:r>
              <a:rPr lang="en-US" b="0" i="0" dirty="0">
                <a:solidFill>
                  <a:srgbClr val="374151"/>
                </a:solidFill>
                <a:effectLst/>
                <a:latin typeface="Söhne"/>
              </a:rPr>
              <a:t>Progress at your own speed.</a:t>
            </a:r>
            <a:endParaRPr lang="en-IN" dirty="0"/>
          </a:p>
        </p:txBody>
      </p:sp>
    </p:spTree>
    <p:extLst>
      <p:ext uri="{BB962C8B-B14F-4D97-AF65-F5344CB8AC3E}">
        <p14:creationId xmlns:p14="http://schemas.microsoft.com/office/powerpoint/2010/main" val="270162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792B-CE78-4F4E-ACC4-3158D0043895}"/>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6255952A-1CD6-B589-98A4-0A4CDD669E20}"/>
              </a:ext>
            </a:extLst>
          </p:cNvPr>
          <p:cNvSpPr>
            <a:spLocks noGrp="1"/>
          </p:cNvSpPr>
          <p:nvPr>
            <p:ph idx="1"/>
          </p:nvPr>
        </p:nvSpPr>
        <p:spPr/>
        <p:txBody>
          <a:bodyPr/>
          <a:lstStyle/>
          <a:p>
            <a:r>
              <a:rPr lang="en-US" dirty="0"/>
              <a:t>HTML</a:t>
            </a:r>
          </a:p>
          <a:p>
            <a:r>
              <a:rPr lang="en-US" dirty="0"/>
              <a:t>CSS</a:t>
            </a:r>
            <a:endParaRPr lang="en-IN" dirty="0"/>
          </a:p>
        </p:txBody>
      </p:sp>
    </p:spTree>
    <p:extLst>
      <p:ext uri="{BB962C8B-B14F-4D97-AF65-F5344CB8AC3E}">
        <p14:creationId xmlns:p14="http://schemas.microsoft.com/office/powerpoint/2010/main" val="1642598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DE34-1981-E029-812B-AAE42EBB4DD5}"/>
              </a:ext>
            </a:extLst>
          </p:cNvPr>
          <p:cNvSpPr>
            <a:spLocks noGrp="1"/>
          </p:cNvSpPr>
          <p:nvPr>
            <p:ph type="title"/>
          </p:nvPr>
        </p:nvSpPr>
        <p:spPr/>
        <p:txBody>
          <a:bodyPr/>
          <a:lstStyle/>
          <a:p>
            <a:r>
              <a:rPr lang="en-US" dirty="0"/>
              <a:t>HTML</a:t>
            </a:r>
            <a:endParaRPr lang="en-IN" dirty="0"/>
          </a:p>
        </p:txBody>
      </p:sp>
      <p:sp>
        <p:nvSpPr>
          <p:cNvPr id="11" name="Content Placeholder 10">
            <a:extLst>
              <a:ext uri="{FF2B5EF4-FFF2-40B4-BE49-F238E27FC236}">
                <a16:creationId xmlns:a16="http://schemas.microsoft.com/office/drawing/2014/main" id="{0614EA23-C949-387C-8724-07A625237B2C}"/>
              </a:ext>
            </a:extLst>
          </p:cNvPr>
          <p:cNvSpPr>
            <a:spLocks noGrp="1"/>
          </p:cNvSpPr>
          <p:nvPr>
            <p:ph idx="1"/>
          </p:nvPr>
        </p:nvSpPr>
        <p:spPr/>
        <p:txBody>
          <a:bodyPr/>
          <a:lstStyle/>
          <a:p>
            <a:r>
              <a:rPr lang="en-US" b="0" i="0" dirty="0">
                <a:solidFill>
                  <a:srgbClr val="374151"/>
                </a:solidFill>
                <a:effectLst/>
                <a:latin typeface="Söhne"/>
              </a:rPr>
              <a:t>HTML, or Hyper Text Markup Language, is the standard markup language used to create and structure content on the World Wide Web. It serves as the backbone of web pages, defining the elements and their arrangement to ensure proper display in web browsers.</a:t>
            </a:r>
            <a:endParaRPr lang="en-IN" dirty="0"/>
          </a:p>
        </p:txBody>
      </p:sp>
      <p:pic>
        <p:nvPicPr>
          <p:cNvPr id="13" name="Picture 12">
            <a:extLst>
              <a:ext uri="{FF2B5EF4-FFF2-40B4-BE49-F238E27FC236}">
                <a16:creationId xmlns:a16="http://schemas.microsoft.com/office/drawing/2014/main" id="{9027CD05-6169-4A1F-2F01-D2B6D5DD5DF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67763" y="3107792"/>
            <a:ext cx="3056474" cy="3056474"/>
          </a:xfrm>
          <a:prstGeom prst="rect">
            <a:avLst/>
          </a:prstGeom>
        </p:spPr>
      </p:pic>
    </p:spTree>
    <p:extLst>
      <p:ext uri="{BB962C8B-B14F-4D97-AF65-F5344CB8AC3E}">
        <p14:creationId xmlns:p14="http://schemas.microsoft.com/office/powerpoint/2010/main" val="1731071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barn(inVertical)">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7077-3725-F2F9-7BA3-586579F0E581}"/>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04F559F4-39A8-AE75-ACD7-00E79412EE24}"/>
              </a:ext>
            </a:extLst>
          </p:cNvPr>
          <p:cNvSpPr>
            <a:spLocks noGrp="1"/>
          </p:cNvSpPr>
          <p:nvPr>
            <p:ph idx="1"/>
          </p:nvPr>
        </p:nvSpPr>
        <p:spPr/>
        <p:txBody>
          <a:bodyPr/>
          <a:lstStyle/>
          <a:p>
            <a:r>
              <a:rPr lang="en-US" b="0" i="0" dirty="0">
                <a:solidFill>
                  <a:srgbClr val="374151"/>
                </a:solidFill>
                <a:effectLst/>
                <a:latin typeface="Söhne"/>
              </a:rPr>
              <a:t>CSS, or Cascading Style Sheets, is a style sheet language used to describe the presentation and formatting of a document written in HTML or XML. In web development, HTML defines the structure of a web page, and CSS is responsible for styling and layout, separating the content from its visual representation.</a:t>
            </a:r>
            <a:endParaRPr lang="en-IN" dirty="0"/>
          </a:p>
        </p:txBody>
      </p:sp>
      <p:pic>
        <p:nvPicPr>
          <p:cNvPr id="5" name="Picture 4">
            <a:extLst>
              <a:ext uri="{FF2B5EF4-FFF2-40B4-BE49-F238E27FC236}">
                <a16:creationId xmlns:a16="http://schemas.microsoft.com/office/drawing/2014/main" id="{52C2F87B-F041-25C3-208C-BE09E067CC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10538" y="3546092"/>
            <a:ext cx="1856793" cy="2602054"/>
          </a:xfrm>
          <a:prstGeom prst="rect">
            <a:avLst/>
          </a:prstGeom>
        </p:spPr>
      </p:pic>
      <p:sp>
        <p:nvSpPr>
          <p:cNvPr id="6" name="TextBox 5">
            <a:extLst>
              <a:ext uri="{FF2B5EF4-FFF2-40B4-BE49-F238E27FC236}">
                <a16:creationId xmlns:a16="http://schemas.microsoft.com/office/drawing/2014/main" id="{36309C97-6ABB-20CD-9A39-696DB2BAA1C9}"/>
              </a:ext>
            </a:extLst>
          </p:cNvPr>
          <p:cNvSpPr txBox="1"/>
          <p:nvPr/>
        </p:nvSpPr>
        <p:spPr>
          <a:xfrm>
            <a:off x="5010538" y="7125732"/>
            <a:ext cx="1856793" cy="369332"/>
          </a:xfrm>
          <a:prstGeom prst="rect">
            <a:avLst/>
          </a:prstGeom>
          <a:noFill/>
        </p:spPr>
        <p:txBody>
          <a:bodyPr wrap="square" rtlCol="0">
            <a:spAutoFit/>
          </a:bodyPr>
          <a:lstStyle/>
          <a:p>
            <a:r>
              <a:rPr lang="en-IN" sz="900">
                <a:hlinkClick r:id="rId3" tooltip="https://commons.wikimedia.org/wiki/File:CSS.3.sv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064999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D8F-F63D-C372-C3FA-C1C0C5D37B42}"/>
              </a:ext>
            </a:extLst>
          </p:cNvPr>
          <p:cNvSpPr>
            <a:spLocks noGrp="1"/>
          </p:cNvSpPr>
          <p:nvPr>
            <p:ph type="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01041404-193F-B929-7560-2184C7479D67}"/>
              </a:ext>
            </a:extLst>
          </p:cNvPr>
          <p:cNvPicPr>
            <a:picLocks noChangeAspect="1"/>
          </p:cNvPicPr>
          <p:nvPr/>
        </p:nvPicPr>
        <p:blipFill>
          <a:blip r:embed="rId2"/>
          <a:stretch>
            <a:fillRect/>
          </a:stretch>
        </p:blipFill>
        <p:spPr>
          <a:xfrm>
            <a:off x="2397967" y="2049406"/>
            <a:ext cx="7743891" cy="4355939"/>
          </a:xfrm>
          <a:prstGeom prst="rect">
            <a:avLst/>
          </a:prstGeom>
        </p:spPr>
      </p:pic>
    </p:spTree>
    <p:extLst>
      <p:ext uri="{BB962C8B-B14F-4D97-AF65-F5344CB8AC3E}">
        <p14:creationId xmlns:p14="http://schemas.microsoft.com/office/powerpoint/2010/main" val="12349659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E9E0-6432-C384-5C6E-CD05622FB69C}"/>
              </a:ext>
            </a:extLst>
          </p:cNvPr>
          <p:cNvSpPr>
            <a:spLocks noGrp="1"/>
          </p:cNvSpPr>
          <p:nvPr>
            <p:ph type="title"/>
          </p:nvPr>
        </p:nvSpPr>
        <p:spPr/>
        <p:txBody>
          <a:bodyPr/>
          <a:lstStyle/>
          <a:p>
            <a:r>
              <a:rPr lang="en-US" dirty="0"/>
              <a:t>Output for redirect link</a:t>
            </a:r>
            <a:endParaRPr lang="en-IN" dirty="0"/>
          </a:p>
        </p:txBody>
      </p:sp>
      <p:pic>
        <p:nvPicPr>
          <p:cNvPr id="7" name="Content Placeholder 6">
            <a:extLst>
              <a:ext uri="{FF2B5EF4-FFF2-40B4-BE49-F238E27FC236}">
                <a16:creationId xmlns:a16="http://schemas.microsoft.com/office/drawing/2014/main" id="{1520F6CC-CE1A-CCA0-FBDB-A286B9D369AC}"/>
              </a:ext>
            </a:extLst>
          </p:cNvPr>
          <p:cNvPicPr>
            <a:picLocks noGrp="1" noChangeAspect="1"/>
          </p:cNvPicPr>
          <p:nvPr>
            <p:ph sz="half" idx="1"/>
          </p:nvPr>
        </p:nvPicPr>
        <p:blipFill>
          <a:blip r:embed="rId2"/>
          <a:stretch>
            <a:fillRect/>
          </a:stretch>
        </p:blipFill>
        <p:spPr>
          <a:xfrm>
            <a:off x="1447800" y="2558603"/>
            <a:ext cx="4645025" cy="2202757"/>
          </a:xfrm>
        </p:spPr>
      </p:pic>
      <p:pic>
        <p:nvPicPr>
          <p:cNvPr id="9" name="Content Placeholder 8">
            <a:extLst>
              <a:ext uri="{FF2B5EF4-FFF2-40B4-BE49-F238E27FC236}">
                <a16:creationId xmlns:a16="http://schemas.microsoft.com/office/drawing/2014/main" id="{CEB8FE9E-1E84-A778-0629-A868FD5C730A}"/>
              </a:ext>
            </a:extLst>
          </p:cNvPr>
          <p:cNvPicPr>
            <a:picLocks noGrp="1" noChangeAspect="1"/>
          </p:cNvPicPr>
          <p:nvPr>
            <p:ph sz="half" idx="2"/>
          </p:nvPr>
        </p:nvPicPr>
        <p:blipFill>
          <a:blip r:embed="rId3"/>
          <a:stretch>
            <a:fillRect/>
          </a:stretch>
        </p:blipFill>
        <p:spPr>
          <a:xfrm>
            <a:off x="7427167" y="2262989"/>
            <a:ext cx="4410822" cy="2799392"/>
          </a:xfrm>
        </p:spPr>
      </p:pic>
      <p:sp>
        <p:nvSpPr>
          <p:cNvPr id="5" name="Arrow: Right 4">
            <a:extLst>
              <a:ext uri="{FF2B5EF4-FFF2-40B4-BE49-F238E27FC236}">
                <a16:creationId xmlns:a16="http://schemas.microsoft.com/office/drawing/2014/main" id="{07B9BD82-57FE-E7A4-44DC-793F18E71149}"/>
              </a:ext>
            </a:extLst>
          </p:cNvPr>
          <p:cNvSpPr/>
          <p:nvPr/>
        </p:nvSpPr>
        <p:spPr>
          <a:xfrm>
            <a:off x="6214188" y="362960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76063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TotalTime>
  <Words>302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Gill Sans MT</vt:lpstr>
      <vt:lpstr>Söhne</vt:lpstr>
      <vt:lpstr>Gallery</vt:lpstr>
      <vt:lpstr>Online learning platform</vt:lpstr>
      <vt:lpstr>introduction</vt:lpstr>
      <vt:lpstr>Why online learning platform?</vt:lpstr>
      <vt:lpstr>Advantages of learners</vt:lpstr>
      <vt:lpstr>Technologies used</vt:lpstr>
      <vt:lpstr>HTML</vt:lpstr>
      <vt:lpstr>css</vt:lpstr>
      <vt:lpstr>output</vt:lpstr>
      <vt:lpstr>Output for redirect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platform</dc:title>
  <dc:creator>Surada Dhanush</dc:creator>
  <cp:lastModifiedBy>Surada Dhanush</cp:lastModifiedBy>
  <cp:revision>1</cp:revision>
  <dcterms:created xsi:type="dcterms:W3CDTF">2023-12-03T06:22:53Z</dcterms:created>
  <dcterms:modified xsi:type="dcterms:W3CDTF">2023-12-03T07:01:53Z</dcterms:modified>
</cp:coreProperties>
</file>