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27" r:id="rId6"/>
    <p:sldId id="282" r:id="rId7"/>
    <p:sldId id="323" r:id="rId8"/>
    <p:sldId id="315" r:id="rId9"/>
    <p:sldId id="325" r:id="rId10"/>
    <p:sldId id="326" r:id="rId11"/>
    <p:sldId id="328"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898" autoAdjust="0"/>
  </p:normalViewPr>
  <p:slideViewPr>
    <p:cSldViewPr snapToGrid="0" snapToObjects="1">
      <p:cViewPr varScale="1">
        <p:scale>
          <a:sx n="77" d="100"/>
          <a:sy n="77" d="100"/>
        </p:scale>
        <p:origin x="912"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Punitkumar Bhatt (1000122510)" userId="b1b94fb4-8ab6-40c6-bd60-66bf237f0b96" providerId="ADAL" clId="{FB6C6DC5-B28B-494A-9B61-92AA73EB18C5}"/>
    <pc:docChg chg="modSld">
      <pc:chgData name="Satyam Punitkumar Bhatt (1000122510)" userId="b1b94fb4-8ab6-40c6-bd60-66bf237f0b96" providerId="ADAL" clId="{FB6C6DC5-B28B-494A-9B61-92AA73EB18C5}" dt="2024-03-19T20:17:20.024" v="14" actId="20577"/>
      <pc:docMkLst>
        <pc:docMk/>
      </pc:docMkLst>
      <pc:sldChg chg="modNotesTx">
        <pc:chgData name="Satyam Punitkumar Bhatt (1000122510)" userId="b1b94fb4-8ab6-40c6-bd60-66bf237f0b96" providerId="ADAL" clId="{FB6C6DC5-B28B-494A-9B61-92AA73EB18C5}" dt="2024-03-17T21:21:58.472" v="4" actId="20577"/>
        <pc:sldMkLst>
          <pc:docMk/>
          <pc:sldMk cId="2202437675" sldId="312"/>
        </pc:sldMkLst>
      </pc:sldChg>
      <pc:sldChg chg="modSp mod">
        <pc:chgData name="Satyam Punitkumar Bhatt (1000122510)" userId="b1b94fb4-8ab6-40c6-bd60-66bf237f0b96" providerId="ADAL" clId="{FB6C6DC5-B28B-494A-9B61-92AA73EB18C5}" dt="2024-03-19T20:15:42.131" v="13" actId="20577"/>
        <pc:sldMkLst>
          <pc:docMk/>
          <pc:sldMk cId="2468595790" sldId="315"/>
        </pc:sldMkLst>
        <pc:spChg chg="mod">
          <ac:chgData name="Satyam Punitkumar Bhatt (1000122510)" userId="b1b94fb4-8ab6-40c6-bd60-66bf237f0b96" providerId="ADAL" clId="{FB6C6DC5-B28B-494A-9B61-92AA73EB18C5}" dt="2024-03-19T20:15:42.131" v="13" actId="20577"/>
          <ac:spMkLst>
            <pc:docMk/>
            <pc:sldMk cId="2468595790" sldId="315"/>
            <ac:spMk id="16" creationId="{AEF9954A-E263-8A7E-58B1-4D03F7D1BD9B}"/>
          </ac:spMkLst>
        </pc:spChg>
      </pc:sldChg>
      <pc:sldChg chg="modSp mod">
        <pc:chgData name="Satyam Punitkumar Bhatt (1000122510)" userId="b1b94fb4-8ab6-40c6-bd60-66bf237f0b96" providerId="ADAL" clId="{FB6C6DC5-B28B-494A-9B61-92AA73EB18C5}" dt="2024-03-19T20:17:20.024" v="14" actId="20577"/>
        <pc:sldMkLst>
          <pc:docMk/>
          <pc:sldMk cId="3325000935" sldId="325"/>
        </pc:sldMkLst>
        <pc:spChg chg="mod">
          <ac:chgData name="Satyam Punitkumar Bhatt (1000122510)" userId="b1b94fb4-8ab6-40c6-bd60-66bf237f0b96" providerId="ADAL" clId="{FB6C6DC5-B28B-494A-9B61-92AA73EB18C5}" dt="2024-03-19T20:17:20.024" v="14" actId="20577"/>
          <ac:spMkLst>
            <pc:docMk/>
            <pc:sldMk cId="3325000935" sldId="325"/>
            <ac:spMk id="16" creationId="{AEF9954A-E263-8A7E-58B1-4D03F7D1BD9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 </a:t>
            </a:r>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4031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955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4532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093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5260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WINE </a:t>
            </a:r>
            <a:r>
              <a:rPr lang="en-US" dirty="0" err="1"/>
              <a:t>SIpper</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author</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Satyam Bhatt</a:t>
            </a:r>
          </a:p>
          <a:p>
            <a:r>
              <a:rPr lang="en-US"/>
              <a:t>Web Development</a:t>
            </a:r>
            <a:endParaRPr lang="en-US" dirty="0"/>
          </a:p>
          <a:p>
            <a:r>
              <a:rPr lang="en-US" dirty="0"/>
              <a:t>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91982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u="sng"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l">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NZ"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NZ" sz="1800" dirty="0">
                <a:solidFill>
                  <a:schemeClr val="tx1"/>
                </a:solidFill>
                <a:latin typeface="Calibri" panose="020F0502020204030204" pitchFamily="34" charset="0"/>
                <a:ea typeface="Calibri" panose="020F0502020204030204" pitchFamily="34" charset="0"/>
                <a:cs typeface="Calibri" panose="020F0502020204030204" pitchFamily="34" charset="0"/>
              </a:rPr>
              <a:t> is an online wine catalogue, which hosts tailor-made wines selected from some of the best wine regions of the world. </a:t>
            </a:r>
          </a:p>
          <a:p>
            <a:pPr marL="0" indent="0" algn="l">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Our platform serves as a digital sanctuary where individuals immerse themselves in the rich tapestry of wine culture, embracing a world of diverse flavors, varietals, and traditions.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caters to a diverse spectrum of wine enthusiasts, fostering a vibrant community united by a shared passion for viniculture.</a:t>
            </a:r>
          </a:p>
          <a:p>
            <a:pPr marL="0" indent="0" algn="l">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we curate a meticulously selected collection of wines, ranging from iconic vintages to hidden gems, ensuring that each bottle encapsulates a unique narrative waiting to be discovered. Our platform empowers users to explore this curated selection with confidence, offering personalized recommendations, expert insights, and immersive educational resources to enrich their wine journey.</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l">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As we embark on this journey,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remains committed to delivering excellence in every facet of our platform, from the quality of our wine selection to the depth of our user experience. With an unwavering dedication to innovation, authenticity, and customer satisfaction,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invites you to uncork the possibilities and embark on an unforgettable voyage through the world of wine.</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56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268942"/>
            <a:ext cx="7796464" cy="1084730"/>
          </a:xfrm>
        </p:spPr>
        <p:txBody>
          <a:bodyPr/>
          <a:lstStyle/>
          <a:p>
            <a:r>
              <a:rPr lang="en-US" u="sng" dirty="0"/>
              <a:t>SCOPE</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506072"/>
            <a:ext cx="7906871" cy="5235388"/>
          </a:xfrm>
        </p:spPr>
        <p:txBody>
          <a:bodyPr>
            <a:normAutofit/>
          </a:bodyPr>
          <a:lstStyle/>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aims to revolutionize the wine industry by providing a sophisticated online platform that caters to wine enthusiasts, connoisseurs, and novices alike. Our platform serves as a digital hub where users can explore, discover, and appreciate the diverse world of wines from around the globe.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seeks to create a vibrant and engaging community centered around the shared passion for viniculture, offering an immersive experience that transcends traditional wine retail.</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primary objectives of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include: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Developing an intuitive and user-friendly online platform for browsing.</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Curating a diverse and high-quality selection of wines from renowned vineyards and regions worldwide.</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Key Deliverables: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main deliverables of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include: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Development of a responsive and visually appealing website.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Creation of a curated wine catalog featuring a wide range of varietals, regions, and price points.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of user authentication including user profiles. </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of a user-friendly interface that enables users to seamlessly add wines to the catalog.</a:t>
            </a:r>
            <a:endParaRPr lang="en-US" u="sng" dirty="0">
              <a:solidFill>
                <a:srgbClr val="ECECEC"/>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Functionalities:</a:t>
            </a:r>
          </a:p>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will offer the following functionalities to users: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User registration and authentication for personalized experiences.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Viewing detailed wine descriptions, including tasting notes, ratings, and reviews from other users.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Ability to review us for us to improve from their feedback/s.</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500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Timeline: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project will be executed over a timeline of 7 weeks, including phases for requirements gathering, design, development, testing, and deployment. Key milestones and deadlines will be established for each phase to ensure timely delivery of project objectives.</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Technical Requirements: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will require: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Development using modern web development technologies, such as HTML, CSS,     JavaScript, and frameworks like Jira.</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Web Servers to host the web application,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Node.Js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with Express.js is being used for this purpose.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Integration with backend technologies for user authentication, and database management, such as Node.js, Express.js, and MySQL.</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For database management, I'm using MySQL via XAMPP.</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Session management is handled by ‘express-session’ middleware.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 using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ejs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as my view engine to render the needed content.</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For form handling, GET and POST methods are being implemented by me.</a:t>
            </a:r>
          </a:p>
          <a:p>
            <a:pPr marL="2857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265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Why did I select the project?</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choice to pursue this topic stems from my personal passion for wine and the growing demand for digital solutions in the wine industry. By combining my love for wine with my technical skills, I aim to create a valuable online platform that caters to wine enthusiasts while contributing to the digital transformation of the industry.</a:t>
            </a:r>
          </a:p>
        </p:txBody>
      </p:sp>
    </p:spTree>
    <p:extLst>
      <p:ext uri="{BB962C8B-B14F-4D97-AF65-F5344CB8AC3E}">
        <p14:creationId xmlns:p14="http://schemas.microsoft.com/office/powerpoint/2010/main" val="320703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004047" y="1846729"/>
            <a:ext cx="6024281" cy="1210236"/>
          </a:xfrm>
        </p:spPr>
        <p:txBody>
          <a:bodyPr/>
          <a:lstStyle/>
          <a:p>
            <a:r>
              <a:rPr lang="en-US" sz="5400" dirty="0"/>
              <a:t>Thank 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{3D29736E-C903-47B6-9B51-6BD4E6B8B8B3}tf78438558_win32</Template>
  <TotalTime>180</TotalTime>
  <Words>693</Words>
  <Application>Microsoft Office PowerPoint</Application>
  <PresentationFormat>Widescreen</PresentationFormat>
  <Paragraphs>48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Sabon Next LT</vt:lpstr>
      <vt:lpstr>Wingdings</vt:lpstr>
      <vt:lpstr>Custom</vt:lpstr>
      <vt:lpstr>WINE SIpper </vt:lpstr>
      <vt:lpstr>author</vt:lpstr>
      <vt:lpstr>INTRODUCTION</vt:lpstr>
      <vt:lpstr>PowerPoint Presentation</vt:lpstr>
      <vt:lpstr>SCOPE</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CATALOGUE</dc:title>
  <dc:subject/>
  <dc:creator>Satyam Punitkumar Bhatt (1000122510)</dc:creator>
  <cp:lastModifiedBy>Satyam Punitkumar Bhatt (1000122510)</cp:lastModifiedBy>
  <cp:revision>7</cp:revision>
  <dcterms:created xsi:type="dcterms:W3CDTF">2024-03-17T20:28:15Z</dcterms:created>
  <dcterms:modified xsi:type="dcterms:W3CDTF">2024-04-02T21:31:52Z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