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67" r:id="rId5"/>
    <p:sldId id="268" r:id="rId6"/>
    <p:sldId id="278" r:id="rId7"/>
    <p:sldId id="279" r:id="rId8"/>
    <p:sldId id="281" r:id="rId9"/>
    <p:sldId id="28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752" autoAdjust="0"/>
  </p:normalViewPr>
  <p:slideViewPr>
    <p:cSldViewPr snapToGrid="0">
      <p:cViewPr varScale="1">
        <p:scale>
          <a:sx n="69" d="100"/>
          <a:sy n="69" d="100"/>
        </p:scale>
        <p:origin x="-77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B0397D-1903-49B7-A8B0-7E8C51500A3A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BD1636-3910-4AD5-BE4C-5DF0303A46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580562-E361-4901-81A9-DC99371C70DE}" type="datetime1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3E088F-5C71-4C3B-A46F-E5E332BBC3D1}" type="datetime1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F79E80-105D-4CD8-AF07-4CEB9B9063CC}" type="datetime1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9F2C64-0D63-44AF-997A-1B1FE1A96E19}" type="datetime1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3EA110-C81D-4C5F-84B3-B5F5E7416EB9}" type="datetime1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8EC5ED-4C80-4726-926C-338D85485045}" type="datetime1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647976-C764-44D0-930D-1AC5846C8450}" type="datetime1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0FA5702-ECF8-4274-B6BF-9D5EEBC26FE5}" type="datetime1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40566C6A-A83C-4E27-990F-89F11F779CE0}" type="datetime1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B0397D-1903-49B7-A8B0-7E8C51500A3A}" type="datetimeFigureOut">
              <a:rPr lang="en-IN" smtClean="0"/>
              <a:t>02-10-2018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BD1636-3910-4AD5-BE4C-5DF0303A46F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4E86EA-95E3-4DA0-97E2-7D1BBAC51A0F}" type="datetime1">
              <a:rPr lang="en-US" smtClean="0"/>
              <a:pPr/>
              <a:t>10/2/2018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091" y="824348"/>
            <a:ext cx="10363200" cy="1829761"/>
          </a:xfrm>
        </p:spPr>
        <p:txBody>
          <a:bodyPr/>
          <a:lstStyle/>
          <a:p>
            <a:pPr algn="l"/>
            <a:r>
              <a:rPr lang="en-US" dirty="0" smtClean="0"/>
              <a:t>METHOD TRACE ANALYSER</a:t>
            </a:r>
            <a:br>
              <a:rPr lang="en-US" dirty="0" smtClean="0"/>
            </a:br>
            <a:r>
              <a:rPr lang="en-US" dirty="0" smtClean="0"/>
              <a:t>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Team : Brainstorm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8691" y="3002007"/>
            <a:ext cx="5971308" cy="1199704"/>
          </a:xfrm>
        </p:spPr>
        <p:txBody>
          <a:bodyPr>
            <a:noAutofit/>
          </a:bodyPr>
          <a:lstStyle/>
          <a:p>
            <a:pPr lvl="8"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Developed By:</a:t>
            </a:r>
          </a:p>
          <a:p>
            <a:pPr lvl="8" algn="just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Sakshi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Mishra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8"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Satyam Jay     </a:t>
            </a:r>
          </a:p>
          <a:p>
            <a:pPr lvl="8" algn="just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Jaismene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Verma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1878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Method Trace has functionality to analyze the log file and generate the appropriate result</a:t>
            </a:r>
          </a:p>
          <a:p>
            <a:r>
              <a:rPr lang="en-US" dirty="0" smtClean="0"/>
              <a:t>Trace from entry of Java Method to its exit in JVM</a:t>
            </a:r>
          </a:p>
          <a:p>
            <a:r>
              <a:rPr lang="en-US" dirty="0" smtClean="0"/>
              <a:t>Keep track of the stack trace if any</a:t>
            </a:r>
          </a:p>
          <a:p>
            <a:r>
              <a:rPr lang="en-US" dirty="0" smtClean="0"/>
              <a:t>Filter the method in log file based on </a:t>
            </a:r>
            <a:r>
              <a:rPr lang="en-US" dirty="0" err="1" smtClean="0"/>
              <a:t>classname</a:t>
            </a:r>
            <a:r>
              <a:rPr lang="en-US" dirty="0" smtClean="0"/>
              <a:t>, method name, or both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659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Aimed to assist developers in assisting the code</a:t>
            </a:r>
          </a:p>
          <a:p>
            <a:r>
              <a:rPr lang="en-US" dirty="0" smtClean="0"/>
              <a:t>Commonly used post-mortem diagnostic method to identify problem</a:t>
            </a:r>
          </a:p>
          <a:p>
            <a:r>
              <a:rPr lang="en-US" dirty="0" smtClean="0"/>
              <a:t>Beneficial in case of hang/performance related issues</a:t>
            </a:r>
          </a:p>
          <a:p>
            <a:r>
              <a:rPr lang="en-US" dirty="0" smtClean="0"/>
              <a:t>Capable of comparing different methods based on the their runtime in graphical form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Trace </a:t>
            </a:r>
            <a:r>
              <a:rPr lang="en-US" dirty="0" err="1" smtClean="0"/>
              <a:t>Analyser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659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flowChar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82436" y="2216727"/>
            <a:ext cx="9130146" cy="28263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Analyze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659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Analyze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914402" y="3473336"/>
            <a:ext cx="775853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2632365" y="3487191"/>
            <a:ext cx="775853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308765" y="3487192"/>
            <a:ext cx="1288471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7536873" y="3514900"/>
            <a:ext cx="1454727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10016838" y="3459482"/>
            <a:ext cx="1357744" cy="5721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83674" y="3634849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User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9345" y="3643745"/>
            <a:ext cx="540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32365" y="3648704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Parser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1056" y="3648705"/>
            <a:ext cx="1399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LogComparator</a:t>
            </a:r>
            <a:endParaRPr lang="en-I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0727" y="3648703"/>
            <a:ext cx="1482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TableComparator</a:t>
            </a:r>
            <a:endParaRPr lang="en-I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0002983" y="3607140"/>
            <a:ext cx="1343889" cy="28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MainWindow</a:t>
            </a:r>
            <a:endParaRPr lang="en-I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84219" y="4202886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File2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870364" y="3025250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File1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616037" y="4189032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p2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532910" y="3025250"/>
            <a:ext cx="720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p1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206836" y="3602182"/>
            <a:ext cx="95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Critical Method    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227127" y="3634850"/>
            <a:ext cx="651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Jtable</a:t>
            </a:r>
            <a:endParaRPr lang="en-IN" sz="12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717964" y="3214255"/>
            <a:ext cx="304800" cy="40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325091" y="3269673"/>
            <a:ext cx="304800" cy="40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444836" y="3865418"/>
            <a:ext cx="872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99563" y="3823854"/>
            <a:ext cx="872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783782" y="3810000"/>
            <a:ext cx="526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9725892" y="3796146"/>
            <a:ext cx="526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745673" y="3906982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408218" y="3920836"/>
            <a:ext cx="304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2"/>
          </p:cNvCxnSpPr>
          <p:nvPr/>
        </p:nvCxnSpPr>
        <p:spPr>
          <a:xfrm>
            <a:off x="2230582" y="3302249"/>
            <a:ext cx="304800" cy="27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20837" y="3288395"/>
            <a:ext cx="304800" cy="27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369127" y="3962400"/>
            <a:ext cx="221673" cy="2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3976254" y="4003964"/>
            <a:ext cx="221673" cy="2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521527" y="4114800"/>
            <a:ext cx="221673" cy="2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46596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1" y="1454727"/>
            <a:ext cx="5375563" cy="45523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Screenshots</a:t>
            </a:r>
            <a:endParaRPr lang="en-IN" dirty="0"/>
          </a:p>
        </p:txBody>
      </p:sp>
      <p:pic>
        <p:nvPicPr>
          <p:cNvPr id="5" name="Picture 4" descr="Captur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2875" y="1413163"/>
            <a:ext cx="5583380" cy="459970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apture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3454" y="1481138"/>
            <a:ext cx="11014363" cy="439318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 Comparison Screenshot</a:t>
            </a:r>
            <a:endParaRPr lang="en-IN" dirty="0"/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14CB3C-DD6A-4589-8D58-5C0829F3884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FFF20D-36EF-4221-967D-256FA4FE1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5835C7-785B-4573-B65C-743B0CF8D8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124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METHOD TRACE ANALYSER                    Team : Brainstorm</vt:lpstr>
      <vt:lpstr>Method TRACE</vt:lpstr>
      <vt:lpstr>Method Trace Analyser</vt:lpstr>
      <vt:lpstr>Trace Analyze Flow</vt:lpstr>
      <vt:lpstr>Trace Analyze Flow</vt:lpstr>
      <vt:lpstr>Screenshots</vt:lpstr>
      <vt:lpstr>Log Comparison Screenshot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2013-07-31T17:44:39Z</dcterms:created>
  <dcterms:modified xsi:type="dcterms:W3CDTF">2018-10-02T13:01:28Z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